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4.xml" ContentType="application/vnd.openxmlformats-officedocument.them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5.xml" ContentType="application/vnd.openxmlformats-officedocument.them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theme/theme6.xml" ContentType="application/vnd.openxmlformats-officedocument.theme+xml"/>
  <Override PartName="/ppt/theme/theme7.xml" ContentType="application/vnd.openxmlformats-officedocument.them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charts/chart4.xml" ContentType="application/vnd.openxmlformats-officedocument.drawingml.chart+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charts/chart5.xml" ContentType="application/vnd.openxmlformats-officedocument.drawingml.chart+xml"/>
  <Override PartName="/ppt/drawings/drawing2.xml" ContentType="application/vnd.openxmlformats-officedocument.drawingml.chartshapes+xml"/>
  <Override PartName="/ppt/charts/chart6.xml" ContentType="application/vnd.openxmlformats-officedocument.drawingml.chart+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charts/chart7.xml" ContentType="application/vnd.openxmlformats-officedocument.drawingml.chart+xml"/>
  <Override PartName="/ppt/drawings/drawing3.xml" ContentType="application/vnd.openxmlformats-officedocument.drawingml.chartshapes+xml"/>
  <Override PartName="/ppt/charts/chart8.xml" ContentType="application/vnd.openxmlformats-officedocument.drawingml.chart+xml"/>
  <Override PartName="/ppt/drawings/drawing4.xml" ContentType="application/vnd.openxmlformats-officedocument.drawingml.chartshapes+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charts/chart9.xml" ContentType="application/vnd.openxmlformats-officedocument.drawingml.chart+xml"/>
  <Override PartName="/ppt/drawings/drawing5.xml" ContentType="application/vnd.openxmlformats-officedocument.drawingml.chartshapes+xml"/>
  <Override PartName="/ppt/charts/chart10.xml" ContentType="application/vnd.openxmlformats-officedocument.drawingml.chart+xml"/>
  <Override PartName="/ppt/drawings/drawing6.xml" ContentType="application/vnd.openxmlformats-officedocument.drawingml.chartshapes+xml"/>
  <Override PartName="/ppt/charts/chart11.xml" ContentType="application/vnd.openxmlformats-officedocument.drawingml.chart+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charts/chart12.xml" ContentType="application/vnd.openxmlformats-officedocument.drawingml.chart+xml"/>
  <Override PartName="/ppt/drawings/drawing7.xml" ContentType="application/vnd.openxmlformats-officedocument.drawingml.chartshapes+xml"/>
  <Override PartName="/ppt/charts/chart13.xml" ContentType="application/vnd.openxmlformats-officedocument.drawingml.chart+xml"/>
  <Override PartName="/ppt/drawings/drawing8.xml" ContentType="application/vnd.openxmlformats-officedocument.drawingml.chartshapes+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drawings/drawing9.xml" ContentType="application/vnd.openxmlformats-officedocument.drawingml.chartshapes+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charts/chart17.xml" ContentType="application/vnd.openxmlformats-officedocument.drawingml.chart+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charts/chart18.xml" ContentType="application/vnd.openxmlformats-officedocument.drawingml.chart+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notesSlides/notesSlide1.xml" ContentType="application/vnd.openxmlformats-officedocument.presentationml.notesSlide+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charts/chart19.xml" ContentType="application/vnd.openxmlformats-officedocument.drawingml.chart+xml"/>
  <Override PartName="/ppt/drawings/drawing10.xml" ContentType="application/vnd.openxmlformats-officedocument.drawingml.chartshapes+xml"/>
  <Override PartName="/ppt/charts/chart20.xml" ContentType="application/vnd.openxmlformats-officedocument.drawingml.chart+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charts/chart21.xml" ContentType="application/vnd.openxmlformats-officedocument.drawingml.chart+xml"/>
  <Override PartName="/ppt/charts/chart22.xml" ContentType="application/vnd.openxmlformats-officedocument.drawingml.chart+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charts/chart23.xml" ContentType="application/vnd.openxmlformats-officedocument.drawingml.chart+xml"/>
  <Override PartName="/ppt/drawings/drawing11.xml" ContentType="application/vnd.openxmlformats-officedocument.drawingml.chartshapes+xml"/>
  <Override PartName="/ppt/charts/chart24.xml" ContentType="application/vnd.openxmlformats-officedocument.drawingml.chart+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Override PartName="/ppt/charts/colors5.xml" ContentType="application/vnd.ms-office.chartcolorstyle+xml"/>
  <Override PartName="/ppt/charts/style5.xml" ContentType="application/vnd.ms-office.chartstyle+xml"/>
  <Override PartName="/ppt/charts/colors6.xml" ContentType="application/vnd.ms-office.chartcolorstyle+xml"/>
  <Override PartName="/ppt/charts/style6.xml" ContentType="application/vnd.ms-office.chartstyle+xml"/>
  <Override PartName="/ppt/charts/colors7.xml" ContentType="application/vnd.ms-office.chartcolorstyle+xml"/>
  <Override PartName="/ppt/charts/style7.xml" ContentType="application/vnd.ms-office.chartstyle+xml"/>
  <Override PartName="/ppt/charts/colors8.xml" ContentType="application/vnd.ms-office.chartcolorstyle+xml"/>
  <Override PartName="/ppt/charts/style8.xml" ContentType="application/vnd.ms-office.chartstyle+xml"/>
  <Override PartName="/ppt/charts/colors9.xml" ContentType="application/vnd.ms-office.chartcolorstyle+xml"/>
  <Override PartName="/ppt/charts/style9.xml" ContentType="application/vnd.ms-office.chartstyle+xml"/>
  <Override PartName="/ppt/charts/colors10.xml" ContentType="application/vnd.ms-office.chartcolorstyle+xml"/>
  <Override PartName="/ppt/charts/style10.xml" ContentType="application/vnd.ms-office.chartstyle+xml"/>
  <Override PartName="/ppt/charts/colors11.xml" ContentType="application/vnd.ms-office.chartcolorstyle+xml"/>
  <Override PartName="/ppt/charts/style11.xml" ContentType="application/vnd.ms-office.chartstyle+xml"/>
  <Override PartName="/ppt/charts/colors12.xml" ContentType="application/vnd.ms-office.chartcolorstyle+xml"/>
  <Override PartName="/ppt/charts/style12.xml" ContentType="application/vnd.ms-office.chartstyle+xml"/>
  <Override PartName="/ppt/charts/colors13.xml" ContentType="application/vnd.ms-office.chartcolorstyle+xml"/>
  <Override PartName="/ppt/charts/style13.xml" ContentType="application/vnd.ms-office.chartstyle+xml"/>
  <Override PartName="/ppt/charts/colors14.xml" ContentType="application/vnd.ms-office.chartcolorstyle+xml"/>
  <Override PartName="/ppt/charts/style14.xml" ContentType="application/vnd.ms-office.chartstyle+xml"/>
  <Override PartName="/ppt/charts/colors15.xml" ContentType="application/vnd.ms-office.chartcolorstyle+xml"/>
  <Override PartName="/ppt/charts/style15.xml" ContentType="application/vnd.ms-office.chartstyle+xml"/>
  <Override PartName="/ppt/charts/colors16.xml" ContentType="application/vnd.ms-office.chartcolorstyle+xml"/>
  <Override PartName="/ppt/charts/style16.xml" ContentType="application/vnd.ms-office.chartstyle+xml"/>
  <Override PartName="/ppt/charts/colors17.xml" ContentType="application/vnd.ms-office.chartcolorstyle+xml"/>
  <Override PartName="/ppt/charts/style17.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 id="2147483708" r:id="rId2"/>
    <p:sldMasterId id="2147483724" r:id="rId3"/>
    <p:sldMasterId id="2147483741" r:id="rId4"/>
    <p:sldMasterId id="2147483757" r:id="rId5"/>
  </p:sldMasterIdLst>
  <p:notesMasterIdLst>
    <p:notesMasterId r:id="rId46"/>
  </p:notesMasterIdLst>
  <p:handoutMasterIdLst>
    <p:handoutMasterId r:id="rId47"/>
  </p:handoutMasterIdLst>
  <p:sldIdLst>
    <p:sldId id="303" r:id="rId6"/>
    <p:sldId id="315" r:id="rId7"/>
    <p:sldId id="313" r:id="rId8"/>
    <p:sldId id="266" r:id="rId9"/>
    <p:sldId id="267" r:id="rId10"/>
    <p:sldId id="268" r:id="rId11"/>
    <p:sldId id="311" r:id="rId12"/>
    <p:sldId id="340" r:id="rId13"/>
    <p:sldId id="314" r:id="rId14"/>
    <p:sldId id="317" r:id="rId15"/>
    <p:sldId id="341" r:id="rId16"/>
    <p:sldId id="346" r:id="rId17"/>
    <p:sldId id="330" r:id="rId18"/>
    <p:sldId id="356" r:id="rId19"/>
    <p:sldId id="357" r:id="rId20"/>
    <p:sldId id="354" r:id="rId21"/>
    <p:sldId id="355" r:id="rId22"/>
    <p:sldId id="347" r:id="rId23"/>
    <p:sldId id="348" r:id="rId24"/>
    <p:sldId id="316" r:id="rId25"/>
    <p:sldId id="342" r:id="rId26"/>
    <p:sldId id="319" r:id="rId27"/>
    <p:sldId id="320" r:id="rId28"/>
    <p:sldId id="360" r:id="rId29"/>
    <p:sldId id="339" r:id="rId30"/>
    <p:sldId id="353" r:id="rId31"/>
    <p:sldId id="349" r:id="rId32"/>
    <p:sldId id="296" r:id="rId33"/>
    <p:sldId id="261" r:id="rId34"/>
    <p:sldId id="350" r:id="rId35"/>
    <p:sldId id="358" r:id="rId36"/>
    <p:sldId id="359" r:id="rId37"/>
    <p:sldId id="351" r:id="rId38"/>
    <p:sldId id="352" r:id="rId39"/>
    <p:sldId id="269" r:id="rId40"/>
    <p:sldId id="271" r:id="rId41"/>
    <p:sldId id="310" r:id="rId42"/>
    <p:sldId id="343" r:id="rId43"/>
    <p:sldId id="344" r:id="rId44"/>
    <p:sldId id="345" r:id="rId45"/>
  </p:sldIdLst>
  <p:sldSz cx="9144000" cy="6858000" type="screen4x3"/>
  <p:notesSz cx="9931400" cy="67945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34"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43"/>
    <a:srgbClr val="FFC000"/>
    <a:srgbClr val="62993E"/>
    <a:srgbClr val="92D050"/>
    <a:srgbClr val="3D6FC9"/>
    <a:srgbClr val="DB2644"/>
    <a:srgbClr val="818181"/>
    <a:srgbClr val="129FB3"/>
    <a:srgbClr val="97DBF2"/>
    <a:srgbClr val="E600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53" autoAdjust="0"/>
    <p:restoredTop sz="94660"/>
  </p:normalViewPr>
  <p:slideViewPr>
    <p:cSldViewPr snapToGrid="0">
      <p:cViewPr varScale="1">
        <p:scale>
          <a:sx n="69" d="100"/>
          <a:sy n="69" d="100"/>
        </p:scale>
        <p:origin x="-1362" y="-102"/>
      </p:cViewPr>
      <p:guideLst>
        <p:guide orient="horz" pos="2134"/>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openxmlformats.org/officeDocument/2006/relationships/chartUserShapes" Target="../drawings/drawing1.xml"/><Relationship Id="rId1" Type="http://schemas.openxmlformats.org/officeDocument/2006/relationships/package" Target="../embeddings/Microsoft_Excel_Worksheet1.xlsx"/><Relationship Id="rId4"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microsoft.com/office/2011/relationships/chartColorStyle" Target="colors10.xml"/><Relationship Id="rId2" Type="http://schemas.openxmlformats.org/officeDocument/2006/relationships/chartUserShapes" Target="../drawings/drawing6.xml"/><Relationship Id="rId1" Type="http://schemas.openxmlformats.org/officeDocument/2006/relationships/package" Target="../embeddings/Microsoft_Excel_Worksheet10.xlsx"/><Relationship Id="rId4"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microsoft.com/office/2011/relationships/chartStyle" Target="style11.xml"/><Relationship Id="rId2" Type="http://schemas.microsoft.com/office/2011/relationships/chartColorStyle" Target="colors11.xml"/><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3" Type="http://schemas.microsoft.com/office/2011/relationships/chartColorStyle" Target="colors12.xml"/><Relationship Id="rId2" Type="http://schemas.openxmlformats.org/officeDocument/2006/relationships/chartUserShapes" Target="../drawings/drawing7.xml"/><Relationship Id="rId1" Type="http://schemas.openxmlformats.org/officeDocument/2006/relationships/package" Target="../embeddings/Microsoft_Excel_Worksheet12.xlsx"/><Relationship Id="rId4" Type="http://schemas.microsoft.com/office/2011/relationships/chartStyle" Target="style12.xml"/></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3" Type="http://schemas.microsoft.com/office/2011/relationships/chartStyle" Target="style13.xml"/><Relationship Id="rId2" Type="http://schemas.microsoft.com/office/2011/relationships/chartColorStyle" Target="colors13.xml"/><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3" Type="http://schemas.microsoft.com/office/2011/relationships/chartStyle" Target="style14.xml"/><Relationship Id="rId2" Type="http://schemas.microsoft.com/office/2011/relationships/chartColorStyle" Target="colors14.xml"/><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3" Type="http://schemas.microsoft.com/office/2011/relationships/chartColorStyle" Target="colors15.xml"/><Relationship Id="rId2" Type="http://schemas.openxmlformats.org/officeDocument/2006/relationships/chartUserShapes" Target="../drawings/drawing9.xml"/><Relationship Id="rId1" Type="http://schemas.openxmlformats.org/officeDocument/2006/relationships/package" Target="../embeddings/Microsoft_Excel_Worksheet16.xlsx"/><Relationship Id="rId4"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microsoft.com/office/2011/relationships/chartStyle" Target="style16.xml"/><Relationship Id="rId2" Type="http://schemas.microsoft.com/office/2011/relationships/chartColorStyle" Target="colors16.xml"/><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oleObject" Target="file:///C:\Users\kie\Documents\Book.xlsx" TargetMode="External"/></Relationships>
</file>

<file path=ppt/charts/_rels/chart19.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oleObject" Target="&#12502;&#12483;&#12463;1" TargetMode="External"/></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1.xml.rels><?xml version="1.0" encoding="UTF-8" standalone="yes"?>
<Relationships xmlns="http://schemas.openxmlformats.org/package/2006/relationships"><Relationship Id="rId1" Type="http://schemas.openxmlformats.org/officeDocument/2006/relationships/oleObject" Target="file:///C:\Users\kie\Documents\Book.xlsx" TargetMode="External"/></Relationships>
</file>

<file path=ppt/charts/_rels/chart22.xml.rels><?xml version="1.0" encoding="UTF-8" standalone="yes"?>
<Relationships xmlns="http://schemas.openxmlformats.org/package/2006/relationships"><Relationship Id="rId1" Type="http://schemas.openxmlformats.org/officeDocument/2006/relationships/oleObject" Target="file:///C:\Users\kie\Documents\Book.xlsx" TargetMode="External"/></Relationships>
</file>

<file path=ppt/charts/_rels/chart23.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oleObject" Target="file:///C:\Users\kie\Documents\Book.xlsx" TargetMode="External"/></Relationships>
</file>

<file path=ppt/charts/_rels/chart24.xml.rels><?xml version="1.0" encoding="UTF-8" standalone="yes"?>
<Relationships xmlns="http://schemas.openxmlformats.org/package/2006/relationships"><Relationship Id="rId3" Type="http://schemas.microsoft.com/office/2011/relationships/chartStyle" Target="style17.xml"/><Relationship Id="rId2" Type="http://schemas.microsoft.com/office/2011/relationships/chartColorStyle" Target="colors17.xml"/><Relationship Id="rId1" Type="http://schemas.openxmlformats.org/officeDocument/2006/relationships/package" Target="../embeddings/Microsoft_Excel_Worksheet19.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openxmlformats.org/officeDocument/2006/relationships/chartUserShapes" Target="../drawings/drawing2.xml"/><Relationship Id="rId1" Type="http://schemas.openxmlformats.org/officeDocument/2006/relationships/package" Target="../embeddings/Microsoft_Excel_Worksheet5.xlsx"/><Relationship Id="rId4" Type="http://schemas.microsoft.com/office/2011/relationships/chartStyle" Target="style5.xml"/></Relationships>
</file>

<file path=ppt/charts/_rels/chart6.xml.rels><?xml version="1.0" encoding="UTF-8" standalone="yes"?>
<Relationships xmlns="http://schemas.openxmlformats.org/package/2006/relationships"><Relationship Id="rId3" Type="http://schemas.microsoft.com/office/2011/relationships/chartStyle" Target="style6.xml"/><Relationship Id="rId2" Type="http://schemas.microsoft.com/office/2011/relationships/chartColorStyle" Target="colors6.xml"/><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3" Type="http://schemas.microsoft.com/office/2011/relationships/chartColorStyle" Target="colors7.xml"/><Relationship Id="rId2" Type="http://schemas.openxmlformats.org/officeDocument/2006/relationships/chartUserShapes" Target="../drawings/drawing3.xml"/><Relationship Id="rId1" Type="http://schemas.openxmlformats.org/officeDocument/2006/relationships/package" Target="../embeddings/Microsoft_Excel_Worksheet7.xlsx"/><Relationship Id="rId4" Type="http://schemas.microsoft.com/office/2011/relationships/chartStyle" Target="style7.xml"/></Relationships>
</file>

<file path=ppt/charts/_rels/chart8.xml.rels><?xml version="1.0" encoding="UTF-8" standalone="yes"?>
<Relationships xmlns="http://schemas.openxmlformats.org/package/2006/relationships"><Relationship Id="rId3" Type="http://schemas.microsoft.com/office/2011/relationships/chartColorStyle" Target="colors8.xml"/><Relationship Id="rId2" Type="http://schemas.openxmlformats.org/officeDocument/2006/relationships/chartUserShapes" Target="../drawings/drawing4.xml"/><Relationship Id="rId1" Type="http://schemas.openxmlformats.org/officeDocument/2006/relationships/package" Target="../embeddings/Microsoft_Excel_Worksheet8.xlsx"/><Relationship Id="rId4" Type="http://schemas.microsoft.com/office/2011/relationships/chartStyle" Target="style8.xml"/></Relationships>
</file>

<file path=ppt/charts/_rels/chart9.xml.rels><?xml version="1.0" encoding="UTF-8" standalone="yes"?>
<Relationships xmlns="http://schemas.openxmlformats.org/package/2006/relationships"><Relationship Id="rId3" Type="http://schemas.microsoft.com/office/2011/relationships/chartColorStyle" Target="colors9.xml"/><Relationship Id="rId2" Type="http://schemas.openxmlformats.org/officeDocument/2006/relationships/chartUserShapes" Target="../drawings/drawing5.xml"/><Relationship Id="rId1" Type="http://schemas.openxmlformats.org/officeDocument/2006/relationships/package" Target="../embeddings/Microsoft_Excel_Worksheet9.xlsx"/><Relationship Id="rId4"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2555555555555556E-2"/>
          <c:y val="2.0316705438783007E-2"/>
          <c:w val="0.96856255468066488"/>
          <c:h val="0.9173565204287617"/>
        </c:manualLayout>
      </c:layout>
      <c:scatterChart>
        <c:scatterStyle val="lineMarker"/>
        <c:varyColors val="0"/>
        <c:ser>
          <c:idx val="0"/>
          <c:order val="0"/>
          <c:tx>
            <c:strRef>
              <c:f>満足度・重要度!$E$1</c:f>
              <c:strCache>
                <c:ptCount val="1"/>
                <c:pt idx="0">
                  <c:v>重要度</c:v>
                </c:pt>
              </c:strCache>
            </c:strRef>
          </c:tx>
          <c:spPr>
            <a:ln w="19050" cap="rnd">
              <a:noFill/>
              <a:round/>
            </a:ln>
            <a:effectLst/>
          </c:spPr>
          <c:marker>
            <c:symbol val="circle"/>
            <c:size val="5"/>
            <c:spPr>
              <a:solidFill>
                <a:schemeClr val="accent1"/>
              </a:solidFill>
              <a:ln w="9525">
                <a:solidFill>
                  <a:schemeClr val="accent1"/>
                </a:solidFill>
              </a:ln>
              <a:effectLst/>
            </c:spPr>
          </c:marker>
          <c:xVal>
            <c:numRef>
              <c:f>満足度・重要度!$D$2:$D$56</c:f>
              <c:numCache>
                <c:formatCode>General</c:formatCode>
                <c:ptCount val="55"/>
                <c:pt idx="0">
                  <c:v>3.43</c:v>
                </c:pt>
                <c:pt idx="1">
                  <c:v>3.37</c:v>
                </c:pt>
                <c:pt idx="2">
                  <c:v>3.33</c:v>
                </c:pt>
                <c:pt idx="3">
                  <c:v>3.3</c:v>
                </c:pt>
                <c:pt idx="4">
                  <c:v>3.26</c:v>
                </c:pt>
                <c:pt idx="5">
                  <c:v>3.23</c:v>
                </c:pt>
                <c:pt idx="6">
                  <c:v>3.21</c:v>
                </c:pt>
                <c:pt idx="7">
                  <c:v>3.2</c:v>
                </c:pt>
                <c:pt idx="8">
                  <c:v>3.16</c:v>
                </c:pt>
                <c:pt idx="9">
                  <c:v>3.15</c:v>
                </c:pt>
                <c:pt idx="10">
                  <c:v>3.14</c:v>
                </c:pt>
                <c:pt idx="11">
                  <c:v>3.13</c:v>
                </c:pt>
                <c:pt idx="12">
                  <c:v>3.12</c:v>
                </c:pt>
                <c:pt idx="13">
                  <c:v>3.11</c:v>
                </c:pt>
                <c:pt idx="14">
                  <c:v>3.11</c:v>
                </c:pt>
                <c:pt idx="15">
                  <c:v>3.1</c:v>
                </c:pt>
                <c:pt idx="16">
                  <c:v>3.1</c:v>
                </c:pt>
                <c:pt idx="17">
                  <c:v>3.08</c:v>
                </c:pt>
                <c:pt idx="18">
                  <c:v>3.08</c:v>
                </c:pt>
                <c:pt idx="19">
                  <c:v>3.07</c:v>
                </c:pt>
                <c:pt idx="20">
                  <c:v>3.06</c:v>
                </c:pt>
                <c:pt idx="21">
                  <c:v>3.05</c:v>
                </c:pt>
                <c:pt idx="22">
                  <c:v>3.04</c:v>
                </c:pt>
                <c:pt idx="23">
                  <c:v>3.03</c:v>
                </c:pt>
                <c:pt idx="24">
                  <c:v>3.03</c:v>
                </c:pt>
                <c:pt idx="25">
                  <c:v>3.01</c:v>
                </c:pt>
                <c:pt idx="26">
                  <c:v>3</c:v>
                </c:pt>
                <c:pt idx="27">
                  <c:v>3</c:v>
                </c:pt>
                <c:pt idx="28">
                  <c:v>2.99</c:v>
                </c:pt>
                <c:pt idx="29">
                  <c:v>2.99</c:v>
                </c:pt>
                <c:pt idx="30">
                  <c:v>2.97</c:v>
                </c:pt>
                <c:pt idx="31">
                  <c:v>2.97</c:v>
                </c:pt>
                <c:pt idx="32">
                  <c:v>2.96</c:v>
                </c:pt>
                <c:pt idx="33">
                  <c:v>2.96</c:v>
                </c:pt>
                <c:pt idx="34">
                  <c:v>2.94</c:v>
                </c:pt>
                <c:pt idx="35">
                  <c:v>2.93</c:v>
                </c:pt>
                <c:pt idx="36">
                  <c:v>2.93</c:v>
                </c:pt>
                <c:pt idx="37">
                  <c:v>2.91</c:v>
                </c:pt>
                <c:pt idx="38">
                  <c:v>2.91</c:v>
                </c:pt>
                <c:pt idx="39">
                  <c:v>2.9</c:v>
                </c:pt>
                <c:pt idx="40">
                  <c:v>2.89</c:v>
                </c:pt>
                <c:pt idx="41">
                  <c:v>2.88</c:v>
                </c:pt>
                <c:pt idx="42">
                  <c:v>2.87</c:v>
                </c:pt>
                <c:pt idx="43">
                  <c:v>2.87</c:v>
                </c:pt>
                <c:pt idx="44">
                  <c:v>2.83</c:v>
                </c:pt>
                <c:pt idx="45">
                  <c:v>2.78</c:v>
                </c:pt>
                <c:pt idx="46">
                  <c:v>2.76</c:v>
                </c:pt>
                <c:pt idx="47">
                  <c:v>2.74</c:v>
                </c:pt>
                <c:pt idx="48">
                  <c:v>2.74</c:v>
                </c:pt>
                <c:pt idx="49">
                  <c:v>2.7</c:v>
                </c:pt>
                <c:pt idx="50">
                  <c:v>2.62</c:v>
                </c:pt>
                <c:pt idx="51">
                  <c:v>2.56</c:v>
                </c:pt>
                <c:pt idx="52">
                  <c:v>2.5</c:v>
                </c:pt>
                <c:pt idx="53">
                  <c:v>2.06</c:v>
                </c:pt>
                <c:pt idx="54">
                  <c:v>2.04</c:v>
                </c:pt>
              </c:numCache>
            </c:numRef>
          </c:xVal>
          <c:yVal>
            <c:numRef>
              <c:f>満足度・重要度!$E$2:$E$56</c:f>
              <c:numCache>
                <c:formatCode>General</c:formatCode>
                <c:ptCount val="55"/>
                <c:pt idx="0">
                  <c:v>4.3600000000000003</c:v>
                </c:pt>
                <c:pt idx="1">
                  <c:v>4.22</c:v>
                </c:pt>
                <c:pt idx="2">
                  <c:v>4.2699999999999996</c:v>
                </c:pt>
                <c:pt idx="3">
                  <c:v>3.6</c:v>
                </c:pt>
                <c:pt idx="4">
                  <c:v>4.22</c:v>
                </c:pt>
                <c:pt idx="5">
                  <c:v>4.34</c:v>
                </c:pt>
                <c:pt idx="6">
                  <c:v>4.22</c:v>
                </c:pt>
                <c:pt idx="7">
                  <c:v>4.12</c:v>
                </c:pt>
                <c:pt idx="8">
                  <c:v>3.74</c:v>
                </c:pt>
                <c:pt idx="9">
                  <c:v>4.13</c:v>
                </c:pt>
                <c:pt idx="10">
                  <c:v>4.0599999999999996</c:v>
                </c:pt>
                <c:pt idx="11">
                  <c:v>4.1500000000000004</c:v>
                </c:pt>
                <c:pt idx="12">
                  <c:v>3.95</c:v>
                </c:pt>
                <c:pt idx="13">
                  <c:v>4.4000000000000004</c:v>
                </c:pt>
                <c:pt idx="14">
                  <c:v>3.99</c:v>
                </c:pt>
                <c:pt idx="15">
                  <c:v>4.08</c:v>
                </c:pt>
                <c:pt idx="16">
                  <c:v>3.81</c:v>
                </c:pt>
                <c:pt idx="17">
                  <c:v>4.17</c:v>
                </c:pt>
                <c:pt idx="18">
                  <c:v>4.3600000000000003</c:v>
                </c:pt>
                <c:pt idx="19">
                  <c:v>3.68</c:v>
                </c:pt>
                <c:pt idx="20">
                  <c:v>4.01</c:v>
                </c:pt>
                <c:pt idx="21">
                  <c:v>3.78</c:v>
                </c:pt>
                <c:pt idx="22">
                  <c:v>3.64</c:v>
                </c:pt>
                <c:pt idx="23">
                  <c:v>3.72</c:v>
                </c:pt>
                <c:pt idx="24">
                  <c:v>4</c:v>
                </c:pt>
                <c:pt idx="25">
                  <c:v>3.83</c:v>
                </c:pt>
                <c:pt idx="26">
                  <c:v>3.66</c:v>
                </c:pt>
                <c:pt idx="27">
                  <c:v>4.42</c:v>
                </c:pt>
                <c:pt idx="28">
                  <c:v>3.93</c:v>
                </c:pt>
                <c:pt idx="29">
                  <c:v>4.12</c:v>
                </c:pt>
                <c:pt idx="30">
                  <c:v>4.2300000000000004</c:v>
                </c:pt>
                <c:pt idx="31">
                  <c:v>3.96</c:v>
                </c:pt>
                <c:pt idx="32">
                  <c:v>3.88</c:v>
                </c:pt>
                <c:pt idx="33">
                  <c:v>4.1399999999999997</c:v>
                </c:pt>
                <c:pt idx="34">
                  <c:v>4.34</c:v>
                </c:pt>
                <c:pt idx="35">
                  <c:v>3.72</c:v>
                </c:pt>
                <c:pt idx="36">
                  <c:v>3.67</c:v>
                </c:pt>
                <c:pt idx="37">
                  <c:v>4.38</c:v>
                </c:pt>
                <c:pt idx="38">
                  <c:v>4.09</c:v>
                </c:pt>
                <c:pt idx="39">
                  <c:v>4.03</c:v>
                </c:pt>
                <c:pt idx="40">
                  <c:v>3.59</c:v>
                </c:pt>
                <c:pt idx="41">
                  <c:v>4.18</c:v>
                </c:pt>
                <c:pt idx="42">
                  <c:v>4.1500000000000004</c:v>
                </c:pt>
                <c:pt idx="43">
                  <c:v>4.04</c:v>
                </c:pt>
                <c:pt idx="44">
                  <c:v>4.07</c:v>
                </c:pt>
                <c:pt idx="45">
                  <c:v>3.87</c:v>
                </c:pt>
                <c:pt idx="46">
                  <c:v>4.38</c:v>
                </c:pt>
                <c:pt idx="47">
                  <c:v>3.88</c:v>
                </c:pt>
                <c:pt idx="48">
                  <c:v>3.92</c:v>
                </c:pt>
                <c:pt idx="49">
                  <c:v>4.09</c:v>
                </c:pt>
                <c:pt idx="50">
                  <c:v>4.3099999999999996</c:v>
                </c:pt>
                <c:pt idx="51">
                  <c:v>4.21</c:v>
                </c:pt>
                <c:pt idx="52">
                  <c:v>3.92</c:v>
                </c:pt>
                <c:pt idx="53">
                  <c:v>4.3</c:v>
                </c:pt>
                <c:pt idx="54">
                  <c:v>4.1500000000000004</c:v>
                </c:pt>
              </c:numCache>
            </c:numRef>
          </c:yVal>
          <c:smooth val="0"/>
        </c:ser>
        <c:dLbls>
          <c:showLegendKey val="0"/>
          <c:showVal val="0"/>
          <c:showCatName val="0"/>
          <c:showSerName val="0"/>
          <c:showPercent val="0"/>
          <c:showBubbleSize val="0"/>
        </c:dLbls>
        <c:axId val="136366720"/>
        <c:axId val="139556736"/>
      </c:scatterChart>
      <c:valAx>
        <c:axId val="136366720"/>
        <c:scaling>
          <c:orientation val="minMax"/>
          <c:max val="3.2"/>
          <c:min val="2"/>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ja-JP" altLang="en-US" sz="2000" dirty="0"/>
                  <a:t>満足度</a:t>
                </a:r>
                <a:endParaRPr lang="en-US" altLang="ja-JP" sz="2000" dirty="0"/>
              </a:p>
            </c:rich>
          </c:tx>
          <c:layout>
            <c:manualLayout>
              <c:xMode val="edge"/>
              <c:yMode val="edge"/>
              <c:x val="0.37760006561679788"/>
              <c:y val="0.83536279082363152"/>
            </c:manualLayout>
          </c:layout>
          <c:overlay val="0"/>
          <c:spPr>
            <a:noFill/>
            <a:ln>
              <a:noFill/>
            </a:ln>
            <a:effectLst/>
          </c:sp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ja-JP"/>
          </a:p>
        </c:txPr>
        <c:crossAx val="139556736"/>
        <c:crosses val="autoZero"/>
        <c:crossBetween val="midCat"/>
      </c:valAx>
      <c:valAx>
        <c:axId val="139556736"/>
        <c:scaling>
          <c:orientation val="minMax"/>
          <c:min val="3"/>
        </c:scaling>
        <c:delete val="0"/>
        <c:axPos val="l"/>
        <c:majorGridlines>
          <c:spPr>
            <a:ln w="9525" cap="flat" cmpd="sng" algn="ctr">
              <a:solidFill>
                <a:schemeClr val="tx1">
                  <a:lumMod val="15000"/>
                  <a:lumOff val="85000"/>
                </a:schemeClr>
              </a:solidFill>
              <a:round/>
            </a:ln>
            <a:effectLst/>
          </c:spPr>
        </c:majorGridlines>
        <c:title>
          <c:tx>
            <c:rich>
              <a:bodyPr rot="0" spcFirstLastPara="1" vertOverflow="ellipsis" vert="eaVert" wrap="square" anchor="ctr" anchorCtr="1"/>
              <a:lstStyle/>
              <a:p>
                <a:pPr>
                  <a:defRPr sz="1000" b="0" i="0" u="none" strike="noStrike" kern="1200" baseline="0">
                    <a:solidFill>
                      <a:schemeClr val="tx1">
                        <a:lumMod val="65000"/>
                        <a:lumOff val="35000"/>
                      </a:schemeClr>
                    </a:solidFill>
                    <a:latin typeface="+mn-lt"/>
                    <a:ea typeface="+mn-ea"/>
                    <a:cs typeface="+mn-cs"/>
                  </a:defRPr>
                </a:pPr>
                <a:r>
                  <a:rPr lang="ja-JP" altLang="en-US" sz="2000" dirty="0"/>
                  <a:t>重要度</a:t>
                </a:r>
              </a:p>
            </c:rich>
          </c:tx>
          <c:layout>
            <c:manualLayout>
              <c:xMode val="edge"/>
              <c:yMode val="edge"/>
              <c:x val="0.84305555555555556"/>
              <c:y val="0.63739852348559434"/>
            </c:manualLayout>
          </c:layout>
          <c:overlay val="0"/>
          <c:spPr>
            <a:noFill/>
            <a:ln>
              <a:noFill/>
            </a:ln>
            <a:effectLst/>
          </c:sp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0" spcFirstLastPara="1" vertOverflow="ellipsis"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ja-JP"/>
          </a:p>
        </c:txPr>
        <c:crossAx val="136366720"/>
        <c:crossesAt val="3"/>
        <c:crossBetween val="midCat"/>
      </c:valAx>
      <c:spPr>
        <a:solidFill>
          <a:schemeClr val="bg1"/>
        </a:solidFill>
        <a:ln w="25400">
          <a:noFill/>
        </a:ln>
        <a:effectLst/>
      </c:spPr>
    </c:plotArea>
    <c:plotVisOnly val="1"/>
    <c:dispBlanksAs val="gap"/>
    <c:showDLblsOverMax val="0"/>
  </c:chart>
  <c:spPr>
    <a:noFill/>
    <a:ln>
      <a:noFill/>
    </a:ln>
    <a:effectLst/>
  </c:spPr>
  <c:txPr>
    <a:bodyPr/>
    <a:lstStyle/>
    <a:p>
      <a:pPr>
        <a:defRPr/>
      </a:pPr>
      <a:endParaRPr lang="ja-JP"/>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2200" b="1" i="0" u="none" strike="noStrike" kern="1200" cap="all" spc="150" baseline="0">
                <a:solidFill>
                  <a:schemeClr val="tx1">
                    <a:lumMod val="50000"/>
                    <a:lumOff val="50000"/>
                  </a:schemeClr>
                </a:solidFill>
                <a:latin typeface="+mn-lt"/>
                <a:ea typeface="+mn-ea"/>
                <a:cs typeface="+mn-cs"/>
              </a:defRPr>
            </a:pPr>
            <a:r>
              <a:rPr lang="ja-JP" altLang="en-US" sz="1200" dirty="0" smtClean="0"/>
              <a:t>耕作放棄面積と農業従事者平均年齢</a:t>
            </a:r>
            <a:endParaRPr lang="ja-JP" altLang="en-US" sz="1200" dirty="0"/>
          </a:p>
        </c:rich>
      </c:tx>
      <c:layout>
        <c:manualLayout>
          <c:xMode val="edge"/>
          <c:yMode val="edge"/>
          <c:x val="0.12014729758259332"/>
          <c:y val="2.2451629555183719E-2"/>
        </c:manualLayout>
      </c:layout>
      <c:overlay val="0"/>
      <c:spPr>
        <a:noFill/>
        <a:ln>
          <a:noFill/>
        </a:ln>
        <a:effectLst/>
      </c:spPr>
    </c:title>
    <c:autoTitleDeleted val="0"/>
    <c:plotArea>
      <c:layout/>
      <c:barChart>
        <c:barDir val="col"/>
        <c:grouping val="clustered"/>
        <c:varyColors val="0"/>
        <c:ser>
          <c:idx val="0"/>
          <c:order val="0"/>
          <c:tx>
            <c:strRef>
              <c:f>Sheet1!$B$1</c:f>
              <c:strCache>
                <c:ptCount val="1"/>
                <c:pt idx="0">
                  <c:v>耕作放棄面積（ha）</c:v>
                </c:pt>
              </c:strCache>
            </c:strRef>
          </c:tx>
          <c:spPr>
            <a:pattFill prst="narHorz">
              <a:fgClr>
                <a:schemeClr val="accent6">
                  <a:tint val="77000"/>
                </a:schemeClr>
              </a:fgClr>
              <a:bgClr>
                <a:schemeClr val="accent6">
                  <a:tint val="77000"/>
                  <a:lumMod val="20000"/>
                  <a:lumOff val="80000"/>
                </a:schemeClr>
              </a:bgClr>
            </a:pattFill>
            <a:ln>
              <a:noFill/>
            </a:ln>
            <a:effectLst>
              <a:innerShdw blurRad="114300">
                <a:schemeClr val="accent6">
                  <a:tint val="77000"/>
                </a:schemeClr>
              </a:innerShdw>
            </a:effectLst>
          </c:spPr>
          <c:invertIfNegative val="0"/>
          <c:cat>
            <c:strRef>
              <c:f>Sheet1!$A$2:$A$6</c:f>
              <c:strCache>
                <c:ptCount val="5"/>
                <c:pt idx="0">
                  <c:v>S50</c:v>
                </c:pt>
                <c:pt idx="1">
                  <c:v>H7</c:v>
                </c:pt>
                <c:pt idx="2">
                  <c:v>H17</c:v>
                </c:pt>
                <c:pt idx="3">
                  <c:v>H22</c:v>
                </c:pt>
                <c:pt idx="4">
                  <c:v>H25</c:v>
                </c:pt>
              </c:strCache>
            </c:strRef>
          </c:cat>
          <c:val>
            <c:numRef>
              <c:f>Sheet1!$B$2:$B$6</c:f>
              <c:numCache>
                <c:formatCode>General</c:formatCode>
                <c:ptCount val="5"/>
                <c:pt idx="0">
                  <c:v>39</c:v>
                </c:pt>
                <c:pt idx="1">
                  <c:v>345</c:v>
                </c:pt>
                <c:pt idx="2">
                  <c:v>591</c:v>
                </c:pt>
                <c:pt idx="3">
                  <c:v>421</c:v>
                </c:pt>
                <c:pt idx="4">
                  <c:v>574</c:v>
                </c:pt>
              </c:numCache>
            </c:numRef>
          </c:val>
        </c:ser>
        <c:dLbls>
          <c:showLegendKey val="0"/>
          <c:showVal val="0"/>
          <c:showCatName val="0"/>
          <c:showSerName val="0"/>
          <c:showPercent val="0"/>
          <c:showBubbleSize val="0"/>
        </c:dLbls>
        <c:gapWidth val="100"/>
        <c:overlap val="-24"/>
        <c:axId val="141558528"/>
        <c:axId val="141560064"/>
      </c:barChart>
      <c:lineChart>
        <c:grouping val="standard"/>
        <c:varyColors val="0"/>
        <c:ser>
          <c:idx val="1"/>
          <c:order val="1"/>
          <c:tx>
            <c:strRef>
              <c:f>Sheet1!$C$1</c:f>
              <c:strCache>
                <c:ptCount val="1"/>
                <c:pt idx="0">
                  <c:v>農業従事者平均年齢</c:v>
                </c:pt>
              </c:strCache>
            </c:strRef>
          </c:tx>
          <c:spPr>
            <a:ln w="28575" cap="rnd">
              <a:solidFill>
                <a:schemeClr val="accent6">
                  <a:shade val="76000"/>
                </a:schemeClr>
              </a:solidFill>
              <a:round/>
            </a:ln>
            <a:effectLst/>
          </c:spPr>
          <c:marker>
            <c:symbol val="none"/>
          </c:marker>
          <c:cat>
            <c:strRef>
              <c:f>Sheet1!$A$2:$A$6</c:f>
              <c:strCache>
                <c:ptCount val="5"/>
                <c:pt idx="0">
                  <c:v>S50</c:v>
                </c:pt>
                <c:pt idx="1">
                  <c:v>H7</c:v>
                </c:pt>
                <c:pt idx="2">
                  <c:v>H17</c:v>
                </c:pt>
                <c:pt idx="3">
                  <c:v>H22</c:v>
                </c:pt>
                <c:pt idx="4">
                  <c:v>H25</c:v>
                </c:pt>
              </c:strCache>
            </c:strRef>
          </c:cat>
          <c:val>
            <c:numRef>
              <c:f>Sheet1!$C$2:$C$6</c:f>
              <c:numCache>
                <c:formatCode>General</c:formatCode>
                <c:ptCount val="5"/>
                <c:pt idx="1">
                  <c:v>53.2</c:v>
                </c:pt>
                <c:pt idx="2">
                  <c:v>55.6</c:v>
                </c:pt>
                <c:pt idx="3">
                  <c:v>58.1</c:v>
                </c:pt>
                <c:pt idx="4">
                  <c:v>59.4</c:v>
                </c:pt>
              </c:numCache>
            </c:numRef>
          </c:val>
          <c:smooth val="0"/>
        </c:ser>
        <c:dLbls>
          <c:showLegendKey val="0"/>
          <c:showVal val="0"/>
          <c:showCatName val="0"/>
          <c:showSerName val="0"/>
          <c:showPercent val="0"/>
          <c:showBubbleSize val="0"/>
        </c:dLbls>
        <c:marker val="1"/>
        <c:smooth val="0"/>
        <c:axId val="141567488"/>
        <c:axId val="141565952"/>
      </c:lineChart>
      <c:catAx>
        <c:axId val="141558528"/>
        <c:scaling>
          <c:orientation val="minMax"/>
        </c:scaling>
        <c:delete val="0"/>
        <c:axPos val="b"/>
        <c:numFmt formatCode="General" sourceLinked="0"/>
        <c:majorTickMark val="none"/>
        <c:min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41560064"/>
        <c:crosses val="autoZero"/>
        <c:auto val="1"/>
        <c:lblAlgn val="ctr"/>
        <c:lblOffset val="100"/>
        <c:noMultiLvlLbl val="0"/>
      </c:catAx>
      <c:valAx>
        <c:axId val="141560064"/>
        <c:scaling>
          <c:orientation val="minMax"/>
        </c:scaling>
        <c:delete val="0"/>
        <c:axPos val="l"/>
        <c:majorGridlines>
          <c:spPr>
            <a:ln>
              <a:solidFill>
                <a:schemeClr val="tx1">
                  <a:lumMod val="15000"/>
                  <a:lumOff val="85000"/>
                </a:schemeClr>
              </a:solidFill>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41558528"/>
        <c:crosses val="autoZero"/>
        <c:crossBetween val="between"/>
      </c:valAx>
      <c:valAx>
        <c:axId val="141565952"/>
        <c:scaling>
          <c:orientation val="minMax"/>
        </c:scaling>
        <c:delete val="0"/>
        <c:axPos val="r"/>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41567488"/>
        <c:crosses val="max"/>
        <c:crossBetween val="between"/>
      </c:valAx>
      <c:catAx>
        <c:axId val="141567488"/>
        <c:scaling>
          <c:orientation val="minMax"/>
        </c:scaling>
        <c:delete val="1"/>
        <c:axPos val="b"/>
        <c:numFmt formatCode="General" sourceLinked="1"/>
        <c:majorTickMark val="none"/>
        <c:minorTickMark val="none"/>
        <c:tickLblPos val="nextTo"/>
        <c:crossAx val="141565952"/>
        <c:crosses val="autoZero"/>
        <c:auto val="1"/>
        <c:lblAlgn val="ctr"/>
        <c:lblOffset val="100"/>
        <c:noMultiLvlLbl val="0"/>
      </c:catAx>
      <c:spPr>
        <a:noFill/>
        <a:ln>
          <a:noFill/>
        </a:ln>
        <a:effectLst/>
      </c:spPr>
    </c:plotArea>
    <c:legend>
      <c:legendPos val="b"/>
      <c:layout>
        <c:manualLayout>
          <c:xMode val="edge"/>
          <c:yMode val="edge"/>
          <c:x val="6.9280414957051561E-2"/>
          <c:y val="0.82048110129662588"/>
          <c:w val="0.88798484618397178"/>
          <c:h val="0.11094902975309986"/>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2200" b="1" i="0" u="none" strike="noStrike" kern="1200" cap="all" spc="150" baseline="0">
                <a:solidFill>
                  <a:prstClr val="black">
                    <a:lumMod val="50000"/>
                    <a:lumOff val="50000"/>
                  </a:prstClr>
                </a:solidFill>
                <a:latin typeface="+mn-lt"/>
                <a:ea typeface="+mn-ea"/>
                <a:cs typeface="+mn-cs"/>
              </a:defRPr>
            </a:pPr>
            <a:r>
              <a:rPr lang="ja-JP" sz="2000" b="0" dirty="0">
                <a:solidFill>
                  <a:srgbClr val="000000"/>
                </a:solidFill>
              </a:rPr>
              <a:t>出荷額・従業者数の</a:t>
            </a:r>
            <a:r>
              <a:rPr lang="ja-JP" sz="2000" b="0" dirty="0" smtClean="0">
                <a:solidFill>
                  <a:srgbClr val="000000"/>
                </a:solidFill>
              </a:rPr>
              <a:t>推移</a:t>
            </a:r>
            <a:endParaRPr lang="en-US" altLang="ja-JP" sz="2000" b="0" dirty="0" smtClean="0">
              <a:solidFill>
                <a:srgbClr val="000000"/>
              </a:solidFill>
            </a:endParaRPr>
          </a:p>
        </c:rich>
      </c:tx>
      <c:layout>
        <c:manualLayout>
          <c:xMode val="edge"/>
          <c:yMode val="edge"/>
          <c:x val="0.17941585535465926"/>
          <c:y val="1.0591350397175641E-2"/>
        </c:manualLayout>
      </c:layout>
      <c:overlay val="0"/>
      <c:spPr>
        <a:noFill/>
        <a:ln>
          <a:noFill/>
        </a:ln>
        <a:effectLst/>
      </c:spPr>
    </c:title>
    <c:autoTitleDeleted val="0"/>
    <c:plotArea>
      <c:layout>
        <c:manualLayout>
          <c:layoutTarget val="inner"/>
          <c:xMode val="edge"/>
          <c:yMode val="edge"/>
          <c:x val="0.124975195207692"/>
          <c:y val="0.173565546142566"/>
          <c:w val="0.75283125075290502"/>
          <c:h val="0.677805839142128"/>
        </c:manualLayout>
      </c:layout>
      <c:barChart>
        <c:barDir val="col"/>
        <c:grouping val="clustered"/>
        <c:varyColors val="0"/>
        <c:ser>
          <c:idx val="1"/>
          <c:order val="1"/>
          <c:tx>
            <c:strRef>
              <c:f>Sheet1!$C$1</c:f>
              <c:strCache>
                <c:ptCount val="1"/>
                <c:pt idx="0">
                  <c:v>出荷額</c:v>
                </c:pt>
              </c:strCache>
            </c:strRef>
          </c:tx>
          <c:spPr>
            <a:pattFill prst="narHorz">
              <a:fgClr>
                <a:schemeClr val="accent4">
                  <a:tint val="77000"/>
                </a:schemeClr>
              </a:fgClr>
              <a:bgClr>
                <a:schemeClr val="accent4">
                  <a:tint val="77000"/>
                  <a:lumMod val="20000"/>
                  <a:lumOff val="80000"/>
                </a:schemeClr>
              </a:bgClr>
            </a:pattFill>
            <a:ln>
              <a:solidFill>
                <a:schemeClr val="accent3"/>
              </a:solidFill>
            </a:ln>
            <a:effectLst>
              <a:innerShdw blurRad="114300">
                <a:schemeClr val="accent4">
                  <a:tint val="77000"/>
                </a:schemeClr>
              </a:innerShdw>
            </a:effectLst>
          </c:spPr>
          <c:invertIfNegative val="0"/>
          <c:cat>
            <c:strRef>
              <c:f>Sheet1!$A$2:$A$7</c:f>
              <c:strCache>
                <c:ptCount val="6"/>
                <c:pt idx="0">
                  <c:v>H18</c:v>
                </c:pt>
                <c:pt idx="1">
                  <c:v>H19</c:v>
                </c:pt>
                <c:pt idx="2">
                  <c:v>H20</c:v>
                </c:pt>
                <c:pt idx="3">
                  <c:v>H21</c:v>
                </c:pt>
                <c:pt idx="4">
                  <c:v>H22</c:v>
                </c:pt>
                <c:pt idx="5">
                  <c:v>H23</c:v>
                </c:pt>
              </c:strCache>
            </c:strRef>
          </c:cat>
          <c:val>
            <c:numRef>
              <c:f>Sheet1!$C$2:$C$7</c:f>
              <c:numCache>
                <c:formatCode>General</c:formatCode>
                <c:ptCount val="6"/>
                <c:pt idx="0">
                  <c:v>7239</c:v>
                </c:pt>
                <c:pt idx="1">
                  <c:v>8308</c:v>
                </c:pt>
                <c:pt idx="2">
                  <c:v>8933</c:v>
                </c:pt>
                <c:pt idx="3">
                  <c:v>5181</c:v>
                </c:pt>
                <c:pt idx="4">
                  <c:v>6045</c:v>
                </c:pt>
                <c:pt idx="5">
                  <c:v>6518</c:v>
                </c:pt>
              </c:numCache>
            </c:numRef>
          </c:val>
        </c:ser>
        <c:dLbls>
          <c:showLegendKey val="0"/>
          <c:showVal val="0"/>
          <c:showCatName val="0"/>
          <c:showSerName val="0"/>
          <c:showPercent val="0"/>
          <c:showBubbleSize val="0"/>
        </c:dLbls>
        <c:gapWidth val="125"/>
        <c:axId val="141376512"/>
        <c:axId val="141378688"/>
      </c:barChart>
      <c:lineChart>
        <c:grouping val="standard"/>
        <c:varyColors val="0"/>
        <c:ser>
          <c:idx val="0"/>
          <c:order val="0"/>
          <c:tx>
            <c:strRef>
              <c:f>Sheet1!$B$1</c:f>
              <c:strCache>
                <c:ptCount val="1"/>
                <c:pt idx="0">
                  <c:v>従業者数</c:v>
                </c:pt>
              </c:strCache>
            </c:strRef>
          </c:tx>
          <c:spPr>
            <a:ln w="34925" cap="rnd">
              <a:solidFill>
                <a:schemeClr val="accent4">
                  <a:shade val="76000"/>
                </a:schemeClr>
              </a:solidFill>
              <a:round/>
            </a:ln>
            <a:effectLst/>
          </c:spPr>
          <c:marker>
            <c:symbol val="circle"/>
            <c:size val="6"/>
            <c:spPr>
              <a:solidFill>
                <a:schemeClr val="accent4">
                  <a:shade val="76000"/>
                </a:schemeClr>
              </a:solidFill>
              <a:ln>
                <a:noFill/>
              </a:ln>
              <a:effectLst/>
            </c:spPr>
          </c:marker>
          <c:cat>
            <c:strRef>
              <c:f>Sheet1!$A$2:$A$7</c:f>
              <c:strCache>
                <c:ptCount val="6"/>
                <c:pt idx="0">
                  <c:v>H18</c:v>
                </c:pt>
                <c:pt idx="1">
                  <c:v>H19</c:v>
                </c:pt>
                <c:pt idx="2">
                  <c:v>H20</c:v>
                </c:pt>
                <c:pt idx="3">
                  <c:v>H21</c:v>
                </c:pt>
                <c:pt idx="4">
                  <c:v>H22</c:v>
                </c:pt>
                <c:pt idx="5">
                  <c:v>H23</c:v>
                </c:pt>
              </c:strCache>
            </c:strRef>
          </c:cat>
          <c:val>
            <c:numRef>
              <c:f>Sheet1!$B$2:$B$7</c:f>
              <c:numCache>
                <c:formatCode>General</c:formatCode>
                <c:ptCount val="6"/>
                <c:pt idx="0">
                  <c:v>12231</c:v>
                </c:pt>
                <c:pt idx="1">
                  <c:v>13152</c:v>
                </c:pt>
                <c:pt idx="2">
                  <c:v>12312</c:v>
                </c:pt>
                <c:pt idx="3">
                  <c:v>11743</c:v>
                </c:pt>
                <c:pt idx="4">
                  <c:v>12570</c:v>
                </c:pt>
                <c:pt idx="5">
                  <c:v>11840</c:v>
                </c:pt>
              </c:numCache>
            </c:numRef>
          </c:val>
          <c:smooth val="0"/>
        </c:ser>
        <c:dLbls>
          <c:showLegendKey val="0"/>
          <c:showVal val="0"/>
          <c:showCatName val="0"/>
          <c:showSerName val="0"/>
          <c:showPercent val="0"/>
          <c:showBubbleSize val="0"/>
        </c:dLbls>
        <c:marker val="1"/>
        <c:smooth val="0"/>
        <c:axId val="141390976"/>
        <c:axId val="141380608"/>
      </c:lineChart>
      <c:catAx>
        <c:axId val="141376512"/>
        <c:scaling>
          <c:orientation val="minMax"/>
        </c:scaling>
        <c:delete val="0"/>
        <c:axPos val="b"/>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41378688"/>
        <c:crosses val="autoZero"/>
        <c:auto val="1"/>
        <c:lblAlgn val="ctr"/>
        <c:lblOffset val="100"/>
        <c:noMultiLvlLbl val="0"/>
      </c:catAx>
      <c:valAx>
        <c:axId val="141378688"/>
        <c:scaling>
          <c:orientation val="minMax"/>
        </c:scaling>
        <c:delete val="0"/>
        <c:axPos val="l"/>
        <c:majorGridlines>
          <c:spPr>
            <a:ln>
              <a:solidFill>
                <a:schemeClr val="tx1">
                  <a:lumMod val="15000"/>
                  <a:lumOff val="85000"/>
                </a:schemeClr>
              </a:solidFill>
            </a:ln>
            <a:effectLst/>
          </c:spPr>
        </c:majorGridlines>
        <c:title>
          <c:tx>
            <c:rich>
              <a:bodyPr rot="0" spcFirstLastPara="1" vertOverflow="ellipsis" wrap="square" anchor="ctr" anchorCtr="1"/>
              <a:lstStyle/>
              <a:p>
                <a:pPr>
                  <a:defRPr sz="1197" b="1" i="0" u="none" strike="noStrike" kern="1200" baseline="0">
                    <a:solidFill>
                      <a:schemeClr val="tx1">
                        <a:lumMod val="65000"/>
                        <a:lumOff val="35000"/>
                      </a:schemeClr>
                    </a:solidFill>
                    <a:latin typeface="+mn-lt"/>
                    <a:ea typeface="+mn-ea"/>
                    <a:cs typeface="+mn-cs"/>
                  </a:defRPr>
                </a:pPr>
                <a:r>
                  <a:rPr lang="ja-JP"/>
                  <a:t>（億円）</a:t>
                </a:r>
              </a:p>
            </c:rich>
          </c:tx>
          <c:layout>
            <c:manualLayout>
              <c:xMode val="edge"/>
              <c:yMode val="edge"/>
              <c:x val="0"/>
              <c:y val="6.7989550371624102E-2"/>
            </c:manualLayout>
          </c:layout>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41376512"/>
        <c:crosses val="autoZero"/>
        <c:crossBetween val="between"/>
      </c:valAx>
      <c:valAx>
        <c:axId val="141380608"/>
        <c:scaling>
          <c:orientation val="minMax"/>
        </c:scaling>
        <c:delete val="0"/>
        <c:axPos val="r"/>
        <c:title>
          <c:tx>
            <c:rich>
              <a:bodyPr rot="0" spcFirstLastPara="1" vertOverflow="ellipsis" wrap="square" anchor="ctr" anchorCtr="1"/>
              <a:lstStyle/>
              <a:p>
                <a:pPr>
                  <a:defRPr sz="1197" b="1" i="0" u="none" strike="noStrike" kern="1200" baseline="0">
                    <a:solidFill>
                      <a:schemeClr val="tx1">
                        <a:lumMod val="65000"/>
                        <a:lumOff val="35000"/>
                      </a:schemeClr>
                    </a:solidFill>
                    <a:latin typeface="+mn-lt"/>
                    <a:ea typeface="+mn-ea"/>
                    <a:cs typeface="+mn-cs"/>
                  </a:defRPr>
                </a:pPr>
                <a:r>
                  <a:rPr lang="ja-JP"/>
                  <a:t>（人）</a:t>
                </a:r>
              </a:p>
            </c:rich>
          </c:tx>
          <c:layout>
            <c:manualLayout>
              <c:xMode val="edge"/>
              <c:yMode val="edge"/>
              <c:x val="0.91655076495132104"/>
              <c:y val="6.1759020776608498E-2"/>
            </c:manualLayout>
          </c:layout>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41390976"/>
        <c:crosses val="max"/>
        <c:crossBetween val="between"/>
      </c:valAx>
      <c:catAx>
        <c:axId val="141390976"/>
        <c:scaling>
          <c:orientation val="minMax"/>
        </c:scaling>
        <c:delete val="1"/>
        <c:axPos val="b"/>
        <c:numFmt formatCode="General" sourceLinked="1"/>
        <c:majorTickMark val="none"/>
        <c:minorTickMark val="none"/>
        <c:tickLblPos val="nextTo"/>
        <c:crossAx val="141380608"/>
        <c:crosses val="autoZero"/>
        <c:auto val="1"/>
        <c:lblAlgn val="ctr"/>
        <c:lblOffset val="100"/>
        <c:noMultiLvlLbl val="0"/>
      </c:catAx>
      <c:spPr>
        <a:noFill/>
        <a:ln>
          <a:noFill/>
        </a:ln>
        <a:effectLst/>
      </c:spPr>
    </c:plotArea>
    <c:legend>
      <c:legendPos val="b"/>
      <c:layout>
        <c:manualLayout>
          <c:xMode val="edge"/>
          <c:yMode val="edge"/>
          <c:x val="0.27726282128503099"/>
          <c:y val="0.92646838917045105"/>
          <c:w val="0.43991085606649699"/>
          <c:h val="7.2236647760595005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b" anchorCtr="0"/>
          <a:lstStyle/>
          <a:p>
            <a:pPr>
              <a:defRPr sz="1400" b="0" i="0" u="none" strike="noStrike" kern="1200" spc="0" baseline="0">
                <a:solidFill>
                  <a:schemeClr val="tx1">
                    <a:lumMod val="65000"/>
                    <a:lumOff val="35000"/>
                  </a:schemeClr>
                </a:solidFill>
                <a:latin typeface="+mn-lt"/>
                <a:ea typeface="+mn-ea"/>
                <a:cs typeface="+mn-cs"/>
              </a:defRPr>
            </a:pPr>
            <a:r>
              <a:rPr lang="ja-JP" altLang="en-US" sz="1400" b="1" dirty="0"/>
              <a:t>中心市街地の商業に関する各指標が土浦市全体に占める割合の推移</a:t>
            </a:r>
          </a:p>
        </c:rich>
      </c:tx>
      <c:layout>
        <c:manualLayout>
          <c:xMode val="edge"/>
          <c:yMode val="edge"/>
          <c:x val="0.11948430446194226"/>
          <c:y val="4.1778111069449538E-3"/>
        </c:manualLayout>
      </c:layout>
      <c:overlay val="0"/>
      <c:spPr>
        <a:noFill/>
        <a:ln>
          <a:noFill/>
        </a:ln>
        <a:effectLst/>
      </c:spPr>
    </c:title>
    <c:autoTitleDeleted val="0"/>
    <c:plotArea>
      <c:layout>
        <c:manualLayout>
          <c:layoutTarget val="inner"/>
          <c:xMode val="edge"/>
          <c:yMode val="edge"/>
          <c:x val="7.2921364829396332E-2"/>
          <c:y val="0.15594050743657042"/>
          <c:w val="0.87027352108032896"/>
          <c:h val="0.75126235142929176"/>
        </c:manualLayout>
      </c:layout>
      <c:lineChart>
        <c:grouping val="standard"/>
        <c:varyColors val="0"/>
        <c:ser>
          <c:idx val="0"/>
          <c:order val="0"/>
          <c:tx>
            <c:strRef>
              <c:f>中心市街地の商業環境!$A$2</c:f>
              <c:strCache>
                <c:ptCount val="1"/>
                <c:pt idx="0">
                  <c:v>商店数</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中心市街地の商業環境!$B$1:$F$1</c:f>
              <c:strCache>
                <c:ptCount val="5"/>
                <c:pt idx="0">
                  <c:v>H9</c:v>
                </c:pt>
                <c:pt idx="1">
                  <c:v>H11</c:v>
                </c:pt>
                <c:pt idx="2">
                  <c:v>H14</c:v>
                </c:pt>
                <c:pt idx="3">
                  <c:v>H16</c:v>
                </c:pt>
                <c:pt idx="4">
                  <c:v>H19</c:v>
                </c:pt>
              </c:strCache>
            </c:strRef>
          </c:cat>
          <c:val>
            <c:numRef>
              <c:f>中心市街地の商業環境!$B$2:$F$2</c:f>
              <c:numCache>
                <c:formatCode>General</c:formatCode>
                <c:ptCount val="5"/>
                <c:pt idx="0">
                  <c:v>30.1</c:v>
                </c:pt>
                <c:pt idx="1">
                  <c:v>29.6</c:v>
                </c:pt>
                <c:pt idx="2">
                  <c:v>28.7</c:v>
                </c:pt>
                <c:pt idx="3">
                  <c:v>28.2</c:v>
                </c:pt>
                <c:pt idx="4">
                  <c:v>26.7</c:v>
                </c:pt>
              </c:numCache>
            </c:numRef>
          </c:val>
          <c:smooth val="0"/>
        </c:ser>
        <c:ser>
          <c:idx val="1"/>
          <c:order val="1"/>
          <c:tx>
            <c:strRef>
              <c:f>中心市街地の商業環境!$A$3</c:f>
              <c:strCache>
                <c:ptCount val="1"/>
                <c:pt idx="0">
                  <c:v>従業員数</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中心市街地の商業環境!$B$1:$F$1</c:f>
              <c:strCache>
                <c:ptCount val="5"/>
                <c:pt idx="0">
                  <c:v>H9</c:v>
                </c:pt>
                <c:pt idx="1">
                  <c:v>H11</c:v>
                </c:pt>
                <c:pt idx="2">
                  <c:v>H14</c:v>
                </c:pt>
                <c:pt idx="3">
                  <c:v>H16</c:v>
                </c:pt>
                <c:pt idx="4">
                  <c:v>H19</c:v>
                </c:pt>
              </c:strCache>
            </c:strRef>
          </c:cat>
          <c:val>
            <c:numRef>
              <c:f>中心市街地の商業環境!$B$3:$F$3</c:f>
              <c:numCache>
                <c:formatCode>General</c:formatCode>
                <c:ptCount val="5"/>
                <c:pt idx="0">
                  <c:v>25.1</c:v>
                </c:pt>
                <c:pt idx="1">
                  <c:v>21.8</c:v>
                </c:pt>
                <c:pt idx="2">
                  <c:v>22.9</c:v>
                </c:pt>
                <c:pt idx="3">
                  <c:v>20.9</c:v>
                </c:pt>
                <c:pt idx="4">
                  <c:v>18.7</c:v>
                </c:pt>
              </c:numCache>
            </c:numRef>
          </c:val>
          <c:smooth val="0"/>
        </c:ser>
        <c:ser>
          <c:idx val="2"/>
          <c:order val="2"/>
          <c:tx>
            <c:strRef>
              <c:f>中心市街地の商業環境!$A$4</c:f>
              <c:strCache>
                <c:ptCount val="1"/>
                <c:pt idx="0">
                  <c:v>売場面積</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中心市街地の商業環境!$B$1:$F$1</c:f>
              <c:strCache>
                <c:ptCount val="5"/>
                <c:pt idx="0">
                  <c:v>H9</c:v>
                </c:pt>
                <c:pt idx="1">
                  <c:v>H11</c:v>
                </c:pt>
                <c:pt idx="2">
                  <c:v>H14</c:v>
                </c:pt>
                <c:pt idx="3">
                  <c:v>H16</c:v>
                </c:pt>
                <c:pt idx="4">
                  <c:v>H19</c:v>
                </c:pt>
              </c:strCache>
            </c:strRef>
          </c:cat>
          <c:val>
            <c:numRef>
              <c:f>中心市街地の商業環境!$B$4:$F$4</c:f>
              <c:numCache>
                <c:formatCode>General</c:formatCode>
                <c:ptCount val="5"/>
                <c:pt idx="0">
                  <c:v>31.6</c:v>
                </c:pt>
                <c:pt idx="1">
                  <c:v>26.8</c:v>
                </c:pt>
                <c:pt idx="2">
                  <c:v>23.5</c:v>
                </c:pt>
                <c:pt idx="3">
                  <c:v>21.1</c:v>
                </c:pt>
                <c:pt idx="4">
                  <c:v>19.5</c:v>
                </c:pt>
              </c:numCache>
            </c:numRef>
          </c:val>
          <c:smooth val="0"/>
        </c:ser>
        <c:ser>
          <c:idx val="3"/>
          <c:order val="3"/>
          <c:tx>
            <c:strRef>
              <c:f>中心市街地の商業環境!$A$5</c:f>
              <c:strCache>
                <c:ptCount val="1"/>
                <c:pt idx="0">
                  <c:v>年間販売額</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中心市街地の商業環境!$B$1:$F$1</c:f>
              <c:strCache>
                <c:ptCount val="5"/>
                <c:pt idx="0">
                  <c:v>H9</c:v>
                </c:pt>
                <c:pt idx="1">
                  <c:v>H11</c:v>
                </c:pt>
                <c:pt idx="2">
                  <c:v>H14</c:v>
                </c:pt>
                <c:pt idx="3">
                  <c:v>H16</c:v>
                </c:pt>
                <c:pt idx="4">
                  <c:v>H19</c:v>
                </c:pt>
              </c:strCache>
            </c:strRef>
          </c:cat>
          <c:val>
            <c:numRef>
              <c:f>中心市街地の商業環境!$B$5:$F$5</c:f>
              <c:numCache>
                <c:formatCode>General</c:formatCode>
                <c:ptCount val="5"/>
                <c:pt idx="0">
                  <c:v>21.8</c:v>
                </c:pt>
                <c:pt idx="1">
                  <c:v>18.600000000000001</c:v>
                </c:pt>
                <c:pt idx="2">
                  <c:v>19.7</c:v>
                </c:pt>
                <c:pt idx="3">
                  <c:v>15</c:v>
                </c:pt>
                <c:pt idx="4">
                  <c:v>11.9</c:v>
                </c:pt>
              </c:numCache>
            </c:numRef>
          </c:val>
          <c:smooth val="0"/>
        </c:ser>
        <c:dLbls>
          <c:showLegendKey val="0"/>
          <c:showVal val="0"/>
          <c:showCatName val="0"/>
          <c:showSerName val="0"/>
          <c:showPercent val="0"/>
          <c:showBubbleSize val="0"/>
        </c:dLbls>
        <c:marker val="1"/>
        <c:smooth val="0"/>
        <c:axId val="141907072"/>
        <c:axId val="141908992"/>
      </c:lineChart>
      <c:catAx>
        <c:axId val="1419070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ja-JP"/>
          </a:p>
        </c:txPr>
        <c:crossAx val="141908992"/>
        <c:crosses val="autoZero"/>
        <c:auto val="1"/>
        <c:lblAlgn val="ctr"/>
        <c:lblOffset val="100"/>
        <c:noMultiLvlLbl val="0"/>
      </c:catAx>
      <c:valAx>
        <c:axId val="14190899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0" spcFirstLastPara="1" vertOverflow="ellipsis"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ltLang="ja-JP" sz="1200" dirty="0"/>
                  <a:t>(%)</a:t>
                </a:r>
                <a:endParaRPr lang="ja-JP" altLang="en-US" sz="1200" dirty="0"/>
              </a:p>
            </c:rich>
          </c:tx>
          <c:layout>
            <c:manualLayout>
              <c:xMode val="edge"/>
              <c:yMode val="edge"/>
              <c:x val="0"/>
              <c:y val="5.4625445020383308E-2"/>
            </c:manualLayout>
          </c:layout>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ja-JP"/>
          </a:p>
        </c:txPr>
        <c:crossAx val="1419070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00"/>
            </a:pPr>
            <a:r>
              <a:rPr lang="ja-JP" sz="1400"/>
              <a:t>年</a:t>
            </a:r>
          </a:p>
        </c:rich>
      </c:tx>
      <c:layout>
        <c:manualLayout>
          <c:xMode val="edge"/>
          <c:yMode val="edge"/>
          <c:x val="0.8350055817096993"/>
          <c:y val="0.89384531479419971"/>
        </c:manualLayout>
      </c:layout>
      <c:overlay val="0"/>
    </c:title>
    <c:autoTitleDeleted val="0"/>
    <c:plotArea>
      <c:layout/>
      <c:lineChart>
        <c:grouping val="standard"/>
        <c:varyColors val="0"/>
        <c:ser>
          <c:idx val="0"/>
          <c:order val="0"/>
          <c:tx>
            <c:strRef>
              <c:f>Sheet1!$B$1</c:f>
              <c:strCache>
                <c:ptCount val="1"/>
                <c:pt idx="0">
                  <c:v>鉄道</c:v>
                </c:pt>
              </c:strCache>
            </c:strRef>
          </c:tx>
          <c:spPr>
            <a:ln w="50800"/>
          </c:spPr>
          <c:marker>
            <c:symbol val="none"/>
          </c:marker>
          <c:cat>
            <c:strRef>
              <c:f>Sheet1!$A$2:$A$19</c:f>
              <c:strCache>
                <c:ptCount val="18"/>
                <c:pt idx="0">
                  <c:v>H8</c:v>
                </c:pt>
                <c:pt idx="1">
                  <c:v>H9</c:v>
                </c:pt>
                <c:pt idx="2">
                  <c:v>H10</c:v>
                </c:pt>
                <c:pt idx="3">
                  <c:v>H11</c:v>
                </c:pt>
                <c:pt idx="4">
                  <c:v>H12</c:v>
                </c:pt>
                <c:pt idx="5">
                  <c:v>H13</c:v>
                </c:pt>
                <c:pt idx="6">
                  <c:v>H14</c:v>
                </c:pt>
                <c:pt idx="7">
                  <c:v>H15</c:v>
                </c:pt>
                <c:pt idx="8">
                  <c:v>H16</c:v>
                </c:pt>
                <c:pt idx="9">
                  <c:v>H17</c:v>
                </c:pt>
                <c:pt idx="10">
                  <c:v>H18</c:v>
                </c:pt>
                <c:pt idx="11">
                  <c:v>H19</c:v>
                </c:pt>
                <c:pt idx="12">
                  <c:v>H20</c:v>
                </c:pt>
                <c:pt idx="13">
                  <c:v>H21</c:v>
                </c:pt>
                <c:pt idx="14">
                  <c:v>H22</c:v>
                </c:pt>
                <c:pt idx="15">
                  <c:v>H23</c:v>
                </c:pt>
                <c:pt idx="16">
                  <c:v>H24</c:v>
                </c:pt>
                <c:pt idx="17">
                  <c:v>H25</c:v>
                </c:pt>
              </c:strCache>
            </c:strRef>
          </c:cat>
          <c:val>
            <c:numRef>
              <c:f>Sheet1!$B$2:$B$19</c:f>
              <c:numCache>
                <c:formatCode>General</c:formatCode>
                <c:ptCount val="18"/>
                <c:pt idx="0">
                  <c:v>46891</c:v>
                </c:pt>
                <c:pt idx="1">
                  <c:v>46000</c:v>
                </c:pt>
                <c:pt idx="2">
                  <c:v>44000</c:v>
                </c:pt>
                <c:pt idx="3">
                  <c:v>42000</c:v>
                </c:pt>
                <c:pt idx="4">
                  <c:v>40216</c:v>
                </c:pt>
                <c:pt idx="5">
                  <c:v>38708</c:v>
                </c:pt>
                <c:pt idx="6">
                  <c:v>37394</c:v>
                </c:pt>
                <c:pt idx="7">
                  <c:v>36552</c:v>
                </c:pt>
                <c:pt idx="8">
                  <c:v>36211</c:v>
                </c:pt>
                <c:pt idx="9">
                  <c:v>34339</c:v>
                </c:pt>
                <c:pt idx="10">
                  <c:v>32814</c:v>
                </c:pt>
                <c:pt idx="11">
                  <c:v>32527</c:v>
                </c:pt>
                <c:pt idx="12">
                  <c:v>32147</c:v>
                </c:pt>
                <c:pt idx="13">
                  <c:v>31382</c:v>
                </c:pt>
                <c:pt idx="14">
                  <c:v>30454</c:v>
                </c:pt>
                <c:pt idx="15">
                  <c:v>29789</c:v>
                </c:pt>
                <c:pt idx="16">
                  <c:v>30159</c:v>
                </c:pt>
                <c:pt idx="17">
                  <c:v>30122</c:v>
                </c:pt>
              </c:numCache>
            </c:numRef>
          </c:val>
          <c:smooth val="0"/>
        </c:ser>
        <c:ser>
          <c:idx val="1"/>
          <c:order val="1"/>
          <c:tx>
            <c:strRef>
              <c:f>Sheet1!$C$1</c:f>
              <c:strCache>
                <c:ptCount val="1"/>
                <c:pt idx="0">
                  <c:v>路線バス</c:v>
                </c:pt>
              </c:strCache>
            </c:strRef>
          </c:tx>
          <c:spPr>
            <a:ln w="50800">
              <a:solidFill>
                <a:schemeClr val="accent6"/>
              </a:solidFill>
            </a:ln>
          </c:spPr>
          <c:marker>
            <c:symbol val="none"/>
          </c:marker>
          <c:cat>
            <c:strRef>
              <c:f>Sheet1!$A$2:$A$19</c:f>
              <c:strCache>
                <c:ptCount val="18"/>
                <c:pt idx="0">
                  <c:v>H8</c:v>
                </c:pt>
                <c:pt idx="1">
                  <c:v>H9</c:v>
                </c:pt>
                <c:pt idx="2">
                  <c:v>H10</c:v>
                </c:pt>
                <c:pt idx="3">
                  <c:v>H11</c:v>
                </c:pt>
                <c:pt idx="4">
                  <c:v>H12</c:v>
                </c:pt>
                <c:pt idx="5">
                  <c:v>H13</c:v>
                </c:pt>
                <c:pt idx="6">
                  <c:v>H14</c:v>
                </c:pt>
                <c:pt idx="7">
                  <c:v>H15</c:v>
                </c:pt>
                <c:pt idx="8">
                  <c:v>H16</c:v>
                </c:pt>
                <c:pt idx="9">
                  <c:v>H17</c:v>
                </c:pt>
                <c:pt idx="10">
                  <c:v>H18</c:v>
                </c:pt>
                <c:pt idx="11">
                  <c:v>H19</c:v>
                </c:pt>
                <c:pt idx="12">
                  <c:v>H20</c:v>
                </c:pt>
                <c:pt idx="13">
                  <c:v>H21</c:v>
                </c:pt>
                <c:pt idx="14">
                  <c:v>H22</c:v>
                </c:pt>
                <c:pt idx="15">
                  <c:v>H23</c:v>
                </c:pt>
                <c:pt idx="16">
                  <c:v>H24</c:v>
                </c:pt>
                <c:pt idx="17">
                  <c:v>H25</c:v>
                </c:pt>
              </c:strCache>
            </c:strRef>
          </c:cat>
          <c:val>
            <c:numRef>
              <c:f>Sheet1!$C$2:$C$19</c:f>
              <c:numCache>
                <c:formatCode>General</c:formatCode>
                <c:ptCount val="18"/>
                <c:pt idx="0">
                  <c:v>28467</c:v>
                </c:pt>
                <c:pt idx="1">
                  <c:v>27500</c:v>
                </c:pt>
                <c:pt idx="2">
                  <c:v>24500</c:v>
                </c:pt>
                <c:pt idx="3">
                  <c:v>22500</c:v>
                </c:pt>
                <c:pt idx="4">
                  <c:v>20100</c:v>
                </c:pt>
                <c:pt idx="5">
                  <c:v>17500</c:v>
                </c:pt>
                <c:pt idx="6">
                  <c:v>15000</c:v>
                </c:pt>
                <c:pt idx="7">
                  <c:v>13700</c:v>
                </c:pt>
                <c:pt idx="8">
                  <c:v>12350</c:v>
                </c:pt>
                <c:pt idx="9">
                  <c:v>12400</c:v>
                </c:pt>
                <c:pt idx="10">
                  <c:v>12300</c:v>
                </c:pt>
                <c:pt idx="11">
                  <c:v>12698</c:v>
                </c:pt>
                <c:pt idx="12">
                  <c:v>12296</c:v>
                </c:pt>
                <c:pt idx="13">
                  <c:v>11996</c:v>
                </c:pt>
                <c:pt idx="14">
                  <c:v>11441</c:v>
                </c:pt>
                <c:pt idx="15">
                  <c:v>10483</c:v>
                </c:pt>
                <c:pt idx="16">
                  <c:v>10837</c:v>
                </c:pt>
                <c:pt idx="17">
                  <c:v>11115</c:v>
                </c:pt>
              </c:numCache>
            </c:numRef>
          </c:val>
          <c:smooth val="0"/>
        </c:ser>
        <c:dLbls>
          <c:showLegendKey val="0"/>
          <c:showVal val="0"/>
          <c:showCatName val="0"/>
          <c:showSerName val="0"/>
          <c:showPercent val="0"/>
          <c:showBubbleSize val="0"/>
        </c:dLbls>
        <c:marker val="1"/>
        <c:smooth val="0"/>
        <c:axId val="142108544"/>
        <c:axId val="142110080"/>
      </c:lineChart>
      <c:lineChart>
        <c:grouping val="standard"/>
        <c:varyColors val="0"/>
        <c:ser>
          <c:idx val="2"/>
          <c:order val="2"/>
          <c:tx>
            <c:strRef>
              <c:f>Sheet1!$D$1</c:f>
              <c:strCache>
                <c:ptCount val="1"/>
                <c:pt idx="0">
                  <c:v>キララちゃん</c:v>
                </c:pt>
              </c:strCache>
            </c:strRef>
          </c:tx>
          <c:spPr>
            <a:ln w="50800">
              <a:solidFill>
                <a:schemeClr val="accent2"/>
              </a:solidFill>
            </a:ln>
          </c:spPr>
          <c:marker>
            <c:symbol val="none"/>
          </c:marker>
          <c:cat>
            <c:strRef>
              <c:f>Sheet1!$A$2:$A$19</c:f>
              <c:strCache>
                <c:ptCount val="18"/>
                <c:pt idx="0">
                  <c:v>H8</c:v>
                </c:pt>
                <c:pt idx="1">
                  <c:v>H9</c:v>
                </c:pt>
                <c:pt idx="2">
                  <c:v>H10</c:v>
                </c:pt>
                <c:pt idx="3">
                  <c:v>H11</c:v>
                </c:pt>
                <c:pt idx="4">
                  <c:v>H12</c:v>
                </c:pt>
                <c:pt idx="5">
                  <c:v>H13</c:v>
                </c:pt>
                <c:pt idx="6">
                  <c:v>H14</c:v>
                </c:pt>
                <c:pt idx="7">
                  <c:v>H15</c:v>
                </c:pt>
                <c:pt idx="8">
                  <c:v>H16</c:v>
                </c:pt>
                <c:pt idx="9">
                  <c:v>H17</c:v>
                </c:pt>
                <c:pt idx="10">
                  <c:v>H18</c:v>
                </c:pt>
                <c:pt idx="11">
                  <c:v>H19</c:v>
                </c:pt>
                <c:pt idx="12">
                  <c:v>H20</c:v>
                </c:pt>
                <c:pt idx="13">
                  <c:v>H21</c:v>
                </c:pt>
                <c:pt idx="14">
                  <c:v>H22</c:v>
                </c:pt>
                <c:pt idx="15">
                  <c:v>H23</c:v>
                </c:pt>
                <c:pt idx="16">
                  <c:v>H24</c:v>
                </c:pt>
                <c:pt idx="17">
                  <c:v>H25</c:v>
                </c:pt>
              </c:strCache>
            </c:strRef>
          </c:cat>
          <c:val>
            <c:numRef>
              <c:f>Sheet1!$D$2:$D$19</c:f>
              <c:numCache>
                <c:formatCode>General</c:formatCode>
                <c:ptCount val="18"/>
                <c:pt idx="11">
                  <c:v>383</c:v>
                </c:pt>
                <c:pt idx="12">
                  <c:v>397</c:v>
                </c:pt>
                <c:pt idx="13">
                  <c:v>394</c:v>
                </c:pt>
                <c:pt idx="14">
                  <c:v>404</c:v>
                </c:pt>
                <c:pt idx="15">
                  <c:v>409</c:v>
                </c:pt>
                <c:pt idx="16">
                  <c:v>431</c:v>
                </c:pt>
                <c:pt idx="17">
                  <c:v>423</c:v>
                </c:pt>
              </c:numCache>
            </c:numRef>
          </c:val>
          <c:smooth val="0"/>
        </c:ser>
        <c:dLbls>
          <c:showLegendKey val="0"/>
          <c:showVal val="0"/>
          <c:showCatName val="0"/>
          <c:showSerName val="0"/>
          <c:showPercent val="0"/>
          <c:showBubbleSize val="0"/>
        </c:dLbls>
        <c:marker val="1"/>
        <c:smooth val="0"/>
        <c:axId val="142113408"/>
        <c:axId val="142111872"/>
      </c:lineChart>
      <c:catAx>
        <c:axId val="142108544"/>
        <c:scaling>
          <c:orientation val="minMax"/>
        </c:scaling>
        <c:delete val="0"/>
        <c:axPos val="b"/>
        <c:numFmt formatCode="General" sourceLinked="1"/>
        <c:majorTickMark val="out"/>
        <c:minorTickMark val="none"/>
        <c:tickLblPos val="nextTo"/>
        <c:txPr>
          <a:bodyPr rot="0" vert="horz"/>
          <a:lstStyle/>
          <a:p>
            <a:pPr>
              <a:defRPr/>
            </a:pPr>
            <a:endParaRPr lang="ja-JP"/>
          </a:p>
        </c:txPr>
        <c:crossAx val="142110080"/>
        <c:crosses val="autoZero"/>
        <c:auto val="1"/>
        <c:lblAlgn val="ctr"/>
        <c:lblOffset val="100"/>
        <c:noMultiLvlLbl val="0"/>
      </c:catAx>
      <c:valAx>
        <c:axId val="142110080"/>
        <c:scaling>
          <c:orientation val="minMax"/>
        </c:scaling>
        <c:delete val="0"/>
        <c:axPos val="l"/>
        <c:majorGridlines/>
        <c:numFmt formatCode="#,##0_);[Red]\(#,##0\)" sourceLinked="0"/>
        <c:majorTickMark val="out"/>
        <c:minorTickMark val="none"/>
        <c:tickLblPos val="nextTo"/>
        <c:crossAx val="142108544"/>
        <c:crosses val="autoZero"/>
        <c:crossBetween val="between"/>
      </c:valAx>
      <c:valAx>
        <c:axId val="142111872"/>
        <c:scaling>
          <c:orientation val="minMax"/>
          <c:max val="3000"/>
          <c:min val="0"/>
        </c:scaling>
        <c:delete val="0"/>
        <c:axPos val="r"/>
        <c:numFmt formatCode="General" sourceLinked="1"/>
        <c:majorTickMark val="out"/>
        <c:minorTickMark val="none"/>
        <c:tickLblPos val="nextTo"/>
        <c:crossAx val="142113408"/>
        <c:crosses val="max"/>
        <c:crossBetween val="between"/>
      </c:valAx>
      <c:catAx>
        <c:axId val="142113408"/>
        <c:scaling>
          <c:orientation val="minMax"/>
        </c:scaling>
        <c:delete val="1"/>
        <c:axPos val="b"/>
        <c:numFmt formatCode="General" sourceLinked="1"/>
        <c:majorTickMark val="out"/>
        <c:minorTickMark val="none"/>
        <c:tickLblPos val="nextTo"/>
        <c:crossAx val="142111872"/>
        <c:crosses val="autoZero"/>
        <c:auto val="1"/>
        <c:lblAlgn val="ctr"/>
        <c:lblOffset val="100"/>
        <c:noMultiLvlLbl val="0"/>
      </c:catAx>
    </c:plotArea>
    <c:plotVisOnly val="1"/>
    <c:dispBlanksAs val="gap"/>
    <c:showDLblsOverMax val="0"/>
  </c:chart>
  <c:txPr>
    <a:bodyPr/>
    <a:lstStyle/>
    <a:p>
      <a:pPr>
        <a:defRPr sz="1800"/>
      </a:pPr>
      <a:endParaRPr lang="ja-JP"/>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0"/>
    <c:plotArea>
      <c:layout/>
      <c:barChart>
        <c:barDir val="bar"/>
        <c:grouping val="percentStacked"/>
        <c:varyColors val="0"/>
        <c:ser>
          <c:idx val="0"/>
          <c:order val="0"/>
          <c:tx>
            <c:strRef>
              <c:f>Sheet1!$B$1</c:f>
              <c:strCache>
                <c:ptCount val="1"/>
                <c:pt idx="0">
                  <c:v>感じる</c:v>
                </c:pt>
              </c:strCache>
            </c:strRef>
          </c:tx>
          <c:spPr>
            <a:solidFill>
              <a:srgbClr val="6982AC"/>
            </a:solidFill>
            <a:ln>
              <a:noFill/>
            </a:ln>
            <a:effectLst/>
          </c:spPr>
          <c:invertIfNegative val="0"/>
          <c:dLbls>
            <c:dLbl>
              <c:idx val="0"/>
              <c:layout/>
              <c:showLegendKey val="0"/>
              <c:showVal val="1"/>
              <c:showCatName val="0"/>
              <c:showSerName val="0"/>
              <c:showPercent val="0"/>
              <c:showBubbleSize val="0"/>
              <c:extLst>
                <c:ext xmlns:c15="http://schemas.microsoft.com/office/drawing/2012/chart" uri="{CE6537A1-D6FC-4f65-9D91-7224C49458BB}"/>
              </c:extLst>
            </c:dLbl>
            <c:dLbl>
              <c:idx val="1"/>
              <c:layout/>
              <c:showLegendKey val="0"/>
              <c:showVal val="1"/>
              <c:showCatName val="0"/>
              <c:showSerName val="1"/>
              <c:showPercent val="0"/>
              <c:showBubbleSize val="0"/>
              <c:extLst>
                <c:ext xmlns:c15="http://schemas.microsoft.com/office/drawing/2012/chart" uri="{CE6537A1-D6FC-4f65-9D91-7224C49458BB}"/>
              </c:extLst>
            </c:dLbl>
            <c:dLbl>
              <c:idx val="3"/>
              <c:layout/>
              <c:tx>
                <c:rich>
                  <a:bodyPr/>
                  <a:lstStyle/>
                  <a:p>
                    <a:r>
                      <a:rPr lang="ja-JP" altLang="en-US" dirty="0" smtClean="0"/>
                      <a:t>自動車</a:t>
                    </a:r>
                    <a:r>
                      <a:rPr lang="en-US" altLang="ja-JP" dirty="0" smtClean="0"/>
                      <a:t>,</a:t>
                    </a:r>
                  </a:p>
                  <a:p>
                    <a:r>
                      <a:rPr lang="en-US" altLang="ja-JP" dirty="0" smtClean="0"/>
                      <a:t>88</a:t>
                    </a:r>
                    <a:r>
                      <a:rPr lang="en-US" altLang="ja-JP" dirty="0"/>
                      <a:t>%</a:t>
                    </a:r>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mn-lt"/>
                    <a:ea typeface="+mn-ea"/>
                    <a:cs typeface="+mn-cs"/>
                  </a:defRPr>
                </a:pPr>
                <a:endParaRPr lang="ja-JP"/>
              </a:p>
            </c:txPr>
            <c:showLegendKey val="0"/>
            <c:showVal val="1"/>
            <c:showCatName val="1"/>
            <c:showSerName val="0"/>
            <c:showPercent val="0"/>
            <c:showBubbleSize val="0"/>
            <c:showLeaderLines val="0"/>
            <c:extLst>
              <c:ext xmlns:c15="http://schemas.microsoft.com/office/drawing/2012/chart" uri="{CE6537A1-D6FC-4f65-9D91-7224C49458BB}">
                <c15:showLeaderLines val="0"/>
              </c:ext>
            </c:extLst>
          </c:dLbls>
          <c:cat>
            <c:strRef>
              <c:f>Sheet1!$A$2:$A$5</c:f>
              <c:strCache>
                <c:ptCount val="2"/>
                <c:pt idx="0">
                  <c:v>将来</c:v>
                </c:pt>
                <c:pt idx="1">
                  <c:v>現状</c:v>
                </c:pt>
              </c:strCache>
            </c:strRef>
          </c:cat>
          <c:val>
            <c:numRef>
              <c:f>Sheet1!$B$2:$B$5</c:f>
              <c:numCache>
                <c:formatCode>0%</c:formatCode>
                <c:ptCount val="4"/>
                <c:pt idx="0">
                  <c:v>0.94</c:v>
                </c:pt>
                <c:pt idx="1">
                  <c:v>0.87</c:v>
                </c:pt>
                <c:pt idx="3">
                  <c:v>0.88</c:v>
                </c:pt>
              </c:numCache>
            </c:numRef>
          </c:val>
        </c:ser>
        <c:ser>
          <c:idx val="1"/>
          <c:order val="1"/>
          <c:tx>
            <c:strRef>
              <c:f>Sheet1!$C$1</c:f>
              <c:strCache>
                <c:ptCount val="1"/>
                <c:pt idx="0">
                  <c:v>感じない</c:v>
                </c:pt>
              </c:strCache>
            </c:strRef>
          </c:tx>
          <c:spPr>
            <a:solidFill>
              <a:srgbClr val="96A9D7"/>
            </a:solidFill>
            <a:ln>
              <a:noFill/>
            </a:ln>
            <a:effectLst/>
          </c:spPr>
          <c:invertIfNegative val="0"/>
          <c:dLbls>
            <c:dLbl>
              <c:idx val="0"/>
              <c:layout/>
              <c:showLegendKey val="0"/>
              <c:showVal val="1"/>
              <c:showCatName val="0"/>
              <c:showSerName val="0"/>
              <c:showPercent val="0"/>
              <c:showBubbleSize val="0"/>
              <c:extLst>
                <c:ext xmlns:c15="http://schemas.microsoft.com/office/drawing/2012/chart" uri="{CE6537A1-D6FC-4f65-9D91-7224C49458BB}"/>
              </c:extLst>
            </c:dLbl>
            <c:dLbl>
              <c:idx val="1"/>
              <c:layout>
                <c:manualLayout>
                  <c:x val="-3.0098237066624123E-2"/>
                  <c:y val="-2.5108488155932852E-2"/>
                </c:manualLayout>
              </c:layout>
              <c:tx>
                <c:rich>
                  <a:bodyPr rot="0" spcFirstLastPara="1" vertOverflow="ellipsis" vert="horz" wrap="square" lIns="38100" tIns="19050" rIns="38100" bIns="19050" anchor="ctr" anchorCtr="1">
                    <a:noAutofit/>
                  </a:bodyPr>
                  <a:lstStyle/>
                  <a:p>
                    <a:pPr>
                      <a:defRPr sz="1800" b="0" i="0" u="none" strike="noStrike" kern="1200" baseline="0">
                        <a:solidFill>
                          <a:schemeClr val="tx1"/>
                        </a:solidFill>
                        <a:latin typeface="+mn-lt"/>
                        <a:ea typeface="+mn-ea"/>
                        <a:cs typeface="+mn-cs"/>
                      </a:defRPr>
                    </a:pPr>
                    <a:fld id="{908E9C9A-7E39-498D-BA63-FA1F07C168C6}" type="SERIESNAME">
                      <a:rPr lang="ja-JP" altLang="en-US" sz="1800"/>
                      <a:pPr>
                        <a:defRPr sz="1800" b="0" i="0" u="none" strike="noStrike" kern="1200" baseline="0">
                          <a:solidFill>
                            <a:schemeClr val="tx1"/>
                          </a:solidFill>
                          <a:latin typeface="+mn-lt"/>
                          <a:ea typeface="+mn-ea"/>
                          <a:cs typeface="+mn-cs"/>
                        </a:defRPr>
                      </a:pPr>
                      <a:t>[系列名]</a:t>
                    </a:fld>
                    <a:r>
                      <a:rPr lang="en-US" altLang="ja-JP" sz="1800" baseline="0" dirty="0"/>
                      <a:t>, </a:t>
                    </a:r>
                    <a:fld id="{4B3D9F0F-2B8A-4C79-B636-16D83A6C1FAD}" type="VALUE">
                      <a:rPr lang="en-US" altLang="ja-JP" sz="1800" baseline="0"/>
                      <a:pPr>
                        <a:defRPr sz="1800" b="0" i="0" u="none" strike="noStrike" kern="1200" baseline="0">
                          <a:solidFill>
                            <a:schemeClr val="tx1"/>
                          </a:solidFill>
                          <a:latin typeface="+mn-lt"/>
                          <a:ea typeface="+mn-ea"/>
                          <a:cs typeface="+mn-cs"/>
                        </a:defRPr>
                      </a:pPr>
                      <a:t>[値]</a:t>
                    </a:fld>
                    <a:endParaRPr lang="en-US" altLang="ja-JP" sz="1800" baseline="0" dirty="0"/>
                  </a:p>
                </c:rich>
              </c:tx>
              <c:spPr>
                <a:noFill/>
                <a:ln>
                  <a:noFill/>
                </a:ln>
                <a:effectLst/>
              </c:spPr>
              <c:showLegendKey val="0"/>
              <c:showVal val="1"/>
              <c:showCatName val="0"/>
              <c:showSerName val="1"/>
              <c:showPercent val="0"/>
              <c:showBubbleSize val="0"/>
              <c:extLst>
                <c:ext xmlns:c15="http://schemas.microsoft.com/office/drawing/2012/chart" uri="{CE6537A1-D6FC-4f65-9D91-7224C49458BB}">
                  <c15:layout>
                    <c:manualLayout>
                      <c:w val="0.22335887268639407"/>
                      <c:h val="0.14817427268581479"/>
                    </c:manualLayout>
                  </c15:layout>
                  <c15:dlblFieldTable/>
                  <c15:showDataLabelsRange val="0"/>
                </c:ext>
              </c:extLst>
            </c:dLbl>
            <c:dLbl>
              <c:idx val="3"/>
              <c:layout>
                <c:manualLayout>
                  <c:x val="-1.1438708517568596E-2"/>
                  <c:y val="6.0973750800280479E-3"/>
                </c:manualLayout>
              </c:layout>
              <c:tx>
                <c:rich>
                  <a:bodyPr/>
                  <a:lstStyle/>
                  <a:p>
                    <a:r>
                      <a:rPr lang="ja-JP" altLang="en-US" dirty="0" smtClean="0"/>
                      <a:t>鉄道</a:t>
                    </a:r>
                    <a:r>
                      <a:rPr lang="en-US" altLang="ja-JP" dirty="0" smtClean="0"/>
                      <a:t>,9</a:t>
                    </a:r>
                    <a:r>
                      <a:rPr lang="en-US" altLang="ja-JP" dirty="0"/>
                      <a:t>%</a:t>
                    </a:r>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mn-lt"/>
                    <a:ea typeface="+mn-ea"/>
                    <a:cs typeface="+mn-cs"/>
                  </a:defRPr>
                </a:pPr>
                <a:endParaRPr lang="ja-JP"/>
              </a:p>
            </c:txPr>
            <c:showLegendKey val="0"/>
            <c:showVal val="1"/>
            <c:showCatName val="0"/>
            <c:showSerName val="1"/>
            <c:showPercent val="0"/>
            <c:showBubbleSize val="0"/>
            <c:showLeaderLines val="0"/>
            <c:extLst>
              <c:ext xmlns:c15="http://schemas.microsoft.com/office/drawing/2012/chart" uri="{CE6537A1-D6FC-4f65-9D91-7224C49458BB}">
                <c15:showLeaderLines val="0"/>
              </c:ext>
            </c:extLst>
          </c:dLbls>
          <c:cat>
            <c:strRef>
              <c:f>Sheet1!$A$2:$A$5</c:f>
              <c:strCache>
                <c:ptCount val="2"/>
                <c:pt idx="0">
                  <c:v>将来</c:v>
                </c:pt>
                <c:pt idx="1">
                  <c:v>現状</c:v>
                </c:pt>
              </c:strCache>
            </c:strRef>
          </c:cat>
          <c:val>
            <c:numRef>
              <c:f>Sheet1!$C$2:$C$5</c:f>
              <c:numCache>
                <c:formatCode>0%</c:formatCode>
                <c:ptCount val="4"/>
                <c:pt idx="0">
                  <c:v>0.05</c:v>
                </c:pt>
                <c:pt idx="1">
                  <c:v>0.12</c:v>
                </c:pt>
                <c:pt idx="3">
                  <c:v>0.09</c:v>
                </c:pt>
              </c:numCache>
            </c:numRef>
          </c:val>
        </c:ser>
        <c:ser>
          <c:idx val="2"/>
          <c:order val="2"/>
          <c:tx>
            <c:strRef>
              <c:f>Sheet1!$D$1</c:f>
              <c:strCache>
                <c:ptCount val="1"/>
                <c:pt idx="0">
                  <c:v>その他</c:v>
                </c:pt>
              </c:strCache>
            </c:strRef>
          </c:tx>
          <c:spPr>
            <a:solidFill>
              <a:srgbClr val="D0D6E9"/>
            </a:solidFill>
            <a:ln>
              <a:noFill/>
            </a:ln>
            <a:effectLst/>
          </c:spPr>
          <c:invertIfNegative val="0"/>
          <c:dLbls>
            <c:dLbl>
              <c:idx val="3"/>
              <c:layout>
                <c:manualLayout>
                  <c:x val="0"/>
                  <c:y val="-7.335101653391761E-2"/>
                </c:manualLayout>
              </c:layout>
              <c:tx>
                <c:rich>
                  <a:bodyPr/>
                  <a:lstStyle/>
                  <a:p>
                    <a:r>
                      <a:rPr lang="ja-JP" altLang="en-US" dirty="0" smtClean="0"/>
                      <a:t>バス</a:t>
                    </a:r>
                    <a:r>
                      <a:rPr lang="en-US" altLang="ja-JP" dirty="0" smtClean="0"/>
                      <a:t>,3</a:t>
                    </a:r>
                    <a:r>
                      <a:rPr lang="en-US" altLang="ja-JP" dirty="0"/>
                      <a:t>%</a:t>
                    </a:r>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mn-lt"/>
                    <a:ea typeface="+mn-ea"/>
                    <a:cs typeface="+mn-cs"/>
                  </a:defRPr>
                </a:pPr>
                <a:endParaRPr lang="ja-JP"/>
              </a:p>
            </c:txP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Sheet1!$A$2:$A$5</c:f>
              <c:strCache>
                <c:ptCount val="2"/>
                <c:pt idx="0">
                  <c:v>将来</c:v>
                </c:pt>
                <c:pt idx="1">
                  <c:v>現状</c:v>
                </c:pt>
              </c:strCache>
            </c:strRef>
          </c:cat>
          <c:val>
            <c:numRef>
              <c:f>Sheet1!$D$2:$D$5</c:f>
              <c:numCache>
                <c:formatCode>0%</c:formatCode>
                <c:ptCount val="4"/>
                <c:pt idx="0">
                  <c:v>0.01</c:v>
                </c:pt>
                <c:pt idx="1">
                  <c:v>0.01</c:v>
                </c:pt>
                <c:pt idx="3">
                  <c:v>0.03</c:v>
                </c:pt>
              </c:numCache>
            </c:numRef>
          </c:val>
        </c:ser>
        <c:dLbls>
          <c:showLegendKey val="0"/>
          <c:showVal val="0"/>
          <c:showCatName val="0"/>
          <c:showSerName val="0"/>
          <c:showPercent val="0"/>
          <c:showBubbleSize val="0"/>
        </c:dLbls>
        <c:gapWidth val="150"/>
        <c:overlap val="100"/>
        <c:axId val="145960960"/>
        <c:axId val="145962496"/>
      </c:barChart>
      <c:catAx>
        <c:axId val="145960960"/>
        <c:scaling>
          <c:orientation val="minMax"/>
        </c:scaling>
        <c:delete val="1"/>
        <c:axPos val="l"/>
        <c:numFmt formatCode="General" sourceLinked="0"/>
        <c:majorTickMark val="out"/>
        <c:minorTickMark val="none"/>
        <c:tickLblPos val="nextTo"/>
        <c:crossAx val="145962496"/>
        <c:crosses val="autoZero"/>
        <c:auto val="1"/>
        <c:lblAlgn val="ctr"/>
        <c:lblOffset val="100"/>
        <c:noMultiLvlLbl val="0"/>
      </c:catAx>
      <c:valAx>
        <c:axId val="145962496"/>
        <c:scaling>
          <c:orientation val="minMax"/>
          <c:max val="1"/>
          <c:min val="0"/>
        </c:scaling>
        <c:delete val="1"/>
        <c:axPos val="b"/>
        <c:numFmt formatCode="0%" sourceLinked="1"/>
        <c:majorTickMark val="out"/>
        <c:minorTickMark val="none"/>
        <c:tickLblPos val="nextTo"/>
        <c:crossAx val="145960960"/>
        <c:crosses val="autoZero"/>
        <c:crossBetween val="between"/>
      </c:valAx>
      <c:spPr>
        <a:noFill/>
        <a:ln w="25400">
          <a:noFill/>
        </a:ln>
        <a:effectLst/>
      </c:spPr>
    </c:plotArea>
    <c:plotVisOnly val="1"/>
    <c:dispBlanksAs val="gap"/>
    <c:showDLblsOverMax val="0"/>
  </c:chart>
  <c:spPr>
    <a:noFill/>
    <a:ln w="6350" cap="flat" cmpd="sng" algn="ctr">
      <a:noFill/>
      <a:prstDash val="solid"/>
      <a:miter lim="800000"/>
    </a:ln>
    <a:effectLst/>
  </c:spPr>
  <c:txPr>
    <a:bodyPr/>
    <a:lstStyle/>
    <a:p>
      <a:pPr>
        <a:defRPr sz="1800"/>
      </a:pPr>
      <a:endParaRPr lang="ja-JP"/>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bar"/>
        <c:grouping val="percentStacked"/>
        <c:varyColors val="0"/>
        <c:ser>
          <c:idx val="0"/>
          <c:order val="0"/>
          <c:tx>
            <c:strRef>
              <c:f>Sheet1!$B$1</c:f>
              <c:strCache>
                <c:ptCount val="1"/>
                <c:pt idx="0">
                  <c:v>そう思う</c:v>
                </c:pt>
              </c:strCache>
            </c:strRef>
          </c:tx>
          <c:spPr>
            <a:solidFill>
              <a:schemeClr val="accent5">
                <a:tint val="50000"/>
                <a:alpha val="70000"/>
              </a:schemeClr>
            </a:solidFill>
            <a:ln>
              <a:noFill/>
            </a:ln>
            <a:effectLst/>
          </c:spPr>
          <c:invertIfNegative val="0"/>
          <c:dLbls>
            <c:dLbl>
              <c:idx val="7"/>
              <c:layout/>
              <c:showLegendKey val="0"/>
              <c:showVal val="0"/>
              <c:showCatName val="0"/>
              <c:showSerName val="1"/>
              <c:showPercent val="0"/>
              <c:showBubbleSize val="0"/>
              <c:extLst>
                <c:ext xmlns:c15="http://schemas.microsoft.com/office/drawing/2012/chart" uri="{CE6537A1-D6FC-4f65-9D91-7224C49458BB}"/>
              </c:extLst>
            </c:dLbl>
            <c:spPr>
              <a:noFill/>
              <a:ln>
                <a:solidFill>
                  <a:schemeClr val="bg1">
                    <a:lumMod val="75000"/>
                  </a:schemeClr>
                </a:solid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ja-JP"/>
              </a:p>
            </c:txPr>
            <c:showLegendKey val="0"/>
            <c:showVal val="0"/>
            <c:showCatName val="0"/>
            <c:showSerName val="0"/>
            <c:showPercent val="0"/>
            <c:showBubbleSize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Sheet1!$A$2:$A$9</c:f>
              <c:strCache>
                <c:ptCount val="8"/>
                <c:pt idx="0">
                  <c:v>新治中</c:v>
                </c:pt>
                <c:pt idx="1">
                  <c:v>都和中</c:v>
                </c:pt>
                <c:pt idx="2">
                  <c:v>六中</c:v>
                </c:pt>
                <c:pt idx="3">
                  <c:v>五中</c:v>
                </c:pt>
                <c:pt idx="4">
                  <c:v>四中</c:v>
                </c:pt>
                <c:pt idx="5">
                  <c:v>三中</c:v>
                </c:pt>
                <c:pt idx="6">
                  <c:v>二中</c:v>
                </c:pt>
                <c:pt idx="7">
                  <c:v>一中</c:v>
                </c:pt>
              </c:strCache>
            </c:strRef>
          </c:cat>
          <c:val>
            <c:numRef>
              <c:f>Sheet1!$B$2:$B$9</c:f>
              <c:numCache>
                <c:formatCode>General</c:formatCode>
                <c:ptCount val="8"/>
                <c:pt idx="0">
                  <c:v>10.4</c:v>
                </c:pt>
                <c:pt idx="1">
                  <c:v>11.4</c:v>
                </c:pt>
                <c:pt idx="2">
                  <c:v>9.8000000000000007</c:v>
                </c:pt>
                <c:pt idx="3">
                  <c:v>4.5999999999999996</c:v>
                </c:pt>
                <c:pt idx="4">
                  <c:v>10.6</c:v>
                </c:pt>
                <c:pt idx="5">
                  <c:v>14.8</c:v>
                </c:pt>
                <c:pt idx="6">
                  <c:v>13.8</c:v>
                </c:pt>
                <c:pt idx="7">
                  <c:v>12.6</c:v>
                </c:pt>
              </c:numCache>
            </c:numRef>
          </c:val>
        </c:ser>
        <c:ser>
          <c:idx val="1"/>
          <c:order val="1"/>
          <c:tx>
            <c:strRef>
              <c:f>Sheet1!$C$1</c:f>
              <c:strCache>
                <c:ptCount val="1"/>
                <c:pt idx="0">
                  <c:v>どちらかと言えばそう思う</c:v>
                </c:pt>
              </c:strCache>
            </c:strRef>
          </c:tx>
          <c:spPr>
            <a:solidFill>
              <a:schemeClr val="accent5">
                <a:tint val="70000"/>
                <a:alpha val="70000"/>
              </a:schemeClr>
            </a:solidFill>
            <a:ln>
              <a:noFill/>
            </a:ln>
            <a:effectLst/>
          </c:spPr>
          <c:invertIfNegative val="0"/>
          <c:dLbls>
            <c:dLbl>
              <c:idx val="7"/>
              <c:layout>
                <c:manualLayout>
                  <c:x val="0"/>
                  <c:y val="0.18424087681248777"/>
                </c:manualLayout>
              </c:layout>
              <c:spPr>
                <a:noFill/>
                <a:ln>
                  <a:solidFill>
                    <a:schemeClr val="bg1">
                      <a:lumMod val="75000"/>
                    </a:scheme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ja-JP"/>
                </a:p>
              </c:txPr>
              <c:showLegendKey val="0"/>
              <c:showVal val="0"/>
              <c:showCatName val="0"/>
              <c:showSerName val="1"/>
              <c:showPercent val="0"/>
              <c:showBubbleSize val="0"/>
              <c:extLst>
                <c:ext xmlns:c15="http://schemas.microsoft.com/office/drawing/2012/chart" uri="{CE6537A1-D6FC-4f65-9D91-7224C49458BB}">
                  <c15:spPr xmlns:c15="http://schemas.microsoft.com/office/drawing/2012/chart">
                    <a:prstGeom prst="rect">
                      <a:avLst/>
                    </a:prstGeom>
                    <a:noFill/>
                    <a:ln>
                      <a:noFill/>
                    </a:ln>
                  </c15:spPr>
                </c:ext>
              </c:extLst>
            </c:dLbl>
            <c:spPr>
              <a:noFill/>
              <a:ln>
                <a:solidFill>
                  <a:schemeClr val="bg1">
                    <a:lumMod val="75000"/>
                  </a:schemeClr>
                </a:solid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ja-JP"/>
              </a:p>
            </c:txPr>
            <c:showLegendKey val="0"/>
            <c:showVal val="0"/>
            <c:showCatName val="0"/>
            <c:showSerName val="0"/>
            <c:showPercent val="0"/>
            <c:showBubbleSize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Sheet1!$A$2:$A$9</c:f>
              <c:strCache>
                <c:ptCount val="8"/>
                <c:pt idx="0">
                  <c:v>新治中</c:v>
                </c:pt>
                <c:pt idx="1">
                  <c:v>都和中</c:v>
                </c:pt>
                <c:pt idx="2">
                  <c:v>六中</c:v>
                </c:pt>
                <c:pt idx="3">
                  <c:v>五中</c:v>
                </c:pt>
                <c:pt idx="4">
                  <c:v>四中</c:v>
                </c:pt>
                <c:pt idx="5">
                  <c:v>三中</c:v>
                </c:pt>
                <c:pt idx="6">
                  <c:v>二中</c:v>
                </c:pt>
                <c:pt idx="7">
                  <c:v>一中</c:v>
                </c:pt>
              </c:strCache>
            </c:strRef>
          </c:cat>
          <c:val>
            <c:numRef>
              <c:f>Sheet1!$C$2:$C$9</c:f>
              <c:numCache>
                <c:formatCode>General</c:formatCode>
                <c:ptCount val="8"/>
                <c:pt idx="0">
                  <c:v>12.5</c:v>
                </c:pt>
                <c:pt idx="1">
                  <c:v>19.5</c:v>
                </c:pt>
                <c:pt idx="2">
                  <c:v>18.399999999999999</c:v>
                </c:pt>
                <c:pt idx="3">
                  <c:v>17.8</c:v>
                </c:pt>
                <c:pt idx="4">
                  <c:v>26.4</c:v>
                </c:pt>
                <c:pt idx="5">
                  <c:v>20.8</c:v>
                </c:pt>
                <c:pt idx="6">
                  <c:v>39.1</c:v>
                </c:pt>
                <c:pt idx="7">
                  <c:v>27.8</c:v>
                </c:pt>
              </c:numCache>
            </c:numRef>
          </c:val>
        </c:ser>
        <c:ser>
          <c:idx val="2"/>
          <c:order val="2"/>
          <c:tx>
            <c:strRef>
              <c:f>Sheet1!$D$1</c:f>
              <c:strCache>
                <c:ptCount val="1"/>
                <c:pt idx="0">
                  <c:v>どちらともいえない</c:v>
                </c:pt>
              </c:strCache>
            </c:strRef>
          </c:tx>
          <c:spPr>
            <a:solidFill>
              <a:schemeClr val="accent5">
                <a:tint val="90000"/>
                <a:alpha val="70000"/>
              </a:schemeClr>
            </a:solidFill>
            <a:ln>
              <a:noFill/>
            </a:ln>
            <a:effectLst/>
          </c:spPr>
          <c:invertIfNegative val="0"/>
          <c:dLbls>
            <c:dLbl>
              <c:idx val="7"/>
              <c:layout/>
              <c:spPr>
                <a:noFill/>
                <a:ln>
                  <a:solidFill>
                    <a:schemeClr val="bg1">
                      <a:lumMod val="75000"/>
                    </a:scheme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ja-JP"/>
                </a:p>
              </c:txPr>
              <c:showLegendKey val="0"/>
              <c:showVal val="0"/>
              <c:showCatName val="0"/>
              <c:showSerName val="1"/>
              <c:showPercent val="0"/>
              <c:showBubbleSize val="0"/>
              <c:extLst>
                <c:ext xmlns:c15="http://schemas.microsoft.com/office/drawing/2012/chart" uri="{CE6537A1-D6FC-4f65-9D91-7224C49458BB}">
                  <c15:spPr xmlns:c15="http://schemas.microsoft.com/office/drawing/2012/chart">
                    <a:prstGeom prst="rect">
                      <a:avLst/>
                    </a:prstGeom>
                    <a:noFill/>
                    <a:ln>
                      <a:noFill/>
                    </a:ln>
                  </c15:spPr>
                </c:ext>
              </c:extLst>
            </c:dLbl>
            <c:spPr>
              <a:noFill/>
              <a:ln>
                <a:solidFill>
                  <a:schemeClr val="bg1">
                    <a:lumMod val="75000"/>
                  </a:schemeClr>
                </a:solid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ja-JP"/>
              </a:p>
            </c:txPr>
            <c:showLegendKey val="0"/>
            <c:showVal val="0"/>
            <c:showCatName val="0"/>
            <c:showSerName val="0"/>
            <c:showPercent val="0"/>
            <c:showBubbleSize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Sheet1!$A$2:$A$9</c:f>
              <c:strCache>
                <c:ptCount val="8"/>
                <c:pt idx="0">
                  <c:v>新治中</c:v>
                </c:pt>
                <c:pt idx="1">
                  <c:v>都和中</c:v>
                </c:pt>
                <c:pt idx="2">
                  <c:v>六中</c:v>
                </c:pt>
                <c:pt idx="3">
                  <c:v>五中</c:v>
                </c:pt>
                <c:pt idx="4">
                  <c:v>四中</c:v>
                </c:pt>
                <c:pt idx="5">
                  <c:v>三中</c:v>
                </c:pt>
                <c:pt idx="6">
                  <c:v>二中</c:v>
                </c:pt>
                <c:pt idx="7">
                  <c:v>一中</c:v>
                </c:pt>
              </c:strCache>
            </c:strRef>
          </c:cat>
          <c:val>
            <c:numRef>
              <c:f>Sheet1!$D$2:$D$9</c:f>
              <c:numCache>
                <c:formatCode>General</c:formatCode>
                <c:ptCount val="8"/>
                <c:pt idx="0">
                  <c:v>19.8</c:v>
                </c:pt>
                <c:pt idx="1">
                  <c:v>21.1</c:v>
                </c:pt>
                <c:pt idx="2">
                  <c:v>35</c:v>
                </c:pt>
                <c:pt idx="3">
                  <c:v>25</c:v>
                </c:pt>
                <c:pt idx="4">
                  <c:v>32.799999999999997</c:v>
                </c:pt>
                <c:pt idx="5">
                  <c:v>20</c:v>
                </c:pt>
                <c:pt idx="6">
                  <c:v>17.399999999999999</c:v>
                </c:pt>
                <c:pt idx="7">
                  <c:v>27.8</c:v>
                </c:pt>
              </c:numCache>
            </c:numRef>
          </c:val>
        </c:ser>
        <c:ser>
          <c:idx val="3"/>
          <c:order val="3"/>
          <c:tx>
            <c:strRef>
              <c:f>Sheet1!$E$1</c:f>
              <c:strCache>
                <c:ptCount val="1"/>
                <c:pt idx="0">
                  <c:v>どちらかといえばそう思わない</c:v>
                </c:pt>
              </c:strCache>
            </c:strRef>
          </c:tx>
          <c:spPr>
            <a:solidFill>
              <a:schemeClr val="accent5">
                <a:shade val="90000"/>
                <a:alpha val="70000"/>
              </a:schemeClr>
            </a:solidFill>
            <a:ln>
              <a:noFill/>
            </a:ln>
            <a:effectLst/>
          </c:spPr>
          <c:invertIfNegative val="0"/>
          <c:dLbls>
            <c:dLbl>
              <c:idx val="7"/>
              <c:layout>
                <c:manualLayout>
                  <c:x val="-0.11627556556074689"/>
                  <c:y val="0.18251556151500298"/>
                </c:manualLayout>
              </c:layout>
              <c:showLegendKey val="0"/>
              <c:showVal val="0"/>
              <c:showCatName val="0"/>
              <c:showSerName val="1"/>
              <c:showPercent val="0"/>
              <c:showBubbleSize val="0"/>
              <c:extLst>
                <c:ext xmlns:c15="http://schemas.microsoft.com/office/drawing/2012/chart" uri="{CE6537A1-D6FC-4f65-9D91-7224C49458BB}">
                  <c15:layout>
                    <c:manualLayout>
                      <c:w val="0.26891927607871413"/>
                      <c:h val="0.21793063714391409"/>
                    </c:manualLayout>
                  </c15:layout>
                </c:ext>
              </c:extLst>
            </c:dLbl>
            <c:spPr>
              <a:noFill/>
              <a:ln>
                <a:solidFill>
                  <a:schemeClr val="bg1">
                    <a:lumMod val="75000"/>
                  </a:schemeClr>
                </a:solid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ja-JP"/>
              </a:p>
            </c:txPr>
            <c:showLegendKey val="0"/>
            <c:showVal val="0"/>
            <c:showCatName val="0"/>
            <c:showSerName val="0"/>
            <c:showPercent val="0"/>
            <c:showBubbleSize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Sheet1!$A$2:$A$9</c:f>
              <c:strCache>
                <c:ptCount val="8"/>
                <c:pt idx="0">
                  <c:v>新治中</c:v>
                </c:pt>
                <c:pt idx="1">
                  <c:v>都和中</c:v>
                </c:pt>
                <c:pt idx="2">
                  <c:v>六中</c:v>
                </c:pt>
                <c:pt idx="3">
                  <c:v>五中</c:v>
                </c:pt>
                <c:pt idx="4">
                  <c:v>四中</c:v>
                </c:pt>
                <c:pt idx="5">
                  <c:v>三中</c:v>
                </c:pt>
                <c:pt idx="6">
                  <c:v>二中</c:v>
                </c:pt>
                <c:pt idx="7">
                  <c:v>一中</c:v>
                </c:pt>
              </c:strCache>
            </c:strRef>
          </c:cat>
          <c:val>
            <c:numRef>
              <c:f>Sheet1!$E$2:$E$9</c:f>
              <c:numCache>
                <c:formatCode>General</c:formatCode>
                <c:ptCount val="8"/>
                <c:pt idx="0">
                  <c:v>21.9</c:v>
                </c:pt>
                <c:pt idx="1">
                  <c:v>18.7</c:v>
                </c:pt>
                <c:pt idx="2">
                  <c:v>17.8</c:v>
                </c:pt>
                <c:pt idx="3">
                  <c:v>27.6</c:v>
                </c:pt>
                <c:pt idx="4">
                  <c:v>17.899999999999999</c:v>
                </c:pt>
                <c:pt idx="5">
                  <c:v>21.6</c:v>
                </c:pt>
                <c:pt idx="6">
                  <c:v>16.7</c:v>
                </c:pt>
                <c:pt idx="7">
                  <c:v>15.2</c:v>
                </c:pt>
              </c:numCache>
            </c:numRef>
          </c:val>
        </c:ser>
        <c:ser>
          <c:idx val="4"/>
          <c:order val="4"/>
          <c:tx>
            <c:strRef>
              <c:f>Sheet1!$F$1</c:f>
              <c:strCache>
                <c:ptCount val="1"/>
                <c:pt idx="0">
                  <c:v>そう思わない</c:v>
                </c:pt>
              </c:strCache>
            </c:strRef>
          </c:tx>
          <c:spPr>
            <a:solidFill>
              <a:schemeClr val="accent5">
                <a:shade val="70000"/>
                <a:alpha val="70000"/>
              </a:schemeClr>
            </a:solidFill>
            <a:ln>
              <a:noFill/>
            </a:ln>
            <a:effectLst/>
          </c:spPr>
          <c:invertIfNegative val="0"/>
          <c:dLbls>
            <c:dLbl>
              <c:idx val="7"/>
              <c:layout>
                <c:manualLayout>
                  <c:x val="-2.8018372037510054E-2"/>
                  <c:y val="-3.0967596195394806E-3"/>
                </c:manualLayout>
              </c:layout>
              <c:spPr>
                <a:noFill/>
                <a:ln>
                  <a:solidFill>
                    <a:schemeClr val="bg1">
                      <a:lumMod val="75000"/>
                    </a:schemeClr>
                  </a:solid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ja-JP"/>
                </a:p>
              </c:txPr>
              <c:showLegendKey val="0"/>
              <c:showVal val="0"/>
              <c:showCatName val="0"/>
              <c:showSerName val="1"/>
              <c:showPercent val="0"/>
              <c:showBubbleSize val="0"/>
              <c:extLst>
                <c:ext xmlns:c15="http://schemas.microsoft.com/office/drawing/2012/chart" uri="{CE6537A1-D6FC-4f65-9D91-7224C49458BB}">
                  <c15:layout>
                    <c:manualLayout>
                      <c:w val="0.21080940125195297"/>
                      <c:h val="0.1058069035408858"/>
                    </c:manualLayout>
                  </c15:layout>
                </c:ext>
              </c:extLst>
            </c:dLbl>
            <c:spPr>
              <a:noFill/>
              <a:ln>
                <a:solidFill>
                  <a:schemeClr val="bg1">
                    <a:lumMod val="75000"/>
                  </a:schemeClr>
                </a:solid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ja-JP"/>
              </a:p>
            </c:txPr>
            <c:showLegendKey val="0"/>
            <c:showVal val="0"/>
            <c:showCatName val="0"/>
            <c:showSerName val="0"/>
            <c:showPercent val="0"/>
            <c:showBubbleSize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Sheet1!$A$2:$A$9</c:f>
              <c:strCache>
                <c:ptCount val="8"/>
                <c:pt idx="0">
                  <c:v>新治中</c:v>
                </c:pt>
                <c:pt idx="1">
                  <c:v>都和中</c:v>
                </c:pt>
                <c:pt idx="2">
                  <c:v>六中</c:v>
                </c:pt>
                <c:pt idx="3">
                  <c:v>五中</c:v>
                </c:pt>
                <c:pt idx="4">
                  <c:v>四中</c:v>
                </c:pt>
                <c:pt idx="5">
                  <c:v>三中</c:v>
                </c:pt>
                <c:pt idx="6">
                  <c:v>二中</c:v>
                </c:pt>
                <c:pt idx="7">
                  <c:v>一中</c:v>
                </c:pt>
              </c:strCache>
            </c:strRef>
          </c:cat>
          <c:val>
            <c:numRef>
              <c:f>Sheet1!$F$2:$F$9</c:f>
              <c:numCache>
                <c:formatCode>General</c:formatCode>
                <c:ptCount val="8"/>
                <c:pt idx="0">
                  <c:v>29.2</c:v>
                </c:pt>
                <c:pt idx="1">
                  <c:v>22.8</c:v>
                </c:pt>
                <c:pt idx="2">
                  <c:v>14.1</c:v>
                </c:pt>
                <c:pt idx="3">
                  <c:v>19.100000000000001</c:v>
                </c:pt>
                <c:pt idx="4">
                  <c:v>9.8000000000000007</c:v>
                </c:pt>
                <c:pt idx="5">
                  <c:v>19.600000000000001</c:v>
                </c:pt>
                <c:pt idx="6">
                  <c:v>11.6</c:v>
                </c:pt>
                <c:pt idx="7">
                  <c:v>12.6</c:v>
                </c:pt>
              </c:numCache>
            </c:numRef>
          </c:val>
        </c:ser>
        <c:ser>
          <c:idx val="5"/>
          <c:order val="5"/>
          <c:tx>
            <c:strRef>
              <c:f>Sheet1!$G$1</c:f>
              <c:strCache>
                <c:ptCount val="1"/>
                <c:pt idx="0">
                  <c:v>無回答</c:v>
                </c:pt>
              </c:strCache>
            </c:strRef>
          </c:tx>
          <c:spPr>
            <a:solidFill>
              <a:schemeClr val="accent5">
                <a:shade val="50000"/>
                <a:alpha val="70000"/>
              </a:schemeClr>
            </a:solidFill>
            <a:ln>
              <a:noFill/>
            </a:ln>
            <a:effectLst/>
          </c:spPr>
          <c:invertIfNegative val="0"/>
          <c:dLbls>
            <c:dLbl>
              <c:idx val="7"/>
              <c:layout>
                <c:manualLayout>
                  <c:x val="5.6036523458786016E-3"/>
                  <c:y val="0.18346025367488705"/>
                </c:manualLayout>
              </c:layout>
              <c:showLegendKey val="0"/>
              <c:showVal val="0"/>
              <c:showCatName val="0"/>
              <c:showSerName val="1"/>
              <c:showPercent val="0"/>
              <c:showBubbleSize val="0"/>
              <c:extLst>
                <c:ext xmlns:c15="http://schemas.microsoft.com/office/drawing/2012/chart" uri="{CE6537A1-D6FC-4f65-9D91-7224C49458BB}"/>
              </c:extLst>
            </c:dLbl>
            <c:spPr>
              <a:noFill/>
              <a:ln>
                <a:solidFill>
                  <a:schemeClr val="bg1">
                    <a:lumMod val="75000"/>
                  </a:schemeClr>
                </a:solid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ja-JP"/>
              </a:p>
            </c:txPr>
            <c:showLegendKey val="0"/>
            <c:showVal val="0"/>
            <c:showCatName val="0"/>
            <c:showSerName val="0"/>
            <c:showPercent val="0"/>
            <c:showBubbleSize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Sheet1!$A$2:$A$9</c:f>
              <c:strCache>
                <c:ptCount val="8"/>
                <c:pt idx="0">
                  <c:v>新治中</c:v>
                </c:pt>
                <c:pt idx="1">
                  <c:v>都和中</c:v>
                </c:pt>
                <c:pt idx="2">
                  <c:v>六中</c:v>
                </c:pt>
                <c:pt idx="3">
                  <c:v>五中</c:v>
                </c:pt>
                <c:pt idx="4">
                  <c:v>四中</c:v>
                </c:pt>
                <c:pt idx="5">
                  <c:v>三中</c:v>
                </c:pt>
                <c:pt idx="6">
                  <c:v>二中</c:v>
                </c:pt>
                <c:pt idx="7">
                  <c:v>一中</c:v>
                </c:pt>
              </c:strCache>
            </c:strRef>
          </c:cat>
          <c:val>
            <c:numRef>
              <c:f>Sheet1!$G$2:$G$9</c:f>
              <c:numCache>
                <c:formatCode>General</c:formatCode>
                <c:ptCount val="8"/>
                <c:pt idx="0">
                  <c:v>6.3</c:v>
                </c:pt>
                <c:pt idx="1">
                  <c:v>6.5</c:v>
                </c:pt>
                <c:pt idx="2">
                  <c:v>4.9000000000000004</c:v>
                </c:pt>
                <c:pt idx="3">
                  <c:v>5.9</c:v>
                </c:pt>
                <c:pt idx="4">
                  <c:v>2.6</c:v>
                </c:pt>
                <c:pt idx="5">
                  <c:v>3.2</c:v>
                </c:pt>
                <c:pt idx="6">
                  <c:v>1.4</c:v>
                </c:pt>
                <c:pt idx="7">
                  <c:v>4</c:v>
                </c:pt>
              </c:numCache>
            </c:numRef>
          </c:val>
        </c:ser>
        <c:dLbls>
          <c:showLegendKey val="0"/>
          <c:showVal val="0"/>
          <c:showCatName val="0"/>
          <c:showSerName val="0"/>
          <c:showPercent val="0"/>
          <c:showBubbleSize val="0"/>
        </c:dLbls>
        <c:gapWidth val="50"/>
        <c:overlap val="100"/>
        <c:axId val="145867520"/>
        <c:axId val="145869056"/>
      </c:barChart>
      <c:catAx>
        <c:axId val="145867520"/>
        <c:scaling>
          <c:orientation val="minMax"/>
        </c:scaling>
        <c:delete val="0"/>
        <c:axPos val="l"/>
        <c:numFmt formatCode="General" sourceLinked="1"/>
        <c:majorTickMark val="none"/>
        <c:minorTickMark val="none"/>
        <c:tickLblPos val="nextTo"/>
        <c:spPr>
          <a:noFill/>
          <a:ln w="9525" cap="flat" cmpd="sng" algn="ctr">
            <a:solidFill>
              <a:schemeClr val="tx1">
                <a:lumMod val="25000"/>
                <a:lumOff val="75000"/>
              </a:schemeClr>
            </a:solidFill>
            <a:round/>
            <a:headEnd type="none" w="sm" len="sm"/>
            <a:tailEnd type="none" w="sm" len="sm"/>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45869056"/>
        <c:crosses val="autoZero"/>
        <c:auto val="1"/>
        <c:lblAlgn val="ctr"/>
        <c:lblOffset val="100"/>
        <c:noMultiLvlLbl val="0"/>
      </c:catAx>
      <c:valAx>
        <c:axId val="145869056"/>
        <c:scaling>
          <c:orientation val="minMax"/>
        </c:scaling>
        <c:delete val="0"/>
        <c:axPos val="b"/>
        <c:majorGridlines>
          <c:spPr>
            <a:ln w="9525" cap="flat" cmpd="sng" algn="ctr">
              <a:gradFill>
                <a:gsLst>
                  <a:gs pos="0">
                    <a:schemeClr val="tx1">
                      <a:lumMod val="5000"/>
                      <a:lumOff val="95000"/>
                    </a:schemeClr>
                  </a:gs>
                  <a:gs pos="100000">
                    <a:schemeClr val="tx1">
                      <a:lumMod val="15000"/>
                      <a:lumOff val="85000"/>
                    </a:schemeClr>
                  </a:gs>
                </a:gsLst>
                <a:lin ang="5400000" scaled="0"/>
              </a:gra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458675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ja-JP" sz="2000" dirty="0">
                <a:solidFill>
                  <a:schemeClr val="tx1"/>
                </a:solidFill>
              </a:rPr>
              <a:t>平成</a:t>
            </a:r>
            <a:r>
              <a:rPr lang="en-US" sz="2000" dirty="0">
                <a:solidFill>
                  <a:schemeClr val="tx1"/>
                </a:solidFill>
              </a:rPr>
              <a:t>19</a:t>
            </a:r>
            <a:r>
              <a:rPr lang="ja-JP" sz="2000" dirty="0">
                <a:solidFill>
                  <a:schemeClr val="tx1"/>
                </a:solidFill>
              </a:rPr>
              <a:t>年度月別観光客数</a:t>
            </a:r>
          </a:p>
        </c:rich>
      </c:tx>
      <c:layout>
        <c:manualLayout>
          <c:xMode val="edge"/>
          <c:yMode val="edge"/>
          <c:x val="0.19283898442342995"/>
          <c:y val="1.3012259017897501E-2"/>
        </c:manualLayout>
      </c:layout>
      <c:overlay val="0"/>
      <c:spPr>
        <a:noFill/>
        <a:ln>
          <a:noFill/>
        </a:ln>
        <a:effectLst/>
      </c:spPr>
    </c:title>
    <c:autoTitleDeleted val="0"/>
    <c:plotArea>
      <c:layout>
        <c:manualLayout>
          <c:layoutTarget val="inner"/>
          <c:xMode val="edge"/>
          <c:yMode val="edge"/>
          <c:x val="8.6032659388043706E-2"/>
          <c:y val="0.18007398144342501"/>
          <c:w val="0.89623013258603468"/>
          <c:h val="0.6034670740688346"/>
        </c:manualLayout>
      </c:layout>
      <c:barChart>
        <c:barDir val="col"/>
        <c:grouping val="stacked"/>
        <c:varyColors val="0"/>
        <c:ser>
          <c:idx val="0"/>
          <c:order val="0"/>
          <c:tx>
            <c:strRef>
              <c:f>観光データ!$A$26</c:f>
              <c:strCache>
                <c:ptCount val="1"/>
                <c:pt idx="0">
                  <c:v>イベント以外</c:v>
                </c:pt>
              </c:strCache>
            </c:strRef>
          </c:tx>
          <c:spPr>
            <a:solidFill>
              <a:schemeClr val="accent1"/>
            </a:solidFill>
            <a:ln>
              <a:noFill/>
            </a:ln>
            <a:effectLst/>
          </c:spPr>
          <c:invertIfNegative val="0"/>
          <c:cat>
            <c:strRef>
              <c:f>観光データ!$B$25:$M$25</c:f>
              <c:strCache>
                <c:ptCount val="12"/>
                <c:pt idx="0">
                  <c:v>4月</c:v>
                </c:pt>
                <c:pt idx="1">
                  <c:v>5月</c:v>
                </c:pt>
                <c:pt idx="2">
                  <c:v>6月</c:v>
                </c:pt>
                <c:pt idx="3">
                  <c:v>7月</c:v>
                </c:pt>
                <c:pt idx="4">
                  <c:v>8月</c:v>
                </c:pt>
                <c:pt idx="5">
                  <c:v>9月</c:v>
                </c:pt>
                <c:pt idx="6">
                  <c:v>10月</c:v>
                </c:pt>
                <c:pt idx="7">
                  <c:v>11月</c:v>
                </c:pt>
                <c:pt idx="8">
                  <c:v>12月</c:v>
                </c:pt>
                <c:pt idx="9">
                  <c:v>1月</c:v>
                </c:pt>
                <c:pt idx="10">
                  <c:v>2月</c:v>
                </c:pt>
                <c:pt idx="11">
                  <c:v>3月</c:v>
                </c:pt>
              </c:strCache>
            </c:strRef>
          </c:cat>
          <c:val>
            <c:numRef>
              <c:f>観光データ!$B$26:$M$26</c:f>
              <c:numCache>
                <c:formatCode>General</c:formatCode>
                <c:ptCount val="12"/>
                <c:pt idx="0">
                  <c:v>24080</c:v>
                </c:pt>
                <c:pt idx="1">
                  <c:v>24772</c:v>
                </c:pt>
                <c:pt idx="2">
                  <c:v>23748</c:v>
                </c:pt>
                <c:pt idx="3">
                  <c:v>34862</c:v>
                </c:pt>
                <c:pt idx="4">
                  <c:v>33668</c:v>
                </c:pt>
                <c:pt idx="5">
                  <c:v>35124</c:v>
                </c:pt>
                <c:pt idx="6">
                  <c:v>29749</c:v>
                </c:pt>
                <c:pt idx="7">
                  <c:v>29890</c:v>
                </c:pt>
                <c:pt idx="8">
                  <c:v>31455</c:v>
                </c:pt>
                <c:pt idx="9">
                  <c:v>168942</c:v>
                </c:pt>
                <c:pt idx="10">
                  <c:v>15589</c:v>
                </c:pt>
                <c:pt idx="11">
                  <c:v>17311</c:v>
                </c:pt>
              </c:numCache>
            </c:numRef>
          </c:val>
        </c:ser>
        <c:ser>
          <c:idx val="1"/>
          <c:order val="1"/>
          <c:tx>
            <c:strRef>
              <c:f>観光データ!$A$27</c:f>
              <c:strCache>
                <c:ptCount val="1"/>
                <c:pt idx="0">
                  <c:v>イベント</c:v>
                </c:pt>
              </c:strCache>
            </c:strRef>
          </c:tx>
          <c:spPr>
            <a:solidFill>
              <a:schemeClr val="accent2"/>
            </a:solidFill>
            <a:ln>
              <a:noFill/>
            </a:ln>
            <a:effectLst/>
          </c:spPr>
          <c:invertIfNegative val="0"/>
          <c:cat>
            <c:strRef>
              <c:f>観光データ!$B$25:$M$25</c:f>
              <c:strCache>
                <c:ptCount val="12"/>
                <c:pt idx="0">
                  <c:v>4月</c:v>
                </c:pt>
                <c:pt idx="1">
                  <c:v>5月</c:v>
                </c:pt>
                <c:pt idx="2">
                  <c:v>6月</c:v>
                </c:pt>
                <c:pt idx="3">
                  <c:v>7月</c:v>
                </c:pt>
                <c:pt idx="4">
                  <c:v>8月</c:v>
                </c:pt>
                <c:pt idx="5">
                  <c:v>9月</c:v>
                </c:pt>
                <c:pt idx="6">
                  <c:v>10月</c:v>
                </c:pt>
                <c:pt idx="7">
                  <c:v>11月</c:v>
                </c:pt>
                <c:pt idx="8">
                  <c:v>12月</c:v>
                </c:pt>
                <c:pt idx="9">
                  <c:v>1月</c:v>
                </c:pt>
                <c:pt idx="10">
                  <c:v>2月</c:v>
                </c:pt>
                <c:pt idx="11">
                  <c:v>3月</c:v>
                </c:pt>
              </c:strCache>
            </c:strRef>
          </c:cat>
          <c:val>
            <c:numRef>
              <c:f>観光データ!$B$27:$M$27</c:f>
              <c:numCache>
                <c:formatCode>General</c:formatCode>
                <c:ptCount val="12"/>
                <c:pt idx="0">
                  <c:v>95000</c:v>
                </c:pt>
                <c:pt idx="4">
                  <c:v>290000</c:v>
                </c:pt>
                <c:pt idx="6">
                  <c:v>800000</c:v>
                </c:pt>
              </c:numCache>
            </c:numRef>
          </c:val>
        </c:ser>
        <c:dLbls>
          <c:showLegendKey val="0"/>
          <c:showVal val="0"/>
          <c:showCatName val="0"/>
          <c:showSerName val="0"/>
          <c:showPercent val="0"/>
          <c:showBubbleSize val="0"/>
        </c:dLbls>
        <c:gapWidth val="150"/>
        <c:overlap val="100"/>
        <c:axId val="145991552"/>
        <c:axId val="145993088"/>
      </c:barChart>
      <c:catAx>
        <c:axId val="1459915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45993088"/>
        <c:crosses val="autoZero"/>
        <c:auto val="1"/>
        <c:lblAlgn val="ctr"/>
        <c:lblOffset val="100"/>
        <c:noMultiLvlLbl val="0"/>
      </c:catAx>
      <c:valAx>
        <c:axId val="1459930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45991552"/>
        <c:crosses val="autoZero"/>
        <c:crossBetween val="between"/>
        <c:dispUnits>
          <c:builtInUnit val="tenThousands"/>
          <c:dispUnitsLbl>
            <c:layout>
              <c:manualLayout>
                <c:xMode val="edge"/>
                <c:yMode val="edge"/>
                <c:x val="5.2063285216123007E-4"/>
                <c:y val="5.246223623030067E-2"/>
              </c:manualLayout>
            </c:layout>
            <c:tx>
              <c:rich>
                <a:bodyPr rot="0" spcFirstLastPara="1" vertOverflow="ellipsis" wrap="square" anchor="ctr" anchorCtr="1"/>
                <a:lstStyle/>
                <a:p>
                  <a:pPr>
                    <a:defRPr sz="1330" b="0" i="0" u="none" strike="noStrike" kern="1200" baseline="0">
                      <a:solidFill>
                        <a:schemeClr val="tx1">
                          <a:lumMod val="65000"/>
                          <a:lumOff val="35000"/>
                        </a:schemeClr>
                      </a:solidFill>
                      <a:latin typeface="+mn-lt"/>
                      <a:ea typeface="+mn-ea"/>
                      <a:cs typeface="+mn-cs"/>
                    </a:defRPr>
                  </a:pPr>
                  <a:r>
                    <a:rPr lang="ja-JP" dirty="0" smtClean="0">
                      <a:solidFill>
                        <a:schemeClr val="tx1"/>
                      </a:solidFill>
                    </a:rPr>
                    <a:t>万</a:t>
                  </a:r>
                  <a:r>
                    <a:rPr lang="ja-JP" altLang="en-US" dirty="0" smtClean="0">
                      <a:solidFill>
                        <a:schemeClr val="tx1"/>
                      </a:solidFill>
                    </a:rPr>
                    <a:t>人</a:t>
                  </a:r>
                  <a:endParaRPr lang="ja-JP" dirty="0">
                    <a:solidFill>
                      <a:schemeClr val="tx1"/>
                    </a:solidFill>
                  </a:endParaRPr>
                </a:p>
              </c:rich>
            </c:tx>
            <c:spPr>
              <a:noFill/>
              <a:ln>
                <a:noFill/>
              </a:ln>
              <a:effectLst/>
            </c:spPr>
          </c:dispUnitsLbl>
        </c:dispUnits>
      </c:valAx>
      <c:spPr>
        <a:noFill/>
        <a:ln>
          <a:noFill/>
        </a:ln>
        <a:effectLst/>
      </c:spPr>
    </c:plotArea>
    <c:legend>
      <c:legendPos val="b"/>
      <c:layout>
        <c:manualLayout>
          <c:xMode val="edge"/>
          <c:yMode val="edge"/>
          <c:x val="0.22028135714910119"/>
          <c:y val="0.89825191074057942"/>
          <c:w val="0.435470365556624"/>
          <c:h val="7.2669377428794965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1">
    <c:autoUpdate val="0"/>
  </c:externalData>
  <c:userShapes r:id="rId2"/>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ja-JP"/>
              <a:t>COD</a:t>
            </a:r>
            <a:r>
              <a:rPr lang="ja-JP" altLang="en-US"/>
              <a:t>（年平均値）</a:t>
            </a:r>
          </a:p>
        </c:rich>
      </c:tx>
      <c:layout/>
      <c:overlay val="0"/>
      <c:spPr>
        <a:noFill/>
        <a:ln>
          <a:noFill/>
        </a:ln>
        <a:effectLst/>
      </c:spPr>
    </c:title>
    <c:autoTitleDeleted val="0"/>
    <c:plotArea>
      <c:layout>
        <c:manualLayout>
          <c:layoutTarget val="inner"/>
          <c:xMode val="edge"/>
          <c:yMode val="edge"/>
          <c:x val="0.1227060367454068"/>
          <c:y val="0.17685185185185184"/>
          <c:w val="0.83597353455818024"/>
          <c:h val="0.50799358413531637"/>
        </c:manualLayout>
      </c:layout>
      <c:lineChart>
        <c:grouping val="standard"/>
        <c:varyColors val="0"/>
        <c:ser>
          <c:idx val="0"/>
          <c:order val="0"/>
          <c:tx>
            <c:strRef>
              <c:f>Sheet1!$B$2</c:f>
              <c:strCache>
                <c:ptCount val="1"/>
                <c:pt idx="0">
                  <c:v>平均値</c:v>
                </c:pt>
              </c:strCache>
            </c:strRef>
          </c:tx>
          <c:spPr>
            <a:ln w="28575" cap="rnd">
              <a:solidFill>
                <a:schemeClr val="accent1"/>
              </a:solidFill>
              <a:round/>
            </a:ln>
            <a:effectLst/>
          </c:spPr>
          <c:marker>
            <c:symbol val="none"/>
          </c:marker>
          <c:cat>
            <c:strRef>
              <c:f>Sheet1!$C$1:$AO$1</c:f>
              <c:strCache>
                <c:ptCount val="39"/>
                <c:pt idx="0">
                  <c:v>S47</c:v>
                </c:pt>
                <c:pt idx="1">
                  <c:v>S48</c:v>
                </c:pt>
                <c:pt idx="2">
                  <c:v>S49</c:v>
                </c:pt>
                <c:pt idx="3">
                  <c:v>S50</c:v>
                </c:pt>
                <c:pt idx="4">
                  <c:v>S51</c:v>
                </c:pt>
                <c:pt idx="5">
                  <c:v>S52</c:v>
                </c:pt>
                <c:pt idx="6">
                  <c:v>S53</c:v>
                </c:pt>
                <c:pt idx="7">
                  <c:v>S54</c:v>
                </c:pt>
                <c:pt idx="8">
                  <c:v>S55</c:v>
                </c:pt>
                <c:pt idx="9">
                  <c:v>S56</c:v>
                </c:pt>
                <c:pt idx="10">
                  <c:v>S57</c:v>
                </c:pt>
                <c:pt idx="11">
                  <c:v>S58</c:v>
                </c:pt>
                <c:pt idx="12">
                  <c:v>S59</c:v>
                </c:pt>
                <c:pt idx="13">
                  <c:v>S60</c:v>
                </c:pt>
                <c:pt idx="14">
                  <c:v>S61</c:v>
                </c:pt>
                <c:pt idx="15">
                  <c:v>S62</c:v>
                </c:pt>
                <c:pt idx="16">
                  <c:v>S63</c:v>
                </c:pt>
                <c:pt idx="17">
                  <c:v>H1</c:v>
                </c:pt>
                <c:pt idx="18">
                  <c:v>H2</c:v>
                </c:pt>
                <c:pt idx="19">
                  <c:v>H3</c:v>
                </c:pt>
                <c:pt idx="20">
                  <c:v>H4</c:v>
                </c:pt>
                <c:pt idx="21">
                  <c:v>H5</c:v>
                </c:pt>
                <c:pt idx="22">
                  <c:v>H6</c:v>
                </c:pt>
                <c:pt idx="23">
                  <c:v>H7</c:v>
                </c:pt>
                <c:pt idx="24">
                  <c:v>H8</c:v>
                </c:pt>
                <c:pt idx="25">
                  <c:v>H9</c:v>
                </c:pt>
                <c:pt idx="26">
                  <c:v>H10</c:v>
                </c:pt>
                <c:pt idx="27">
                  <c:v>H11</c:v>
                </c:pt>
                <c:pt idx="28">
                  <c:v>H12</c:v>
                </c:pt>
                <c:pt idx="29">
                  <c:v>H13</c:v>
                </c:pt>
                <c:pt idx="30">
                  <c:v>H14</c:v>
                </c:pt>
                <c:pt idx="31">
                  <c:v>H15</c:v>
                </c:pt>
                <c:pt idx="32">
                  <c:v>H16</c:v>
                </c:pt>
                <c:pt idx="33">
                  <c:v>H17</c:v>
                </c:pt>
                <c:pt idx="34">
                  <c:v>H18</c:v>
                </c:pt>
                <c:pt idx="35">
                  <c:v>H19</c:v>
                </c:pt>
                <c:pt idx="36">
                  <c:v>H20</c:v>
                </c:pt>
                <c:pt idx="37">
                  <c:v>H21</c:v>
                </c:pt>
                <c:pt idx="38">
                  <c:v>H22</c:v>
                </c:pt>
              </c:strCache>
            </c:strRef>
          </c:cat>
          <c:val>
            <c:numRef>
              <c:f>Sheet1!$C$2:$AO$2</c:f>
              <c:numCache>
                <c:formatCode>General</c:formatCode>
                <c:ptCount val="39"/>
                <c:pt idx="0">
                  <c:v>6.6</c:v>
                </c:pt>
                <c:pt idx="1">
                  <c:v>7.5</c:v>
                </c:pt>
                <c:pt idx="2">
                  <c:v>6.3</c:v>
                </c:pt>
                <c:pt idx="3">
                  <c:v>7.3</c:v>
                </c:pt>
                <c:pt idx="4">
                  <c:v>6.8</c:v>
                </c:pt>
                <c:pt idx="5">
                  <c:v>7</c:v>
                </c:pt>
                <c:pt idx="6">
                  <c:v>10</c:v>
                </c:pt>
                <c:pt idx="7">
                  <c:v>11</c:v>
                </c:pt>
                <c:pt idx="8">
                  <c:v>8.6999999999999993</c:v>
                </c:pt>
                <c:pt idx="9">
                  <c:v>7.7</c:v>
                </c:pt>
                <c:pt idx="10">
                  <c:v>9.1</c:v>
                </c:pt>
                <c:pt idx="11">
                  <c:v>8.4</c:v>
                </c:pt>
                <c:pt idx="12">
                  <c:v>8.6999999999999993</c:v>
                </c:pt>
                <c:pt idx="13">
                  <c:v>8.1999999999999993</c:v>
                </c:pt>
                <c:pt idx="14">
                  <c:v>8.1</c:v>
                </c:pt>
                <c:pt idx="15">
                  <c:v>8.5</c:v>
                </c:pt>
                <c:pt idx="16">
                  <c:v>7.4</c:v>
                </c:pt>
                <c:pt idx="17">
                  <c:v>7.2</c:v>
                </c:pt>
                <c:pt idx="18">
                  <c:v>7.6</c:v>
                </c:pt>
                <c:pt idx="19">
                  <c:v>6.8</c:v>
                </c:pt>
                <c:pt idx="20">
                  <c:v>7.4</c:v>
                </c:pt>
                <c:pt idx="21">
                  <c:v>8.1999999999999993</c:v>
                </c:pt>
                <c:pt idx="22">
                  <c:v>8.5</c:v>
                </c:pt>
                <c:pt idx="23">
                  <c:v>8.4</c:v>
                </c:pt>
                <c:pt idx="24">
                  <c:v>8.3000000000000007</c:v>
                </c:pt>
                <c:pt idx="25">
                  <c:v>8.4</c:v>
                </c:pt>
                <c:pt idx="26">
                  <c:v>7.9</c:v>
                </c:pt>
                <c:pt idx="27">
                  <c:v>7.7</c:v>
                </c:pt>
                <c:pt idx="28">
                  <c:v>8.1</c:v>
                </c:pt>
                <c:pt idx="29">
                  <c:v>8</c:v>
                </c:pt>
                <c:pt idx="30">
                  <c:v>7.5</c:v>
                </c:pt>
                <c:pt idx="31">
                  <c:v>7.5</c:v>
                </c:pt>
                <c:pt idx="32">
                  <c:v>7.9</c:v>
                </c:pt>
                <c:pt idx="33">
                  <c:v>7.6</c:v>
                </c:pt>
                <c:pt idx="34">
                  <c:v>8.1999999999999993</c:v>
                </c:pt>
                <c:pt idx="35">
                  <c:v>8.8000000000000007</c:v>
                </c:pt>
                <c:pt idx="36">
                  <c:v>8.6999999999999993</c:v>
                </c:pt>
                <c:pt idx="37">
                  <c:v>9.5</c:v>
                </c:pt>
                <c:pt idx="38">
                  <c:v>8.6999999999999993</c:v>
                </c:pt>
              </c:numCache>
            </c:numRef>
          </c:val>
          <c:smooth val="0"/>
        </c:ser>
        <c:ser>
          <c:idx val="1"/>
          <c:order val="1"/>
          <c:tx>
            <c:strRef>
              <c:f>Sheet1!$B$3</c:f>
              <c:strCache>
                <c:ptCount val="1"/>
                <c:pt idx="0">
                  <c:v>水質目標（7.4mg/L）</c:v>
                </c:pt>
              </c:strCache>
            </c:strRef>
          </c:tx>
          <c:spPr>
            <a:ln w="25400" cap="rnd">
              <a:solidFill>
                <a:schemeClr val="accent2"/>
              </a:solidFill>
              <a:prstDash val="sysDot"/>
              <a:round/>
            </a:ln>
            <a:effectLst/>
          </c:spPr>
          <c:marker>
            <c:symbol val="none"/>
          </c:marker>
          <c:cat>
            <c:strRef>
              <c:f>Sheet1!$C$1:$AO$1</c:f>
              <c:strCache>
                <c:ptCount val="39"/>
                <c:pt idx="0">
                  <c:v>S47</c:v>
                </c:pt>
                <c:pt idx="1">
                  <c:v>S48</c:v>
                </c:pt>
                <c:pt idx="2">
                  <c:v>S49</c:v>
                </c:pt>
                <c:pt idx="3">
                  <c:v>S50</c:v>
                </c:pt>
                <c:pt idx="4">
                  <c:v>S51</c:v>
                </c:pt>
                <c:pt idx="5">
                  <c:v>S52</c:v>
                </c:pt>
                <c:pt idx="6">
                  <c:v>S53</c:v>
                </c:pt>
                <c:pt idx="7">
                  <c:v>S54</c:v>
                </c:pt>
                <c:pt idx="8">
                  <c:v>S55</c:v>
                </c:pt>
                <c:pt idx="9">
                  <c:v>S56</c:v>
                </c:pt>
                <c:pt idx="10">
                  <c:v>S57</c:v>
                </c:pt>
                <c:pt idx="11">
                  <c:v>S58</c:v>
                </c:pt>
                <c:pt idx="12">
                  <c:v>S59</c:v>
                </c:pt>
                <c:pt idx="13">
                  <c:v>S60</c:v>
                </c:pt>
                <c:pt idx="14">
                  <c:v>S61</c:v>
                </c:pt>
                <c:pt idx="15">
                  <c:v>S62</c:v>
                </c:pt>
                <c:pt idx="16">
                  <c:v>S63</c:v>
                </c:pt>
                <c:pt idx="17">
                  <c:v>H1</c:v>
                </c:pt>
                <c:pt idx="18">
                  <c:v>H2</c:v>
                </c:pt>
                <c:pt idx="19">
                  <c:v>H3</c:v>
                </c:pt>
                <c:pt idx="20">
                  <c:v>H4</c:v>
                </c:pt>
                <c:pt idx="21">
                  <c:v>H5</c:v>
                </c:pt>
                <c:pt idx="22">
                  <c:v>H6</c:v>
                </c:pt>
                <c:pt idx="23">
                  <c:v>H7</c:v>
                </c:pt>
                <c:pt idx="24">
                  <c:v>H8</c:v>
                </c:pt>
                <c:pt idx="25">
                  <c:v>H9</c:v>
                </c:pt>
                <c:pt idx="26">
                  <c:v>H10</c:v>
                </c:pt>
                <c:pt idx="27">
                  <c:v>H11</c:v>
                </c:pt>
                <c:pt idx="28">
                  <c:v>H12</c:v>
                </c:pt>
                <c:pt idx="29">
                  <c:v>H13</c:v>
                </c:pt>
                <c:pt idx="30">
                  <c:v>H14</c:v>
                </c:pt>
                <c:pt idx="31">
                  <c:v>H15</c:v>
                </c:pt>
                <c:pt idx="32">
                  <c:v>H16</c:v>
                </c:pt>
                <c:pt idx="33">
                  <c:v>H17</c:v>
                </c:pt>
                <c:pt idx="34">
                  <c:v>H18</c:v>
                </c:pt>
                <c:pt idx="35">
                  <c:v>H19</c:v>
                </c:pt>
                <c:pt idx="36">
                  <c:v>H20</c:v>
                </c:pt>
                <c:pt idx="37">
                  <c:v>H21</c:v>
                </c:pt>
                <c:pt idx="38">
                  <c:v>H22</c:v>
                </c:pt>
              </c:strCache>
            </c:strRef>
          </c:cat>
          <c:val>
            <c:numRef>
              <c:f>Sheet1!$C$3:$AO$3</c:f>
              <c:numCache>
                <c:formatCode>General</c:formatCode>
                <c:ptCount val="39"/>
                <c:pt idx="0">
                  <c:v>7.4</c:v>
                </c:pt>
                <c:pt idx="1">
                  <c:v>7.4</c:v>
                </c:pt>
                <c:pt idx="2">
                  <c:v>7.4</c:v>
                </c:pt>
                <c:pt idx="3">
                  <c:v>7.4</c:v>
                </c:pt>
                <c:pt idx="4">
                  <c:v>7.4</c:v>
                </c:pt>
                <c:pt idx="5">
                  <c:v>7.4</c:v>
                </c:pt>
                <c:pt idx="6">
                  <c:v>7.4</c:v>
                </c:pt>
                <c:pt idx="7">
                  <c:v>7.4</c:v>
                </c:pt>
                <c:pt idx="8">
                  <c:v>7.4</c:v>
                </c:pt>
                <c:pt idx="9">
                  <c:v>7.4</c:v>
                </c:pt>
                <c:pt idx="10">
                  <c:v>7.4</c:v>
                </c:pt>
                <c:pt idx="11">
                  <c:v>7.4</c:v>
                </c:pt>
                <c:pt idx="12">
                  <c:v>7.4</c:v>
                </c:pt>
                <c:pt idx="13">
                  <c:v>7.4</c:v>
                </c:pt>
                <c:pt idx="14">
                  <c:v>7.4</c:v>
                </c:pt>
                <c:pt idx="15">
                  <c:v>7.4</c:v>
                </c:pt>
                <c:pt idx="16">
                  <c:v>7.4</c:v>
                </c:pt>
                <c:pt idx="17">
                  <c:v>7.4</c:v>
                </c:pt>
                <c:pt idx="18">
                  <c:v>7.4</c:v>
                </c:pt>
                <c:pt idx="19">
                  <c:v>7.4</c:v>
                </c:pt>
                <c:pt idx="20">
                  <c:v>7.4</c:v>
                </c:pt>
                <c:pt idx="21">
                  <c:v>7.4</c:v>
                </c:pt>
                <c:pt idx="22">
                  <c:v>7.4</c:v>
                </c:pt>
                <c:pt idx="23">
                  <c:v>7.4</c:v>
                </c:pt>
                <c:pt idx="24">
                  <c:v>7.4</c:v>
                </c:pt>
                <c:pt idx="25">
                  <c:v>7.4</c:v>
                </c:pt>
                <c:pt idx="26">
                  <c:v>7.4</c:v>
                </c:pt>
                <c:pt idx="27">
                  <c:v>7.4</c:v>
                </c:pt>
                <c:pt idx="28">
                  <c:v>7.4</c:v>
                </c:pt>
                <c:pt idx="29">
                  <c:v>7.4</c:v>
                </c:pt>
                <c:pt idx="30">
                  <c:v>7.4</c:v>
                </c:pt>
                <c:pt idx="31">
                  <c:v>7.4</c:v>
                </c:pt>
                <c:pt idx="32">
                  <c:v>7.4</c:v>
                </c:pt>
                <c:pt idx="33">
                  <c:v>7.4</c:v>
                </c:pt>
                <c:pt idx="34">
                  <c:v>7.4</c:v>
                </c:pt>
                <c:pt idx="35">
                  <c:v>7.4</c:v>
                </c:pt>
                <c:pt idx="36">
                  <c:v>7.4</c:v>
                </c:pt>
                <c:pt idx="37">
                  <c:v>7.4</c:v>
                </c:pt>
                <c:pt idx="38">
                  <c:v>7.4</c:v>
                </c:pt>
              </c:numCache>
            </c:numRef>
          </c:val>
          <c:smooth val="0"/>
        </c:ser>
        <c:dLbls>
          <c:showLegendKey val="0"/>
          <c:showVal val="0"/>
          <c:showCatName val="0"/>
          <c:showSerName val="0"/>
          <c:showPercent val="0"/>
          <c:showBubbleSize val="0"/>
        </c:dLbls>
        <c:marker val="1"/>
        <c:smooth val="0"/>
        <c:axId val="142152832"/>
        <c:axId val="142154752"/>
      </c:lineChart>
      <c:catAx>
        <c:axId val="142152832"/>
        <c:scaling>
          <c:orientation val="minMax"/>
        </c:scaling>
        <c:delete val="0"/>
        <c:axPos val="b"/>
        <c:title>
          <c:tx>
            <c:rich>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ja-JP" altLang="en-US" sz="1100"/>
                  <a:t>年度</a:t>
                </a:r>
              </a:p>
            </c:rich>
          </c:tx>
          <c:layout/>
          <c:overlay val="0"/>
          <c:spPr>
            <a:noFill/>
            <a:ln>
              <a:noFill/>
            </a:ln>
            <a:effectLst/>
          </c:spPr>
        </c:title>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42154752"/>
        <c:crosses val="autoZero"/>
        <c:auto val="1"/>
        <c:lblAlgn val="ctr"/>
        <c:lblOffset val="100"/>
        <c:noMultiLvlLbl val="0"/>
      </c:catAx>
      <c:valAx>
        <c:axId val="14215475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en-US" altLang="ja-JP" sz="1100"/>
                  <a:t>mg/L</a:t>
                </a:r>
                <a:endParaRPr lang="ja-JP" altLang="en-US" sz="1100"/>
              </a:p>
            </c:rich>
          </c:tx>
          <c:layout/>
          <c:overlay val="0"/>
          <c:spPr>
            <a:noFill/>
            <a:ln>
              <a:noFill/>
            </a:ln>
            <a:effectLst/>
          </c:sp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42152832"/>
        <c:crosses val="autoZero"/>
        <c:crossBetween val="between"/>
      </c:valAx>
      <c:spPr>
        <a:noFill/>
        <a:ln>
          <a:noFill/>
        </a:ln>
        <a:effectLst/>
      </c:spPr>
    </c:plotArea>
    <c:legend>
      <c:legendPos val="b"/>
      <c:legendEntry>
        <c:idx val="1"/>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ea"/>
                <a:ea typeface="+mn-ea"/>
                <a:cs typeface="+mn-cs"/>
              </a:defRPr>
            </a:pPr>
            <a:endParaRPr lang="ja-JP"/>
          </a:p>
        </c:txPr>
      </c:legendEntry>
      <c:layout>
        <c:manualLayout>
          <c:xMode val="edge"/>
          <c:yMode val="edge"/>
          <c:x val="0.17068461759546741"/>
          <c:y val="0.80668338853047605"/>
          <c:w val="0.68591094390592522"/>
          <c:h val="7.1413017603482301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ea"/>
              <a:ea typeface="+mn-ea"/>
              <a:cs typeface="+mn-cs"/>
            </a:defRPr>
          </a:pPr>
          <a:endParaRPr lang="ja-JP"/>
        </a:p>
      </c:txPr>
    </c:legend>
    <c:plotVisOnly val="1"/>
    <c:dispBlanksAs val="gap"/>
    <c:showDLblsOverMax val="0"/>
  </c:chart>
  <c:spPr>
    <a:solidFill>
      <a:schemeClr val="bg1"/>
    </a:solidFill>
    <a:ln w="9525" cap="flat" cmpd="sng" algn="ctr">
      <a:noFill/>
      <a:round/>
    </a:ln>
    <a:effectLst/>
  </c:spPr>
  <c:txPr>
    <a:bodyPr/>
    <a:lstStyle/>
    <a:p>
      <a:pPr>
        <a:defRPr/>
      </a:pPr>
      <a:endParaRPr lang="ja-JP"/>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kumimoji="1" lang="ja-JP" altLang="en-US" sz="1600" b="1" baseline="0" dirty="0" smtClean="0">
                <a:effectLst/>
              </a:rPr>
              <a:t>所管区別犯罪件数の割合（</a:t>
            </a:r>
            <a:r>
              <a:rPr kumimoji="1" lang="en-US" altLang="ja-JP" sz="1600" b="1" baseline="0" dirty="0" smtClean="0">
                <a:effectLst/>
              </a:rPr>
              <a:t>H26.1</a:t>
            </a:r>
            <a:r>
              <a:rPr kumimoji="1" lang="ja-JP" altLang="en-US" sz="1600" b="1" baseline="0" dirty="0" smtClean="0">
                <a:effectLst/>
              </a:rPr>
              <a:t>～</a:t>
            </a:r>
            <a:r>
              <a:rPr kumimoji="1" lang="en-US" altLang="ja-JP" sz="1600" b="1" baseline="0" dirty="0" smtClean="0">
                <a:effectLst/>
              </a:rPr>
              <a:t>3</a:t>
            </a:r>
            <a:r>
              <a:rPr kumimoji="1" lang="ja-JP" altLang="en-US" sz="1600" b="1" baseline="0" dirty="0" smtClean="0">
                <a:effectLst/>
              </a:rPr>
              <a:t>月）</a:t>
            </a:r>
            <a:endParaRPr kumimoji="1" lang="en-US" altLang="ja-JP" sz="1600" b="1" baseline="0" dirty="0" smtClean="0">
              <a:effectLst/>
            </a:endParaRPr>
          </a:p>
          <a:p>
            <a:pPr>
              <a:defRPr/>
            </a:pPr>
            <a:r>
              <a:rPr lang="ja-JP" altLang="en-US" sz="1000" b="0" dirty="0" smtClean="0">
                <a:effectLst/>
              </a:rPr>
              <a:t>土浦市防犯協会</a:t>
            </a:r>
            <a:r>
              <a:rPr lang="en-US" altLang="ja-JP" sz="1000" b="0" dirty="0" smtClean="0">
                <a:effectLst/>
              </a:rPr>
              <a:t>『</a:t>
            </a:r>
            <a:r>
              <a:rPr lang="ja-JP" altLang="en-US" sz="1000" b="0" i="0" u="none" strike="noStrike" baseline="0" dirty="0" smtClean="0"/>
              <a:t>手口別窃盗犯罪平成</a:t>
            </a:r>
            <a:r>
              <a:rPr lang="en-US" altLang="ja-JP" sz="1000" b="0" i="0" u="none" strike="noStrike" baseline="0" dirty="0" smtClean="0"/>
              <a:t>26</a:t>
            </a:r>
            <a:r>
              <a:rPr lang="ja-JP" altLang="en-US" sz="1000" b="0" i="0" u="none" strike="noStrike" baseline="0" dirty="0" smtClean="0"/>
              <a:t>年</a:t>
            </a:r>
            <a:r>
              <a:rPr lang="en-US" altLang="ja-JP" sz="1000" b="0" i="0" u="none" strike="noStrike" baseline="0" dirty="0" smtClean="0"/>
              <a:t>3</a:t>
            </a:r>
            <a:r>
              <a:rPr lang="ja-JP" altLang="en-US" sz="1000" b="0" i="0" u="none" strike="noStrike" baseline="0" dirty="0" smtClean="0"/>
              <a:t>月</a:t>
            </a:r>
            <a:r>
              <a:rPr lang="en-US" altLang="ja-JP" sz="1000" b="0" i="0" u="none" strike="noStrike" baseline="0" dirty="0" smtClean="0"/>
              <a:t>』</a:t>
            </a:r>
            <a:r>
              <a:rPr lang="ja-JP" altLang="en-US" sz="1000" b="0" dirty="0" smtClean="0">
                <a:effectLst/>
              </a:rPr>
              <a:t>をもとに筆者作成</a:t>
            </a:r>
            <a:endParaRPr lang="ja-JP" altLang="en-US" sz="1000" b="0" dirty="0">
              <a:effectLst/>
            </a:endParaRPr>
          </a:p>
        </c:rich>
      </c:tx>
      <c:layout>
        <c:manualLayout>
          <c:xMode val="edge"/>
          <c:yMode val="edge"/>
          <c:x val="9.2395228441799093E-2"/>
          <c:y val="1.5789288832403801E-2"/>
        </c:manualLayout>
      </c:layout>
      <c:overlay val="0"/>
    </c:title>
    <c:autoTitleDeleted val="0"/>
    <c:plotArea>
      <c:layout>
        <c:manualLayout>
          <c:layoutTarget val="inner"/>
          <c:xMode val="edge"/>
          <c:yMode val="edge"/>
          <c:x val="9.2586566175537496E-2"/>
          <c:y val="0.18164053819096401"/>
          <c:w val="0.829630182689442"/>
          <c:h val="0.43865875084648898"/>
        </c:manualLayout>
      </c:layout>
      <c:barChart>
        <c:barDir val="col"/>
        <c:grouping val="stacked"/>
        <c:varyColors val="0"/>
        <c:ser>
          <c:idx val="0"/>
          <c:order val="0"/>
          <c:tx>
            <c:strRef>
              <c:f>Sheet1!$H$4</c:f>
              <c:strCache>
                <c:ptCount val="1"/>
                <c:pt idx="0">
                  <c:v>乗物盗</c:v>
                </c:pt>
              </c:strCache>
            </c:strRef>
          </c:tx>
          <c:spPr>
            <a:solidFill>
              <a:schemeClr val="accent4">
                <a:lumMod val="75000"/>
              </a:schemeClr>
            </a:solidFill>
            <a:ln>
              <a:solidFill>
                <a:schemeClr val="bg2">
                  <a:lumMod val="50000"/>
                </a:schemeClr>
              </a:solidFill>
            </a:ln>
          </c:spPr>
          <c:invertIfNegative val="0"/>
          <c:cat>
            <c:strRef>
              <c:f>Sheet1!$F$5:$F$14</c:f>
              <c:strCache>
                <c:ptCount val="10"/>
                <c:pt idx="0">
                  <c:v>荒川沖</c:v>
                </c:pt>
                <c:pt idx="1">
                  <c:v>神立</c:v>
                </c:pt>
                <c:pt idx="2">
                  <c:v>真鍋</c:v>
                </c:pt>
                <c:pt idx="3">
                  <c:v>土浦駅前</c:v>
                </c:pt>
                <c:pt idx="4">
                  <c:v>文京町</c:v>
                </c:pt>
                <c:pt idx="5">
                  <c:v>新治都和</c:v>
                </c:pt>
                <c:pt idx="6">
                  <c:v>南並</c:v>
                </c:pt>
                <c:pt idx="7">
                  <c:v>下大津</c:v>
                </c:pt>
                <c:pt idx="8">
                  <c:v>志士庫</c:v>
                </c:pt>
                <c:pt idx="9">
                  <c:v>千代田</c:v>
                </c:pt>
              </c:strCache>
            </c:strRef>
          </c:cat>
          <c:val>
            <c:numRef>
              <c:f>Sheet1!$H$5:$H$14</c:f>
              <c:numCache>
                <c:formatCode>General</c:formatCode>
                <c:ptCount val="10"/>
                <c:pt idx="0">
                  <c:v>0.38095238095238099</c:v>
                </c:pt>
                <c:pt idx="1">
                  <c:v>0.70588235294117696</c:v>
                </c:pt>
                <c:pt idx="2">
                  <c:v>0.51351351351351404</c:v>
                </c:pt>
                <c:pt idx="3">
                  <c:v>0.6</c:v>
                </c:pt>
                <c:pt idx="4">
                  <c:v>0.63265306122449005</c:v>
                </c:pt>
                <c:pt idx="5">
                  <c:v>0.59090909090909105</c:v>
                </c:pt>
                <c:pt idx="6">
                  <c:v>0.625</c:v>
                </c:pt>
                <c:pt idx="7">
                  <c:v>1</c:v>
                </c:pt>
                <c:pt idx="8">
                  <c:v>0.25</c:v>
                </c:pt>
                <c:pt idx="9">
                  <c:v>0.83333333333333304</c:v>
                </c:pt>
              </c:numCache>
            </c:numRef>
          </c:val>
        </c:ser>
        <c:ser>
          <c:idx val="1"/>
          <c:order val="1"/>
          <c:tx>
            <c:strRef>
              <c:f>Sheet1!$I$4</c:f>
              <c:strCache>
                <c:ptCount val="1"/>
                <c:pt idx="0">
                  <c:v>侵入盗</c:v>
                </c:pt>
              </c:strCache>
            </c:strRef>
          </c:tx>
          <c:spPr>
            <a:solidFill>
              <a:schemeClr val="accent4">
                <a:lumMod val="60000"/>
                <a:lumOff val="40000"/>
              </a:schemeClr>
            </a:solidFill>
            <a:ln>
              <a:solidFill>
                <a:schemeClr val="bg2">
                  <a:lumMod val="50000"/>
                </a:schemeClr>
              </a:solidFill>
            </a:ln>
          </c:spPr>
          <c:invertIfNegative val="0"/>
          <c:cat>
            <c:strRef>
              <c:f>Sheet1!$F$5:$F$14</c:f>
              <c:strCache>
                <c:ptCount val="10"/>
                <c:pt idx="0">
                  <c:v>荒川沖</c:v>
                </c:pt>
                <c:pt idx="1">
                  <c:v>神立</c:v>
                </c:pt>
                <c:pt idx="2">
                  <c:v>真鍋</c:v>
                </c:pt>
                <c:pt idx="3">
                  <c:v>土浦駅前</c:v>
                </c:pt>
                <c:pt idx="4">
                  <c:v>文京町</c:v>
                </c:pt>
                <c:pt idx="5">
                  <c:v>新治都和</c:v>
                </c:pt>
                <c:pt idx="6">
                  <c:v>南並</c:v>
                </c:pt>
                <c:pt idx="7">
                  <c:v>下大津</c:v>
                </c:pt>
                <c:pt idx="8">
                  <c:v>志士庫</c:v>
                </c:pt>
                <c:pt idx="9">
                  <c:v>千代田</c:v>
                </c:pt>
              </c:strCache>
            </c:strRef>
          </c:cat>
          <c:val>
            <c:numRef>
              <c:f>Sheet1!$I$5:$I$14</c:f>
              <c:numCache>
                <c:formatCode>General</c:formatCode>
                <c:ptCount val="10"/>
                <c:pt idx="0">
                  <c:v>0.32380952380952399</c:v>
                </c:pt>
                <c:pt idx="1">
                  <c:v>5.8823529411764698E-2</c:v>
                </c:pt>
                <c:pt idx="2">
                  <c:v>5.4054054054054099E-2</c:v>
                </c:pt>
                <c:pt idx="3">
                  <c:v>0.15</c:v>
                </c:pt>
                <c:pt idx="4">
                  <c:v>4.0816326530612297E-2</c:v>
                </c:pt>
                <c:pt idx="5">
                  <c:v>0.27272727272727298</c:v>
                </c:pt>
                <c:pt idx="6">
                  <c:v>0.25</c:v>
                </c:pt>
                <c:pt idx="7">
                  <c:v>0</c:v>
                </c:pt>
                <c:pt idx="8">
                  <c:v>0.75</c:v>
                </c:pt>
                <c:pt idx="9">
                  <c:v>0</c:v>
                </c:pt>
              </c:numCache>
            </c:numRef>
          </c:val>
        </c:ser>
        <c:ser>
          <c:idx val="2"/>
          <c:order val="2"/>
          <c:tx>
            <c:strRef>
              <c:f>Sheet1!$J$4</c:f>
              <c:strCache>
                <c:ptCount val="1"/>
                <c:pt idx="0">
                  <c:v>非侵入盗</c:v>
                </c:pt>
              </c:strCache>
            </c:strRef>
          </c:tx>
          <c:spPr>
            <a:solidFill>
              <a:schemeClr val="accent4">
                <a:lumMod val="20000"/>
                <a:lumOff val="80000"/>
              </a:schemeClr>
            </a:solidFill>
            <a:ln>
              <a:solidFill>
                <a:schemeClr val="bg2">
                  <a:lumMod val="50000"/>
                </a:schemeClr>
              </a:solidFill>
            </a:ln>
          </c:spPr>
          <c:invertIfNegative val="0"/>
          <c:cat>
            <c:strRef>
              <c:f>Sheet1!$F$5:$F$14</c:f>
              <c:strCache>
                <c:ptCount val="10"/>
                <c:pt idx="0">
                  <c:v>荒川沖</c:v>
                </c:pt>
                <c:pt idx="1">
                  <c:v>神立</c:v>
                </c:pt>
                <c:pt idx="2">
                  <c:v>真鍋</c:v>
                </c:pt>
                <c:pt idx="3">
                  <c:v>土浦駅前</c:v>
                </c:pt>
                <c:pt idx="4">
                  <c:v>文京町</c:v>
                </c:pt>
                <c:pt idx="5">
                  <c:v>新治都和</c:v>
                </c:pt>
                <c:pt idx="6">
                  <c:v>南並</c:v>
                </c:pt>
                <c:pt idx="7">
                  <c:v>下大津</c:v>
                </c:pt>
                <c:pt idx="8">
                  <c:v>志士庫</c:v>
                </c:pt>
                <c:pt idx="9">
                  <c:v>千代田</c:v>
                </c:pt>
              </c:strCache>
            </c:strRef>
          </c:cat>
          <c:val>
            <c:numRef>
              <c:f>Sheet1!$J$5:$J$14</c:f>
              <c:numCache>
                <c:formatCode>General</c:formatCode>
                <c:ptCount val="10"/>
                <c:pt idx="0">
                  <c:v>0.29523809523809502</c:v>
                </c:pt>
                <c:pt idx="1">
                  <c:v>0.23529411764705899</c:v>
                </c:pt>
                <c:pt idx="2">
                  <c:v>0.43243243243243201</c:v>
                </c:pt>
                <c:pt idx="3">
                  <c:v>0.25</c:v>
                </c:pt>
                <c:pt idx="4">
                  <c:v>0.32653061224489799</c:v>
                </c:pt>
                <c:pt idx="5">
                  <c:v>0.13636363636363599</c:v>
                </c:pt>
                <c:pt idx="6">
                  <c:v>0.125</c:v>
                </c:pt>
                <c:pt idx="7">
                  <c:v>0</c:v>
                </c:pt>
                <c:pt idx="8">
                  <c:v>0</c:v>
                </c:pt>
                <c:pt idx="9">
                  <c:v>0.16666666666666699</c:v>
                </c:pt>
              </c:numCache>
            </c:numRef>
          </c:val>
        </c:ser>
        <c:dLbls>
          <c:showLegendKey val="0"/>
          <c:showVal val="0"/>
          <c:showCatName val="0"/>
          <c:showSerName val="0"/>
          <c:showPercent val="0"/>
          <c:showBubbleSize val="0"/>
        </c:dLbls>
        <c:gapWidth val="150"/>
        <c:overlap val="100"/>
        <c:axId val="123391360"/>
        <c:axId val="127456384"/>
      </c:barChart>
      <c:catAx>
        <c:axId val="123391360"/>
        <c:scaling>
          <c:orientation val="minMax"/>
        </c:scaling>
        <c:delete val="0"/>
        <c:axPos val="b"/>
        <c:numFmt formatCode="General" sourceLinked="0"/>
        <c:majorTickMark val="out"/>
        <c:minorTickMark val="none"/>
        <c:tickLblPos val="nextTo"/>
        <c:txPr>
          <a:bodyPr rot="0" vert="eaVert"/>
          <a:lstStyle/>
          <a:p>
            <a:pPr>
              <a:defRPr sz="1800"/>
            </a:pPr>
            <a:endParaRPr lang="ja-JP"/>
          </a:p>
        </c:txPr>
        <c:crossAx val="127456384"/>
        <c:crosses val="autoZero"/>
        <c:auto val="1"/>
        <c:lblAlgn val="ctr"/>
        <c:lblOffset val="100"/>
        <c:noMultiLvlLbl val="0"/>
      </c:catAx>
      <c:valAx>
        <c:axId val="127456384"/>
        <c:scaling>
          <c:orientation val="minMax"/>
          <c:max val="1"/>
        </c:scaling>
        <c:delete val="0"/>
        <c:axPos val="l"/>
        <c:majorGridlines/>
        <c:numFmt formatCode="0%" sourceLinked="0"/>
        <c:majorTickMark val="out"/>
        <c:minorTickMark val="none"/>
        <c:tickLblPos val="nextTo"/>
        <c:txPr>
          <a:bodyPr/>
          <a:lstStyle/>
          <a:p>
            <a:pPr>
              <a:defRPr sz="1200"/>
            </a:pPr>
            <a:endParaRPr lang="ja-JP"/>
          </a:p>
        </c:txPr>
        <c:crossAx val="123391360"/>
        <c:crosses val="autoZero"/>
        <c:crossBetween val="between"/>
      </c:valAx>
    </c:plotArea>
    <c:legend>
      <c:legendPos val="b"/>
      <c:layout>
        <c:manualLayout>
          <c:xMode val="edge"/>
          <c:yMode val="edge"/>
          <c:x val="0.14444838759385201"/>
          <c:y val="0.89604852537823498"/>
          <c:w val="0.70571189935678702"/>
          <c:h val="0.103951331692863"/>
        </c:manualLayout>
      </c:layout>
      <c:overlay val="0"/>
      <c:txPr>
        <a:bodyPr/>
        <a:lstStyle/>
        <a:p>
          <a:pPr>
            <a:defRPr sz="1400"/>
          </a:pPr>
          <a:endParaRPr lang="ja-JP"/>
        </a:p>
      </c:txPr>
    </c:legend>
    <c:plotVisOnly val="1"/>
    <c:dispBlanksAs val="gap"/>
    <c:showDLblsOverMax val="0"/>
  </c:chart>
  <c:txPr>
    <a:bodyPr/>
    <a:lstStyle/>
    <a:p>
      <a:pPr>
        <a:defRPr sz="1800"/>
      </a:pPr>
      <a:endParaRPr lang="ja-JP"/>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ja-JP" altLang="en-US"/>
              <a:t>工業団地の面積および分譲状況</a:t>
            </a:r>
            <a:endParaRPr lang="en-US" altLang="ja-JP"/>
          </a:p>
          <a:p>
            <a:pPr>
              <a:defRPr/>
            </a:pPr>
            <a:r>
              <a:rPr lang="ja-JP" altLang="en-US" sz="1000" b="0"/>
              <a:t>土浦市</a:t>
            </a:r>
            <a:r>
              <a:rPr lang="en-US" altLang="ja-JP" sz="1000" b="0"/>
              <a:t>HP『</a:t>
            </a:r>
            <a:r>
              <a:rPr lang="ja-JP" altLang="en-US" sz="1000" b="0"/>
              <a:t>工業の概要</a:t>
            </a:r>
            <a:r>
              <a:rPr lang="en-US" altLang="ja-JP" sz="1000" b="0"/>
              <a:t>』</a:t>
            </a:r>
            <a:r>
              <a:rPr lang="ja-JP" altLang="en-US" sz="1000" b="0"/>
              <a:t>をもとに筆者作成</a:t>
            </a:r>
          </a:p>
        </c:rich>
      </c:tx>
      <c:layout/>
      <c:overlay val="0"/>
    </c:title>
    <c:autoTitleDeleted val="0"/>
    <c:plotArea>
      <c:layout>
        <c:manualLayout>
          <c:layoutTarget val="inner"/>
          <c:xMode val="edge"/>
          <c:yMode val="edge"/>
          <c:x val="7.6913162174084199E-2"/>
          <c:y val="0.191938632251893"/>
          <c:w val="0.89132560534389005"/>
          <c:h val="0.54641443879279605"/>
        </c:manualLayout>
      </c:layout>
      <c:barChart>
        <c:barDir val="col"/>
        <c:grouping val="clustered"/>
        <c:varyColors val="0"/>
        <c:ser>
          <c:idx val="0"/>
          <c:order val="0"/>
          <c:tx>
            <c:strRef>
              <c:f>Sheet1!$B$5</c:f>
              <c:strCache>
                <c:ptCount val="1"/>
                <c:pt idx="0">
                  <c:v>工業用地面積</c:v>
                </c:pt>
              </c:strCache>
            </c:strRef>
          </c:tx>
          <c:spPr>
            <a:pattFill prst="narHorz">
              <a:fgClr>
                <a:schemeClr val="accent4">
                  <a:lumMod val="40000"/>
                  <a:lumOff val="60000"/>
                </a:schemeClr>
              </a:fgClr>
              <a:bgClr>
                <a:schemeClr val="accent4">
                  <a:tint val="77000"/>
                  <a:lumMod val="20000"/>
                  <a:lumOff val="80000"/>
                </a:schemeClr>
              </a:bgClr>
            </a:pattFill>
            <a:ln>
              <a:solidFill>
                <a:schemeClr val="bg2">
                  <a:lumMod val="50000"/>
                </a:schemeClr>
              </a:solidFill>
            </a:ln>
          </c:spPr>
          <c:invertIfNegative val="0"/>
          <c:cat>
            <c:strRef>
              <c:f>Sheet1!$C$4:$F$4</c:f>
              <c:strCache>
                <c:ptCount val="4"/>
                <c:pt idx="0">
                  <c:v>神立</c:v>
                </c:pt>
                <c:pt idx="1">
                  <c:v>土浦北</c:v>
                </c:pt>
                <c:pt idx="2">
                  <c:v>新治</c:v>
                </c:pt>
                <c:pt idx="3">
                  <c:v>おおつ野</c:v>
                </c:pt>
              </c:strCache>
            </c:strRef>
          </c:cat>
          <c:val>
            <c:numRef>
              <c:f>Sheet1!$C$5:$F$5</c:f>
              <c:numCache>
                <c:formatCode>General</c:formatCode>
                <c:ptCount val="4"/>
                <c:pt idx="0">
                  <c:v>134.69999999999999</c:v>
                </c:pt>
                <c:pt idx="1">
                  <c:v>34.4</c:v>
                </c:pt>
                <c:pt idx="2">
                  <c:v>24.4</c:v>
                </c:pt>
                <c:pt idx="3">
                  <c:v>39.5</c:v>
                </c:pt>
              </c:numCache>
            </c:numRef>
          </c:val>
        </c:ser>
        <c:dLbls>
          <c:showLegendKey val="0"/>
          <c:showVal val="0"/>
          <c:showCatName val="0"/>
          <c:showSerName val="0"/>
          <c:showPercent val="0"/>
          <c:showBubbleSize val="0"/>
        </c:dLbls>
        <c:gapWidth val="150"/>
        <c:axId val="127036032"/>
        <c:axId val="127845120"/>
      </c:barChart>
      <c:lineChart>
        <c:grouping val="standard"/>
        <c:varyColors val="0"/>
        <c:ser>
          <c:idx val="1"/>
          <c:order val="1"/>
          <c:tx>
            <c:strRef>
              <c:f>Sheet1!$B$6</c:f>
              <c:strCache>
                <c:ptCount val="1"/>
                <c:pt idx="0">
                  <c:v>分譲面積</c:v>
                </c:pt>
              </c:strCache>
            </c:strRef>
          </c:tx>
          <c:spPr>
            <a:ln>
              <a:solidFill>
                <a:schemeClr val="accent4"/>
              </a:solidFill>
            </a:ln>
          </c:spPr>
          <c:marker>
            <c:symbol val="diamond"/>
            <c:size val="8"/>
            <c:spPr>
              <a:solidFill>
                <a:schemeClr val="accent4"/>
              </a:solidFill>
              <a:ln>
                <a:solidFill>
                  <a:schemeClr val="accent4"/>
                </a:solidFill>
              </a:ln>
            </c:spPr>
          </c:marker>
          <c:cat>
            <c:strRef>
              <c:f>Sheet1!$C$4:$F$4</c:f>
              <c:strCache>
                <c:ptCount val="4"/>
                <c:pt idx="0">
                  <c:v>神立</c:v>
                </c:pt>
                <c:pt idx="1">
                  <c:v>土浦北</c:v>
                </c:pt>
                <c:pt idx="2">
                  <c:v>新治</c:v>
                </c:pt>
                <c:pt idx="3">
                  <c:v>おおつ野</c:v>
                </c:pt>
              </c:strCache>
            </c:strRef>
          </c:cat>
          <c:val>
            <c:numRef>
              <c:f>Sheet1!$C$6:$F$6</c:f>
              <c:numCache>
                <c:formatCode>General</c:formatCode>
                <c:ptCount val="4"/>
                <c:pt idx="0">
                  <c:v>0</c:v>
                </c:pt>
                <c:pt idx="1">
                  <c:v>7.9</c:v>
                </c:pt>
                <c:pt idx="2">
                  <c:v>3.8</c:v>
                </c:pt>
                <c:pt idx="3">
                  <c:v>33.799999999999997</c:v>
                </c:pt>
              </c:numCache>
            </c:numRef>
          </c:val>
          <c:smooth val="0"/>
        </c:ser>
        <c:dLbls>
          <c:showLegendKey val="0"/>
          <c:showVal val="0"/>
          <c:showCatName val="0"/>
          <c:showSerName val="0"/>
          <c:showPercent val="0"/>
          <c:showBubbleSize val="0"/>
        </c:dLbls>
        <c:marker val="1"/>
        <c:smooth val="0"/>
        <c:axId val="127036032"/>
        <c:axId val="127845120"/>
      </c:lineChart>
      <c:catAx>
        <c:axId val="127036032"/>
        <c:scaling>
          <c:orientation val="minMax"/>
        </c:scaling>
        <c:delete val="0"/>
        <c:axPos val="b"/>
        <c:numFmt formatCode="General" sourceLinked="0"/>
        <c:majorTickMark val="out"/>
        <c:minorTickMark val="none"/>
        <c:tickLblPos val="nextTo"/>
        <c:txPr>
          <a:bodyPr/>
          <a:lstStyle/>
          <a:p>
            <a:pPr>
              <a:defRPr sz="1600"/>
            </a:pPr>
            <a:endParaRPr lang="ja-JP"/>
          </a:p>
        </c:txPr>
        <c:crossAx val="127845120"/>
        <c:crosses val="autoZero"/>
        <c:auto val="1"/>
        <c:lblAlgn val="ctr"/>
        <c:lblOffset val="100"/>
        <c:noMultiLvlLbl val="0"/>
      </c:catAx>
      <c:valAx>
        <c:axId val="127845120"/>
        <c:scaling>
          <c:orientation val="minMax"/>
          <c:max val="140"/>
        </c:scaling>
        <c:delete val="0"/>
        <c:axPos val="l"/>
        <c:majorGridlines/>
        <c:numFmt formatCode="General" sourceLinked="1"/>
        <c:majorTickMark val="out"/>
        <c:minorTickMark val="none"/>
        <c:tickLblPos val="nextTo"/>
        <c:txPr>
          <a:bodyPr/>
          <a:lstStyle/>
          <a:p>
            <a:pPr>
              <a:defRPr sz="1600"/>
            </a:pPr>
            <a:endParaRPr lang="ja-JP"/>
          </a:p>
        </c:txPr>
        <c:crossAx val="127036032"/>
        <c:crosses val="autoZero"/>
        <c:crossBetween val="between"/>
      </c:valAx>
    </c:plotArea>
    <c:legend>
      <c:legendPos val="b"/>
      <c:layout/>
      <c:overlay val="0"/>
      <c:spPr>
        <a:ln>
          <a:noFill/>
        </a:ln>
      </c:spPr>
      <c:txPr>
        <a:bodyPr/>
        <a:lstStyle/>
        <a:p>
          <a:pPr>
            <a:defRPr sz="1600"/>
          </a:pPr>
          <a:endParaRPr lang="ja-JP"/>
        </a:p>
      </c:txPr>
    </c:legend>
    <c:plotVisOnly val="1"/>
    <c:dispBlanksAs val="gap"/>
    <c:showDLblsOverMax val="0"/>
  </c:chart>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770563914512333"/>
          <c:y val="4.4335651606968764E-2"/>
          <c:w val="0.8379643086778773"/>
          <c:h val="0.84669844267557848"/>
        </c:manualLayout>
      </c:layout>
      <c:barChart>
        <c:barDir val="col"/>
        <c:grouping val="clustered"/>
        <c:varyColors val="0"/>
        <c:ser>
          <c:idx val="0"/>
          <c:order val="0"/>
          <c:tx>
            <c:strRef>
              <c:f>'人口推移（実測値）'!$A$2</c:f>
              <c:strCache>
                <c:ptCount val="1"/>
                <c:pt idx="0">
                  <c:v>人口</c:v>
                </c:pt>
              </c:strCache>
            </c:strRef>
          </c:tx>
          <c:spPr>
            <a:solidFill>
              <a:schemeClr val="accent1">
                <a:alpha val="70000"/>
              </a:schemeClr>
            </a:solidFill>
            <a:ln>
              <a:noFill/>
            </a:ln>
            <a:effectLst/>
          </c:spPr>
          <c:invertIfNegative val="0"/>
          <c:dPt>
            <c:idx val="0"/>
            <c:invertIfNegative val="0"/>
            <c:bubble3D val="0"/>
            <c:spPr>
              <a:solidFill>
                <a:schemeClr val="accent2"/>
              </a:solidFill>
              <a:ln>
                <a:solidFill>
                  <a:schemeClr val="accent2"/>
                </a:solidFill>
              </a:ln>
              <a:effectLst/>
            </c:spPr>
          </c:dPt>
          <c:cat>
            <c:numRef>
              <c:f>'人口推移（実測値）'!$B$1:$K$1</c:f>
              <c:numCache>
                <c:formatCode>General</c:formatCode>
                <c:ptCount val="10"/>
                <c:pt idx="0">
                  <c:v>2005</c:v>
                </c:pt>
                <c:pt idx="1">
                  <c:v>2006</c:v>
                </c:pt>
                <c:pt idx="2">
                  <c:v>2007</c:v>
                </c:pt>
                <c:pt idx="3">
                  <c:v>2008</c:v>
                </c:pt>
                <c:pt idx="4">
                  <c:v>2009</c:v>
                </c:pt>
                <c:pt idx="5">
                  <c:v>2010</c:v>
                </c:pt>
                <c:pt idx="6">
                  <c:v>2011</c:v>
                </c:pt>
                <c:pt idx="7">
                  <c:v>2012</c:v>
                </c:pt>
                <c:pt idx="8">
                  <c:v>2013</c:v>
                </c:pt>
                <c:pt idx="9">
                  <c:v>2014</c:v>
                </c:pt>
              </c:numCache>
            </c:numRef>
          </c:cat>
          <c:val>
            <c:numRef>
              <c:f>'人口推移（実測値）'!$B$2:$K$2</c:f>
              <c:numCache>
                <c:formatCode>#,##0</c:formatCode>
                <c:ptCount val="10"/>
                <c:pt idx="0">
                  <c:v>133961</c:v>
                </c:pt>
                <c:pt idx="1">
                  <c:v>142780</c:v>
                </c:pt>
                <c:pt idx="2">
                  <c:v>142743</c:v>
                </c:pt>
                <c:pt idx="3">
                  <c:v>142794</c:v>
                </c:pt>
                <c:pt idx="4">
                  <c:v>143095</c:v>
                </c:pt>
                <c:pt idx="5">
                  <c:v>143532</c:v>
                </c:pt>
                <c:pt idx="6">
                  <c:v>143251</c:v>
                </c:pt>
                <c:pt idx="7">
                  <c:v>142993</c:v>
                </c:pt>
                <c:pt idx="8">
                  <c:v>145843</c:v>
                </c:pt>
                <c:pt idx="9">
                  <c:v>145125</c:v>
                </c:pt>
              </c:numCache>
            </c:numRef>
          </c:val>
        </c:ser>
        <c:dLbls>
          <c:showLegendKey val="0"/>
          <c:showVal val="0"/>
          <c:showCatName val="0"/>
          <c:showSerName val="0"/>
          <c:showPercent val="0"/>
          <c:showBubbleSize val="0"/>
        </c:dLbls>
        <c:gapWidth val="80"/>
        <c:overlap val="25"/>
        <c:axId val="33618560"/>
        <c:axId val="81006976"/>
      </c:barChart>
      <c:catAx>
        <c:axId val="33618560"/>
        <c:scaling>
          <c:orientation val="minMax"/>
        </c:scaling>
        <c:delete val="0"/>
        <c:axPos val="b"/>
        <c:numFmt formatCode="General" sourceLinked="1"/>
        <c:majorTickMark val="none"/>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cap="none" spc="20" normalizeH="0" baseline="0">
                <a:solidFill>
                  <a:schemeClr val="tx1">
                    <a:lumMod val="65000"/>
                    <a:lumOff val="35000"/>
                  </a:schemeClr>
                </a:solidFill>
                <a:latin typeface="+mn-lt"/>
                <a:ea typeface="+mn-ea"/>
                <a:cs typeface="+mn-cs"/>
              </a:defRPr>
            </a:pPr>
            <a:endParaRPr lang="ja-JP"/>
          </a:p>
        </c:txPr>
        <c:crossAx val="81006976"/>
        <c:crosses val="autoZero"/>
        <c:auto val="1"/>
        <c:lblAlgn val="ctr"/>
        <c:lblOffset val="100"/>
        <c:noMultiLvlLbl val="0"/>
      </c:catAx>
      <c:valAx>
        <c:axId val="81006976"/>
        <c:scaling>
          <c:orientation val="minMax"/>
        </c:scaling>
        <c:delete val="0"/>
        <c:axPos val="l"/>
        <c:majorGridlines>
          <c:spPr>
            <a:ln w="9525" cap="flat" cmpd="sng" algn="ctr">
              <a:solidFill>
                <a:schemeClr val="tx1">
                  <a:lumMod val="5000"/>
                  <a:lumOff val="9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spc="20" baseline="0">
                <a:solidFill>
                  <a:schemeClr val="tx1">
                    <a:lumMod val="65000"/>
                    <a:lumOff val="35000"/>
                  </a:schemeClr>
                </a:solidFill>
                <a:latin typeface="+mn-lt"/>
                <a:ea typeface="+mn-ea"/>
                <a:cs typeface="+mn-cs"/>
              </a:defRPr>
            </a:pPr>
            <a:endParaRPr lang="ja-JP"/>
          </a:p>
        </c:txPr>
        <c:crossAx val="33618560"/>
        <c:crosses val="autoZero"/>
        <c:crossBetween val="between"/>
        <c:majorUnit val="5000"/>
      </c:valAx>
      <c:spPr>
        <a:noFill/>
        <a:ln>
          <a:noFill/>
        </a:ln>
        <a:effectLst/>
      </c:spPr>
    </c:plotArea>
    <c:plotVisOnly val="1"/>
    <c:dispBlanksAs val="gap"/>
    <c:showDLblsOverMax val="0"/>
  </c:chart>
  <c:spPr>
    <a:noFill/>
    <a:ln>
      <a:noFill/>
    </a:ln>
    <a:effectLst/>
  </c:spPr>
  <c:txPr>
    <a:bodyPr/>
    <a:lstStyle/>
    <a:p>
      <a:pPr>
        <a:defRPr/>
      </a:pPr>
      <a:endParaRPr lang="ja-JP"/>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Sheet3!$D$1</c:f>
              <c:strCache>
                <c:ptCount val="1"/>
                <c:pt idx="0">
                  <c:v>重要度</c:v>
                </c:pt>
              </c:strCache>
            </c:strRef>
          </c:tx>
          <c:spPr>
            <a:ln w="25400" cap="flat" cmpd="sng" algn="ctr">
              <a:noFill/>
              <a:prstDash val="sysDot"/>
              <a:round/>
            </a:ln>
            <a:effectLst/>
          </c:spPr>
          <c:marker>
            <c:symbol val="circle"/>
            <c:size val="5"/>
            <c:spPr>
              <a:solidFill>
                <a:schemeClr val="accent5"/>
              </a:solidFill>
              <a:ln w="9525" cap="flat" cmpd="sng" algn="ctr">
                <a:solidFill>
                  <a:schemeClr val="accent1">
                    <a:shade val="95000"/>
                  </a:schemeClr>
                </a:solidFill>
                <a:round/>
              </a:ln>
              <a:effectLst/>
            </c:spPr>
          </c:marker>
          <c:xVal>
            <c:numRef>
              <c:f>Sheet3!$C$2:$C$7</c:f>
              <c:numCache>
                <c:formatCode>General</c:formatCode>
                <c:ptCount val="6"/>
                <c:pt idx="0">
                  <c:v>2.83</c:v>
                </c:pt>
                <c:pt idx="1">
                  <c:v>3.1</c:v>
                </c:pt>
                <c:pt idx="2">
                  <c:v>3.12</c:v>
                </c:pt>
                <c:pt idx="3">
                  <c:v>2.7</c:v>
                </c:pt>
                <c:pt idx="4">
                  <c:v>2.56</c:v>
                </c:pt>
                <c:pt idx="5">
                  <c:v>3.04</c:v>
                </c:pt>
              </c:numCache>
            </c:numRef>
          </c:xVal>
          <c:yVal>
            <c:numRef>
              <c:f>Sheet3!$D$2:$D$7</c:f>
              <c:numCache>
                <c:formatCode>General</c:formatCode>
                <c:ptCount val="6"/>
                <c:pt idx="0">
                  <c:v>4.07</c:v>
                </c:pt>
                <c:pt idx="1">
                  <c:v>4.08</c:v>
                </c:pt>
                <c:pt idx="2">
                  <c:v>3.95</c:v>
                </c:pt>
                <c:pt idx="3">
                  <c:v>4.09</c:v>
                </c:pt>
                <c:pt idx="4">
                  <c:v>4.21</c:v>
                </c:pt>
                <c:pt idx="5">
                  <c:v>3.64</c:v>
                </c:pt>
              </c:numCache>
            </c:numRef>
          </c:yVal>
          <c:smooth val="0"/>
        </c:ser>
        <c:dLbls>
          <c:showLegendKey val="0"/>
          <c:showVal val="0"/>
          <c:showCatName val="0"/>
          <c:showSerName val="0"/>
          <c:showPercent val="0"/>
          <c:showBubbleSize val="0"/>
        </c:dLbls>
        <c:axId val="35156736"/>
        <c:axId val="35158656"/>
      </c:scatterChart>
      <c:valAx>
        <c:axId val="35156736"/>
        <c:scaling>
          <c:orientation val="minMax"/>
          <c:max val="3.6"/>
          <c:min val="2"/>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rnd">
            <a:solidFill>
              <a:schemeClr val="dk1">
                <a:lumMod val="25000"/>
                <a:lumOff val="75000"/>
              </a:schemeClr>
            </a:solidFill>
            <a:round/>
          </a:ln>
          <a:effectLst/>
        </c:spPr>
        <c:txPr>
          <a:bodyPr rot="-60000000" spcFirstLastPara="1" vertOverflow="ellipsis" vert="horz" wrap="square" anchor="ctr" anchorCtr="1"/>
          <a:lstStyle/>
          <a:p>
            <a:pPr>
              <a:defRPr sz="1197" b="0" i="0" u="none" strike="noStrike" kern="1200" spc="0" baseline="0">
                <a:solidFill>
                  <a:schemeClr val="dk1">
                    <a:lumMod val="65000"/>
                    <a:lumOff val="35000"/>
                  </a:schemeClr>
                </a:solidFill>
                <a:latin typeface="+mn-lt"/>
                <a:ea typeface="+mn-ea"/>
                <a:cs typeface="+mn-cs"/>
              </a:defRPr>
            </a:pPr>
            <a:endParaRPr lang="ja-JP"/>
          </a:p>
        </c:txPr>
        <c:crossAx val="35158656"/>
        <c:crosses val="autoZero"/>
        <c:crossBetween val="midCat"/>
      </c:valAx>
      <c:valAx>
        <c:axId val="35158656"/>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rnd">
            <a:solidFill>
              <a:schemeClr val="dk1">
                <a:lumMod val="25000"/>
                <a:lumOff val="75000"/>
              </a:schemeClr>
            </a:solidFill>
            <a:round/>
          </a:ln>
          <a:effectLst/>
        </c:spPr>
        <c:txPr>
          <a:bodyPr rot="-60000000" spcFirstLastPara="1" vertOverflow="ellipsis" vert="horz" wrap="square" anchor="ctr" anchorCtr="1"/>
          <a:lstStyle/>
          <a:p>
            <a:pPr>
              <a:defRPr sz="1197" b="0" i="0" u="none" strike="noStrike" kern="1200" spc="0" baseline="0">
                <a:solidFill>
                  <a:schemeClr val="dk1">
                    <a:lumMod val="65000"/>
                    <a:lumOff val="35000"/>
                  </a:schemeClr>
                </a:solidFill>
                <a:latin typeface="+mn-lt"/>
                <a:ea typeface="+mn-ea"/>
                <a:cs typeface="+mn-cs"/>
              </a:defRPr>
            </a:pPr>
            <a:endParaRPr lang="ja-JP"/>
          </a:p>
        </c:txPr>
        <c:crossAx val="35156736"/>
        <c:crosses val="autoZero"/>
        <c:crossBetween val="midCat"/>
      </c:valAx>
      <c:spPr>
        <a:gradFill>
          <a:gsLst>
            <a:gs pos="100000">
              <a:schemeClr val="lt1">
                <a:lumMod val="95000"/>
              </a:schemeClr>
            </a:gs>
            <a:gs pos="0">
              <a:schemeClr val="lt1">
                <a:alpha val="0"/>
              </a:schemeClr>
            </a:gs>
          </a:gsLst>
          <a:lin ang="5400000" scaled="0"/>
        </a:gradFill>
        <a:ln>
          <a:noFill/>
        </a:ln>
        <a:effectLst/>
      </c:spPr>
    </c:plotArea>
    <c:plotVisOnly val="1"/>
    <c:dispBlanksAs val="gap"/>
    <c:showDLblsOverMax val="0"/>
  </c:chart>
  <c:spPr>
    <a:solidFill>
      <a:schemeClr val="lt1"/>
    </a:solidFill>
    <a:ln>
      <a:noFill/>
    </a:ln>
    <a:effectLst/>
  </c:spPr>
  <c:txPr>
    <a:bodyPr/>
    <a:lstStyle/>
    <a:p>
      <a:pPr>
        <a:defRPr/>
      </a:pPr>
      <a:endParaRPr lang="ja-JP"/>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tx>
            <c:strRef>
              <c:f>Sheet2!$M$3</c:f>
              <c:strCache>
                <c:ptCount val="1"/>
                <c:pt idx="0">
                  <c:v>車上狙い</c:v>
                </c:pt>
              </c:strCache>
            </c:strRef>
          </c:tx>
          <c:spPr>
            <a:solidFill>
              <a:schemeClr val="accent4">
                <a:lumMod val="75000"/>
              </a:schemeClr>
            </a:solidFill>
            <a:ln>
              <a:solidFill>
                <a:schemeClr val="bg2">
                  <a:lumMod val="50000"/>
                </a:schemeClr>
              </a:solidFill>
            </a:ln>
          </c:spPr>
          <c:invertIfNegative val="0"/>
          <c:cat>
            <c:strRef>
              <c:f>Sheet2!$L$4:$L$13</c:f>
              <c:strCache>
                <c:ptCount val="10"/>
                <c:pt idx="0">
                  <c:v>荒川沖</c:v>
                </c:pt>
                <c:pt idx="1">
                  <c:v>神立</c:v>
                </c:pt>
                <c:pt idx="2">
                  <c:v>真鍋</c:v>
                </c:pt>
                <c:pt idx="3">
                  <c:v>土浦駅前</c:v>
                </c:pt>
                <c:pt idx="4">
                  <c:v>文京町</c:v>
                </c:pt>
                <c:pt idx="5">
                  <c:v>新治都和</c:v>
                </c:pt>
                <c:pt idx="6">
                  <c:v>南並</c:v>
                </c:pt>
                <c:pt idx="7">
                  <c:v>下大津</c:v>
                </c:pt>
                <c:pt idx="8">
                  <c:v>志士庫</c:v>
                </c:pt>
                <c:pt idx="9">
                  <c:v>千代田</c:v>
                </c:pt>
              </c:strCache>
            </c:strRef>
          </c:cat>
          <c:val>
            <c:numRef>
              <c:f>Sheet2!$M$4:$M$13</c:f>
              <c:numCache>
                <c:formatCode>General</c:formatCode>
                <c:ptCount val="10"/>
                <c:pt idx="0">
                  <c:v>5</c:v>
                </c:pt>
                <c:pt idx="1">
                  <c:v>6</c:v>
                </c:pt>
                <c:pt idx="2">
                  <c:v>7</c:v>
                </c:pt>
                <c:pt idx="3">
                  <c:v>4</c:v>
                </c:pt>
                <c:pt idx="4">
                  <c:v>2</c:v>
                </c:pt>
                <c:pt idx="5">
                  <c:v>4</c:v>
                </c:pt>
                <c:pt idx="6">
                  <c:v>1</c:v>
                </c:pt>
                <c:pt idx="7">
                  <c:v>0</c:v>
                </c:pt>
                <c:pt idx="8">
                  <c:v>0</c:v>
                </c:pt>
                <c:pt idx="9">
                  <c:v>1</c:v>
                </c:pt>
              </c:numCache>
            </c:numRef>
          </c:val>
        </c:ser>
        <c:ser>
          <c:idx val="1"/>
          <c:order val="1"/>
          <c:tx>
            <c:strRef>
              <c:f>Sheet2!$N$3</c:f>
              <c:strCache>
                <c:ptCount val="1"/>
                <c:pt idx="0">
                  <c:v>ひったくり</c:v>
                </c:pt>
              </c:strCache>
            </c:strRef>
          </c:tx>
          <c:spPr>
            <a:solidFill>
              <a:schemeClr val="accent4">
                <a:lumMod val="60000"/>
                <a:lumOff val="40000"/>
              </a:schemeClr>
            </a:solidFill>
            <a:ln>
              <a:solidFill>
                <a:schemeClr val="bg2">
                  <a:lumMod val="50000"/>
                </a:schemeClr>
              </a:solidFill>
            </a:ln>
          </c:spPr>
          <c:invertIfNegative val="0"/>
          <c:cat>
            <c:strRef>
              <c:f>Sheet2!$L$4:$L$13</c:f>
              <c:strCache>
                <c:ptCount val="10"/>
                <c:pt idx="0">
                  <c:v>荒川沖</c:v>
                </c:pt>
                <c:pt idx="1">
                  <c:v>神立</c:v>
                </c:pt>
                <c:pt idx="2">
                  <c:v>真鍋</c:v>
                </c:pt>
                <c:pt idx="3">
                  <c:v>土浦駅前</c:v>
                </c:pt>
                <c:pt idx="4">
                  <c:v>文京町</c:v>
                </c:pt>
                <c:pt idx="5">
                  <c:v>新治都和</c:v>
                </c:pt>
                <c:pt idx="6">
                  <c:v>南並</c:v>
                </c:pt>
                <c:pt idx="7">
                  <c:v>下大津</c:v>
                </c:pt>
                <c:pt idx="8">
                  <c:v>志士庫</c:v>
                </c:pt>
                <c:pt idx="9">
                  <c:v>千代田</c:v>
                </c:pt>
              </c:strCache>
            </c:strRef>
          </c:cat>
          <c:val>
            <c:numRef>
              <c:f>Sheet2!$N$4:$N$13</c:f>
              <c:numCache>
                <c:formatCode>General</c:formatCode>
                <c:ptCount val="10"/>
                <c:pt idx="0">
                  <c:v>5</c:v>
                </c:pt>
                <c:pt idx="1">
                  <c:v>0</c:v>
                </c:pt>
                <c:pt idx="2">
                  <c:v>1</c:v>
                </c:pt>
                <c:pt idx="3">
                  <c:v>1</c:v>
                </c:pt>
                <c:pt idx="4">
                  <c:v>1</c:v>
                </c:pt>
                <c:pt idx="5">
                  <c:v>0</c:v>
                </c:pt>
                <c:pt idx="6">
                  <c:v>0</c:v>
                </c:pt>
                <c:pt idx="7">
                  <c:v>0</c:v>
                </c:pt>
                <c:pt idx="8">
                  <c:v>0</c:v>
                </c:pt>
                <c:pt idx="9">
                  <c:v>0</c:v>
                </c:pt>
              </c:numCache>
            </c:numRef>
          </c:val>
        </c:ser>
        <c:ser>
          <c:idx val="2"/>
          <c:order val="2"/>
          <c:tx>
            <c:strRef>
              <c:f>Sheet2!$O$3</c:f>
              <c:strCache>
                <c:ptCount val="1"/>
                <c:pt idx="0">
                  <c:v>万引き</c:v>
                </c:pt>
              </c:strCache>
            </c:strRef>
          </c:tx>
          <c:spPr>
            <a:solidFill>
              <a:schemeClr val="accent4">
                <a:lumMod val="20000"/>
                <a:lumOff val="80000"/>
              </a:schemeClr>
            </a:solidFill>
            <a:ln>
              <a:solidFill>
                <a:schemeClr val="bg2">
                  <a:lumMod val="50000"/>
                </a:schemeClr>
              </a:solidFill>
            </a:ln>
          </c:spPr>
          <c:invertIfNegative val="0"/>
          <c:cat>
            <c:strRef>
              <c:f>Sheet2!$L$4:$L$13</c:f>
              <c:strCache>
                <c:ptCount val="10"/>
                <c:pt idx="0">
                  <c:v>荒川沖</c:v>
                </c:pt>
                <c:pt idx="1">
                  <c:v>神立</c:v>
                </c:pt>
                <c:pt idx="2">
                  <c:v>真鍋</c:v>
                </c:pt>
                <c:pt idx="3">
                  <c:v>土浦駅前</c:v>
                </c:pt>
                <c:pt idx="4">
                  <c:v>文京町</c:v>
                </c:pt>
                <c:pt idx="5">
                  <c:v>新治都和</c:v>
                </c:pt>
                <c:pt idx="6">
                  <c:v>南並</c:v>
                </c:pt>
                <c:pt idx="7">
                  <c:v>下大津</c:v>
                </c:pt>
                <c:pt idx="8">
                  <c:v>志士庫</c:v>
                </c:pt>
                <c:pt idx="9">
                  <c:v>千代田</c:v>
                </c:pt>
              </c:strCache>
            </c:strRef>
          </c:cat>
          <c:val>
            <c:numRef>
              <c:f>Sheet2!$O$4:$O$13</c:f>
              <c:numCache>
                <c:formatCode>General</c:formatCode>
                <c:ptCount val="10"/>
                <c:pt idx="0">
                  <c:v>21</c:v>
                </c:pt>
                <c:pt idx="1">
                  <c:v>2</c:v>
                </c:pt>
                <c:pt idx="2">
                  <c:v>8</c:v>
                </c:pt>
                <c:pt idx="3">
                  <c:v>5</c:v>
                </c:pt>
                <c:pt idx="4">
                  <c:v>13</c:v>
                </c:pt>
                <c:pt idx="5">
                  <c:v>2</c:v>
                </c:pt>
                <c:pt idx="6">
                  <c:v>0</c:v>
                </c:pt>
                <c:pt idx="7">
                  <c:v>0</c:v>
                </c:pt>
                <c:pt idx="8">
                  <c:v>0</c:v>
                </c:pt>
                <c:pt idx="9">
                  <c:v>0</c:v>
                </c:pt>
              </c:numCache>
            </c:numRef>
          </c:val>
        </c:ser>
        <c:dLbls>
          <c:showLegendKey val="0"/>
          <c:showVal val="0"/>
          <c:showCatName val="0"/>
          <c:showSerName val="0"/>
          <c:showPercent val="0"/>
          <c:showBubbleSize val="0"/>
        </c:dLbls>
        <c:gapWidth val="150"/>
        <c:overlap val="100"/>
        <c:axId val="128024960"/>
        <c:axId val="128026496"/>
      </c:barChart>
      <c:catAx>
        <c:axId val="128024960"/>
        <c:scaling>
          <c:orientation val="minMax"/>
        </c:scaling>
        <c:delete val="0"/>
        <c:axPos val="b"/>
        <c:numFmt formatCode="General" sourceLinked="0"/>
        <c:majorTickMark val="out"/>
        <c:minorTickMark val="none"/>
        <c:tickLblPos val="nextTo"/>
        <c:txPr>
          <a:bodyPr/>
          <a:lstStyle/>
          <a:p>
            <a:pPr>
              <a:defRPr sz="1600"/>
            </a:pPr>
            <a:endParaRPr lang="ja-JP"/>
          </a:p>
        </c:txPr>
        <c:crossAx val="128026496"/>
        <c:crosses val="autoZero"/>
        <c:auto val="1"/>
        <c:lblAlgn val="ctr"/>
        <c:lblOffset val="100"/>
        <c:noMultiLvlLbl val="0"/>
      </c:catAx>
      <c:valAx>
        <c:axId val="128026496"/>
        <c:scaling>
          <c:orientation val="minMax"/>
        </c:scaling>
        <c:delete val="0"/>
        <c:axPos val="l"/>
        <c:majorGridlines/>
        <c:numFmt formatCode="General" sourceLinked="1"/>
        <c:majorTickMark val="out"/>
        <c:minorTickMark val="none"/>
        <c:tickLblPos val="nextTo"/>
        <c:txPr>
          <a:bodyPr/>
          <a:lstStyle/>
          <a:p>
            <a:pPr>
              <a:defRPr sz="2000"/>
            </a:pPr>
            <a:endParaRPr lang="ja-JP"/>
          </a:p>
        </c:txPr>
        <c:crossAx val="128024960"/>
        <c:crosses val="autoZero"/>
        <c:crossBetween val="between"/>
      </c:valAx>
    </c:plotArea>
    <c:legend>
      <c:legendPos val="b"/>
      <c:layout/>
      <c:overlay val="0"/>
      <c:txPr>
        <a:bodyPr/>
        <a:lstStyle/>
        <a:p>
          <a:pPr>
            <a:defRPr sz="1800"/>
          </a:pPr>
          <a:endParaRPr lang="ja-JP"/>
        </a:p>
      </c:txPr>
    </c:legend>
    <c:plotVisOnly val="1"/>
    <c:dispBlanksAs val="gap"/>
    <c:showDLblsOverMax val="0"/>
  </c:chart>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tx>
            <c:strRef>
              <c:f>Sheet2!$C$3</c:f>
              <c:strCache>
                <c:ptCount val="1"/>
                <c:pt idx="0">
                  <c:v>空き巣</c:v>
                </c:pt>
              </c:strCache>
            </c:strRef>
          </c:tx>
          <c:spPr>
            <a:solidFill>
              <a:schemeClr val="accent4">
                <a:lumMod val="75000"/>
              </a:schemeClr>
            </a:solidFill>
            <a:ln>
              <a:solidFill>
                <a:schemeClr val="bg2">
                  <a:lumMod val="50000"/>
                </a:schemeClr>
              </a:solidFill>
            </a:ln>
          </c:spPr>
          <c:invertIfNegative val="0"/>
          <c:cat>
            <c:strRef>
              <c:f>Sheet2!$B$4:$B$13</c:f>
              <c:strCache>
                <c:ptCount val="10"/>
                <c:pt idx="0">
                  <c:v>荒川沖</c:v>
                </c:pt>
                <c:pt idx="1">
                  <c:v>神立</c:v>
                </c:pt>
                <c:pt idx="2">
                  <c:v>真鍋</c:v>
                </c:pt>
                <c:pt idx="3">
                  <c:v>土浦駅前</c:v>
                </c:pt>
                <c:pt idx="4">
                  <c:v>文京町</c:v>
                </c:pt>
                <c:pt idx="5">
                  <c:v>新治都和</c:v>
                </c:pt>
                <c:pt idx="6">
                  <c:v>南並</c:v>
                </c:pt>
                <c:pt idx="7">
                  <c:v>下大津</c:v>
                </c:pt>
                <c:pt idx="8">
                  <c:v>志士庫</c:v>
                </c:pt>
                <c:pt idx="9">
                  <c:v>千代田</c:v>
                </c:pt>
              </c:strCache>
            </c:strRef>
          </c:cat>
          <c:val>
            <c:numRef>
              <c:f>Sheet2!$C$4:$C$13</c:f>
              <c:numCache>
                <c:formatCode>General</c:formatCode>
                <c:ptCount val="10"/>
                <c:pt idx="0">
                  <c:v>0</c:v>
                </c:pt>
                <c:pt idx="1">
                  <c:v>1</c:v>
                </c:pt>
                <c:pt idx="2">
                  <c:v>0</c:v>
                </c:pt>
                <c:pt idx="3">
                  <c:v>2</c:v>
                </c:pt>
                <c:pt idx="4">
                  <c:v>1</c:v>
                </c:pt>
                <c:pt idx="5">
                  <c:v>8</c:v>
                </c:pt>
                <c:pt idx="6">
                  <c:v>0</c:v>
                </c:pt>
                <c:pt idx="7">
                  <c:v>0</c:v>
                </c:pt>
                <c:pt idx="8">
                  <c:v>1</c:v>
                </c:pt>
                <c:pt idx="9">
                  <c:v>3</c:v>
                </c:pt>
              </c:numCache>
            </c:numRef>
          </c:val>
        </c:ser>
        <c:ser>
          <c:idx val="1"/>
          <c:order val="1"/>
          <c:tx>
            <c:strRef>
              <c:f>Sheet2!$D$3</c:f>
              <c:strCache>
                <c:ptCount val="1"/>
                <c:pt idx="0">
                  <c:v>忍込み</c:v>
                </c:pt>
              </c:strCache>
            </c:strRef>
          </c:tx>
          <c:spPr>
            <a:solidFill>
              <a:schemeClr val="accent4">
                <a:lumMod val="60000"/>
                <a:lumOff val="40000"/>
              </a:schemeClr>
            </a:solidFill>
            <a:ln>
              <a:solidFill>
                <a:schemeClr val="bg2">
                  <a:lumMod val="50000"/>
                </a:schemeClr>
              </a:solidFill>
            </a:ln>
          </c:spPr>
          <c:invertIfNegative val="0"/>
          <c:cat>
            <c:strRef>
              <c:f>Sheet2!$B$4:$B$13</c:f>
              <c:strCache>
                <c:ptCount val="10"/>
                <c:pt idx="0">
                  <c:v>荒川沖</c:v>
                </c:pt>
                <c:pt idx="1">
                  <c:v>神立</c:v>
                </c:pt>
                <c:pt idx="2">
                  <c:v>真鍋</c:v>
                </c:pt>
                <c:pt idx="3">
                  <c:v>土浦駅前</c:v>
                </c:pt>
                <c:pt idx="4">
                  <c:v>文京町</c:v>
                </c:pt>
                <c:pt idx="5">
                  <c:v>新治都和</c:v>
                </c:pt>
                <c:pt idx="6">
                  <c:v>南並</c:v>
                </c:pt>
                <c:pt idx="7">
                  <c:v>下大津</c:v>
                </c:pt>
                <c:pt idx="8">
                  <c:v>志士庫</c:v>
                </c:pt>
                <c:pt idx="9">
                  <c:v>千代田</c:v>
                </c:pt>
              </c:strCache>
            </c:strRef>
          </c:cat>
          <c:val>
            <c:numRef>
              <c:f>Sheet2!$D$4:$D$13</c:f>
              <c:numCache>
                <c:formatCode>General</c:formatCode>
                <c:ptCount val="10"/>
                <c:pt idx="0">
                  <c:v>2</c:v>
                </c:pt>
                <c:pt idx="1">
                  <c:v>1</c:v>
                </c:pt>
                <c:pt idx="2">
                  <c:v>6</c:v>
                </c:pt>
                <c:pt idx="3">
                  <c:v>0</c:v>
                </c:pt>
                <c:pt idx="4">
                  <c:v>1</c:v>
                </c:pt>
                <c:pt idx="5">
                  <c:v>4</c:v>
                </c:pt>
                <c:pt idx="6">
                  <c:v>2</c:v>
                </c:pt>
                <c:pt idx="7">
                  <c:v>0</c:v>
                </c:pt>
                <c:pt idx="8">
                  <c:v>2</c:v>
                </c:pt>
                <c:pt idx="9">
                  <c:v>0</c:v>
                </c:pt>
              </c:numCache>
            </c:numRef>
          </c:val>
        </c:ser>
        <c:ser>
          <c:idx val="2"/>
          <c:order val="2"/>
          <c:tx>
            <c:strRef>
              <c:f>Sheet2!$E$3</c:f>
              <c:strCache>
                <c:ptCount val="1"/>
                <c:pt idx="0">
                  <c:v>居空き</c:v>
                </c:pt>
              </c:strCache>
            </c:strRef>
          </c:tx>
          <c:spPr>
            <a:solidFill>
              <a:schemeClr val="accent4">
                <a:lumMod val="20000"/>
                <a:lumOff val="80000"/>
              </a:schemeClr>
            </a:solidFill>
            <a:ln>
              <a:solidFill>
                <a:schemeClr val="bg2">
                  <a:lumMod val="50000"/>
                </a:schemeClr>
              </a:solidFill>
            </a:ln>
          </c:spPr>
          <c:invertIfNegative val="0"/>
          <c:cat>
            <c:strRef>
              <c:f>Sheet2!$B$4:$B$13</c:f>
              <c:strCache>
                <c:ptCount val="10"/>
                <c:pt idx="0">
                  <c:v>荒川沖</c:v>
                </c:pt>
                <c:pt idx="1">
                  <c:v>神立</c:v>
                </c:pt>
                <c:pt idx="2">
                  <c:v>真鍋</c:v>
                </c:pt>
                <c:pt idx="3">
                  <c:v>土浦駅前</c:v>
                </c:pt>
                <c:pt idx="4">
                  <c:v>文京町</c:v>
                </c:pt>
                <c:pt idx="5">
                  <c:v>新治都和</c:v>
                </c:pt>
                <c:pt idx="6">
                  <c:v>南並</c:v>
                </c:pt>
                <c:pt idx="7">
                  <c:v>下大津</c:v>
                </c:pt>
                <c:pt idx="8">
                  <c:v>志士庫</c:v>
                </c:pt>
                <c:pt idx="9">
                  <c:v>千代田</c:v>
                </c:pt>
              </c:strCache>
            </c:strRef>
          </c:cat>
          <c:val>
            <c:numRef>
              <c:f>Sheet2!$E$4:$E$13</c:f>
              <c:numCache>
                <c:formatCode>General</c:formatCode>
                <c:ptCount val="10"/>
                <c:pt idx="0">
                  <c:v>0</c:v>
                </c:pt>
                <c:pt idx="1">
                  <c:v>0</c:v>
                </c:pt>
                <c:pt idx="2">
                  <c:v>0</c:v>
                </c:pt>
                <c:pt idx="3">
                  <c:v>0</c:v>
                </c:pt>
                <c:pt idx="4">
                  <c:v>0</c:v>
                </c:pt>
                <c:pt idx="5">
                  <c:v>0</c:v>
                </c:pt>
                <c:pt idx="6">
                  <c:v>0</c:v>
                </c:pt>
                <c:pt idx="7">
                  <c:v>0</c:v>
                </c:pt>
                <c:pt idx="8">
                  <c:v>0</c:v>
                </c:pt>
                <c:pt idx="9">
                  <c:v>0</c:v>
                </c:pt>
              </c:numCache>
            </c:numRef>
          </c:val>
        </c:ser>
        <c:dLbls>
          <c:showLegendKey val="0"/>
          <c:showVal val="0"/>
          <c:showCatName val="0"/>
          <c:showSerName val="0"/>
          <c:showPercent val="0"/>
          <c:showBubbleSize val="0"/>
        </c:dLbls>
        <c:gapWidth val="150"/>
        <c:overlap val="100"/>
        <c:axId val="128039936"/>
        <c:axId val="128054016"/>
      </c:barChart>
      <c:catAx>
        <c:axId val="128039936"/>
        <c:scaling>
          <c:orientation val="minMax"/>
        </c:scaling>
        <c:delete val="0"/>
        <c:axPos val="b"/>
        <c:numFmt formatCode="General" sourceLinked="0"/>
        <c:majorTickMark val="out"/>
        <c:minorTickMark val="none"/>
        <c:tickLblPos val="nextTo"/>
        <c:txPr>
          <a:bodyPr/>
          <a:lstStyle/>
          <a:p>
            <a:pPr>
              <a:defRPr sz="1600"/>
            </a:pPr>
            <a:endParaRPr lang="ja-JP"/>
          </a:p>
        </c:txPr>
        <c:crossAx val="128054016"/>
        <c:crosses val="autoZero"/>
        <c:auto val="1"/>
        <c:lblAlgn val="ctr"/>
        <c:lblOffset val="100"/>
        <c:noMultiLvlLbl val="0"/>
      </c:catAx>
      <c:valAx>
        <c:axId val="128054016"/>
        <c:scaling>
          <c:orientation val="minMax"/>
        </c:scaling>
        <c:delete val="0"/>
        <c:axPos val="l"/>
        <c:majorGridlines/>
        <c:numFmt formatCode="General" sourceLinked="1"/>
        <c:majorTickMark val="out"/>
        <c:minorTickMark val="none"/>
        <c:tickLblPos val="nextTo"/>
        <c:txPr>
          <a:bodyPr/>
          <a:lstStyle/>
          <a:p>
            <a:pPr>
              <a:defRPr sz="2000"/>
            </a:pPr>
            <a:endParaRPr lang="ja-JP"/>
          </a:p>
        </c:txPr>
        <c:crossAx val="128039936"/>
        <c:crosses val="autoZero"/>
        <c:crossBetween val="between"/>
      </c:valAx>
    </c:plotArea>
    <c:legend>
      <c:legendPos val="b"/>
      <c:layout/>
      <c:overlay val="0"/>
      <c:txPr>
        <a:bodyPr/>
        <a:lstStyle/>
        <a:p>
          <a:pPr>
            <a:defRPr sz="1800"/>
          </a:pPr>
          <a:endParaRPr lang="ja-JP"/>
        </a:p>
      </c:txPr>
    </c:legend>
    <c:plotVisOnly val="1"/>
    <c:dispBlanksAs val="gap"/>
    <c:showDLblsOverMax val="0"/>
  </c:chart>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5204436383469"/>
          <c:y val="8.9304497332612406E-2"/>
          <c:w val="0.85274111072720005"/>
          <c:h val="0.487723425492677"/>
        </c:manualLayout>
      </c:layout>
      <c:barChart>
        <c:barDir val="col"/>
        <c:grouping val="stacked"/>
        <c:varyColors val="0"/>
        <c:ser>
          <c:idx val="0"/>
          <c:order val="0"/>
          <c:tx>
            <c:strRef>
              <c:f>Sheet2!$H$3</c:f>
              <c:strCache>
                <c:ptCount val="1"/>
                <c:pt idx="0">
                  <c:v>自動車盗</c:v>
                </c:pt>
              </c:strCache>
            </c:strRef>
          </c:tx>
          <c:spPr>
            <a:solidFill>
              <a:schemeClr val="accent4">
                <a:lumMod val="75000"/>
              </a:schemeClr>
            </a:solidFill>
            <a:ln>
              <a:solidFill>
                <a:schemeClr val="bg2">
                  <a:lumMod val="50000"/>
                </a:schemeClr>
              </a:solidFill>
            </a:ln>
          </c:spPr>
          <c:invertIfNegative val="0"/>
          <c:cat>
            <c:strRef>
              <c:f>Sheet2!$G$4:$G$13</c:f>
              <c:strCache>
                <c:ptCount val="10"/>
                <c:pt idx="0">
                  <c:v>荒川沖</c:v>
                </c:pt>
                <c:pt idx="1">
                  <c:v>神立</c:v>
                </c:pt>
                <c:pt idx="2">
                  <c:v>真鍋</c:v>
                </c:pt>
                <c:pt idx="3">
                  <c:v>土浦駅前</c:v>
                </c:pt>
                <c:pt idx="4">
                  <c:v>文京町</c:v>
                </c:pt>
                <c:pt idx="5">
                  <c:v>新治都和</c:v>
                </c:pt>
                <c:pt idx="6">
                  <c:v>南並</c:v>
                </c:pt>
                <c:pt idx="7">
                  <c:v>下大津</c:v>
                </c:pt>
                <c:pt idx="8">
                  <c:v>志士庫</c:v>
                </c:pt>
                <c:pt idx="9">
                  <c:v>千代田</c:v>
                </c:pt>
              </c:strCache>
            </c:strRef>
          </c:cat>
          <c:val>
            <c:numRef>
              <c:f>Sheet2!$H$4:$H$13</c:f>
              <c:numCache>
                <c:formatCode>General</c:formatCode>
                <c:ptCount val="10"/>
                <c:pt idx="0">
                  <c:v>9</c:v>
                </c:pt>
                <c:pt idx="1">
                  <c:v>8</c:v>
                </c:pt>
                <c:pt idx="2">
                  <c:v>0</c:v>
                </c:pt>
                <c:pt idx="3">
                  <c:v>5</c:v>
                </c:pt>
                <c:pt idx="4">
                  <c:v>9</c:v>
                </c:pt>
                <c:pt idx="5">
                  <c:v>13</c:v>
                </c:pt>
                <c:pt idx="6">
                  <c:v>5</c:v>
                </c:pt>
                <c:pt idx="7">
                  <c:v>2</c:v>
                </c:pt>
                <c:pt idx="8">
                  <c:v>1</c:v>
                </c:pt>
                <c:pt idx="9">
                  <c:v>3</c:v>
                </c:pt>
              </c:numCache>
            </c:numRef>
          </c:val>
        </c:ser>
        <c:ser>
          <c:idx val="1"/>
          <c:order val="1"/>
          <c:tx>
            <c:strRef>
              <c:f>Sheet2!$I$3</c:f>
              <c:strCache>
                <c:ptCount val="1"/>
                <c:pt idx="0">
                  <c:v>オートバイ盗</c:v>
                </c:pt>
              </c:strCache>
            </c:strRef>
          </c:tx>
          <c:spPr>
            <a:solidFill>
              <a:schemeClr val="accent4">
                <a:lumMod val="60000"/>
                <a:lumOff val="40000"/>
              </a:schemeClr>
            </a:solidFill>
            <a:ln>
              <a:solidFill>
                <a:schemeClr val="bg2">
                  <a:lumMod val="50000"/>
                </a:schemeClr>
              </a:solidFill>
            </a:ln>
          </c:spPr>
          <c:invertIfNegative val="0"/>
          <c:cat>
            <c:strRef>
              <c:f>Sheet2!$G$4:$G$13</c:f>
              <c:strCache>
                <c:ptCount val="10"/>
                <c:pt idx="0">
                  <c:v>荒川沖</c:v>
                </c:pt>
                <c:pt idx="1">
                  <c:v>神立</c:v>
                </c:pt>
                <c:pt idx="2">
                  <c:v>真鍋</c:v>
                </c:pt>
                <c:pt idx="3">
                  <c:v>土浦駅前</c:v>
                </c:pt>
                <c:pt idx="4">
                  <c:v>文京町</c:v>
                </c:pt>
                <c:pt idx="5">
                  <c:v>新治都和</c:v>
                </c:pt>
                <c:pt idx="6">
                  <c:v>南並</c:v>
                </c:pt>
                <c:pt idx="7">
                  <c:v>下大津</c:v>
                </c:pt>
                <c:pt idx="8">
                  <c:v>志士庫</c:v>
                </c:pt>
                <c:pt idx="9">
                  <c:v>千代田</c:v>
                </c:pt>
              </c:strCache>
            </c:strRef>
          </c:cat>
          <c:val>
            <c:numRef>
              <c:f>Sheet2!$I$4:$I$13</c:f>
              <c:numCache>
                <c:formatCode>General</c:formatCode>
                <c:ptCount val="10"/>
                <c:pt idx="0">
                  <c:v>8</c:v>
                </c:pt>
                <c:pt idx="1">
                  <c:v>4</c:v>
                </c:pt>
                <c:pt idx="2">
                  <c:v>6</c:v>
                </c:pt>
                <c:pt idx="3">
                  <c:v>0</c:v>
                </c:pt>
                <c:pt idx="4">
                  <c:v>4</c:v>
                </c:pt>
                <c:pt idx="5">
                  <c:v>1</c:v>
                </c:pt>
                <c:pt idx="6">
                  <c:v>0</c:v>
                </c:pt>
                <c:pt idx="7">
                  <c:v>0</c:v>
                </c:pt>
                <c:pt idx="8">
                  <c:v>0</c:v>
                </c:pt>
                <c:pt idx="9">
                  <c:v>0</c:v>
                </c:pt>
              </c:numCache>
            </c:numRef>
          </c:val>
        </c:ser>
        <c:ser>
          <c:idx val="2"/>
          <c:order val="2"/>
          <c:tx>
            <c:strRef>
              <c:f>Sheet2!$J$3</c:f>
              <c:strCache>
                <c:ptCount val="1"/>
                <c:pt idx="0">
                  <c:v>自転車盗</c:v>
                </c:pt>
              </c:strCache>
            </c:strRef>
          </c:tx>
          <c:spPr>
            <a:solidFill>
              <a:schemeClr val="accent4">
                <a:lumMod val="20000"/>
                <a:lumOff val="80000"/>
              </a:schemeClr>
            </a:solidFill>
            <a:ln>
              <a:solidFill>
                <a:schemeClr val="bg2">
                  <a:lumMod val="50000"/>
                </a:schemeClr>
              </a:solidFill>
            </a:ln>
          </c:spPr>
          <c:invertIfNegative val="0"/>
          <c:cat>
            <c:strRef>
              <c:f>Sheet2!$G$4:$G$13</c:f>
              <c:strCache>
                <c:ptCount val="10"/>
                <c:pt idx="0">
                  <c:v>荒川沖</c:v>
                </c:pt>
                <c:pt idx="1">
                  <c:v>神立</c:v>
                </c:pt>
                <c:pt idx="2">
                  <c:v>真鍋</c:v>
                </c:pt>
                <c:pt idx="3">
                  <c:v>土浦駅前</c:v>
                </c:pt>
                <c:pt idx="4">
                  <c:v>文京町</c:v>
                </c:pt>
                <c:pt idx="5">
                  <c:v>新治都和</c:v>
                </c:pt>
                <c:pt idx="6">
                  <c:v>南並</c:v>
                </c:pt>
                <c:pt idx="7">
                  <c:v>下大津</c:v>
                </c:pt>
                <c:pt idx="8">
                  <c:v>志士庫</c:v>
                </c:pt>
                <c:pt idx="9">
                  <c:v>千代田</c:v>
                </c:pt>
              </c:strCache>
            </c:strRef>
          </c:cat>
          <c:val>
            <c:numRef>
              <c:f>Sheet2!$J$4:$J$13</c:f>
              <c:numCache>
                <c:formatCode>General</c:formatCode>
                <c:ptCount val="10"/>
                <c:pt idx="0">
                  <c:v>23</c:v>
                </c:pt>
                <c:pt idx="1">
                  <c:v>12</c:v>
                </c:pt>
                <c:pt idx="2">
                  <c:v>13</c:v>
                </c:pt>
                <c:pt idx="3">
                  <c:v>19</c:v>
                </c:pt>
                <c:pt idx="4">
                  <c:v>18</c:v>
                </c:pt>
                <c:pt idx="5">
                  <c:v>12</c:v>
                </c:pt>
                <c:pt idx="6">
                  <c:v>0</c:v>
                </c:pt>
                <c:pt idx="7">
                  <c:v>0</c:v>
                </c:pt>
                <c:pt idx="8">
                  <c:v>0</c:v>
                </c:pt>
                <c:pt idx="9">
                  <c:v>2</c:v>
                </c:pt>
              </c:numCache>
            </c:numRef>
          </c:val>
        </c:ser>
        <c:dLbls>
          <c:showLegendKey val="0"/>
          <c:showVal val="0"/>
          <c:showCatName val="0"/>
          <c:showSerName val="0"/>
          <c:showPercent val="0"/>
          <c:showBubbleSize val="0"/>
        </c:dLbls>
        <c:gapWidth val="150"/>
        <c:overlap val="100"/>
        <c:axId val="128437632"/>
        <c:axId val="128443520"/>
      </c:barChart>
      <c:catAx>
        <c:axId val="128437632"/>
        <c:scaling>
          <c:orientation val="minMax"/>
        </c:scaling>
        <c:delete val="0"/>
        <c:axPos val="b"/>
        <c:numFmt formatCode="General" sourceLinked="0"/>
        <c:majorTickMark val="out"/>
        <c:minorTickMark val="none"/>
        <c:tickLblPos val="nextTo"/>
        <c:txPr>
          <a:bodyPr/>
          <a:lstStyle/>
          <a:p>
            <a:pPr>
              <a:defRPr sz="2000"/>
            </a:pPr>
            <a:endParaRPr lang="ja-JP"/>
          </a:p>
        </c:txPr>
        <c:crossAx val="128443520"/>
        <c:crosses val="autoZero"/>
        <c:auto val="1"/>
        <c:lblAlgn val="ctr"/>
        <c:lblOffset val="100"/>
        <c:noMultiLvlLbl val="0"/>
      </c:catAx>
      <c:valAx>
        <c:axId val="128443520"/>
        <c:scaling>
          <c:orientation val="minMax"/>
        </c:scaling>
        <c:delete val="0"/>
        <c:axPos val="l"/>
        <c:majorGridlines/>
        <c:numFmt formatCode="General" sourceLinked="1"/>
        <c:majorTickMark val="out"/>
        <c:minorTickMark val="none"/>
        <c:tickLblPos val="nextTo"/>
        <c:crossAx val="128437632"/>
        <c:crosses val="autoZero"/>
        <c:crossBetween val="between"/>
      </c:valAx>
    </c:plotArea>
    <c:legend>
      <c:legendPos val="b"/>
      <c:layout>
        <c:manualLayout>
          <c:xMode val="edge"/>
          <c:yMode val="edge"/>
          <c:x val="0.11491663470433"/>
          <c:y val="0.89347258720313005"/>
          <c:w val="0.71148051800749201"/>
          <c:h val="7.5759437680087693E-2"/>
        </c:manualLayout>
      </c:layout>
      <c:overlay val="0"/>
      <c:txPr>
        <a:bodyPr/>
        <a:lstStyle/>
        <a:p>
          <a:pPr>
            <a:defRPr sz="1600"/>
          </a:pPr>
          <a:endParaRPr lang="ja-JP"/>
        </a:p>
      </c:txPr>
    </c:legend>
    <c:plotVisOnly val="1"/>
    <c:dispBlanksAs val="gap"/>
    <c:showDLblsOverMax val="0"/>
  </c:chart>
  <c:txPr>
    <a:bodyPr/>
    <a:lstStyle/>
    <a:p>
      <a:pPr>
        <a:defRPr sz="2000"/>
      </a:pPr>
      <a:endParaRPr lang="ja-JP"/>
    </a:p>
  </c:txPr>
  <c:externalData r:id="rId1">
    <c:autoUpdate val="0"/>
  </c:externalData>
  <c:userShapes r:id="rId2"/>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604387202109472"/>
          <c:y val="4.9346453137895208E-2"/>
          <c:w val="0.71268080393073685"/>
          <c:h val="0.70289058687005346"/>
        </c:manualLayout>
      </c:layout>
      <c:barChart>
        <c:barDir val="col"/>
        <c:grouping val="percentStacked"/>
        <c:varyColors val="0"/>
        <c:ser>
          <c:idx val="0"/>
          <c:order val="0"/>
          <c:tx>
            <c:strRef>
              <c:f>土地利用細分!$B$15</c:f>
              <c:strCache>
                <c:ptCount val="1"/>
                <c:pt idx="0">
                  <c:v>田</c:v>
                </c:pt>
              </c:strCache>
            </c:strRef>
          </c:tx>
          <c:spPr>
            <a:solidFill>
              <a:srgbClr val="00B050"/>
            </a:solidFill>
            <a:ln>
              <a:noFill/>
            </a:ln>
            <a:effectLst/>
          </c:spPr>
          <c:invertIfNegative val="0"/>
          <c:cat>
            <c:strRef>
              <c:f>土地利用細分!$A$16:$A$17</c:f>
              <c:strCache>
                <c:ptCount val="2"/>
                <c:pt idx="0">
                  <c:v>S51(1976)</c:v>
                </c:pt>
                <c:pt idx="1">
                  <c:v>H21(2009)</c:v>
                </c:pt>
              </c:strCache>
            </c:strRef>
          </c:cat>
          <c:val>
            <c:numRef>
              <c:f>土地利用細分!$B$16:$B$17</c:f>
              <c:numCache>
                <c:formatCode>0.0_ </c:formatCode>
                <c:ptCount val="2"/>
                <c:pt idx="0">
                  <c:v>22.471817658191394</c:v>
                </c:pt>
                <c:pt idx="1">
                  <c:v>20.308886686488272</c:v>
                </c:pt>
              </c:numCache>
            </c:numRef>
          </c:val>
        </c:ser>
        <c:ser>
          <c:idx val="1"/>
          <c:order val="1"/>
          <c:tx>
            <c:strRef>
              <c:f>土地利用細分!$C$15</c:f>
              <c:strCache>
                <c:ptCount val="1"/>
                <c:pt idx="0">
                  <c:v>その他の農用地</c:v>
                </c:pt>
              </c:strCache>
            </c:strRef>
          </c:tx>
          <c:spPr>
            <a:solidFill>
              <a:srgbClr val="92D050"/>
            </a:solidFill>
            <a:ln>
              <a:noFill/>
            </a:ln>
            <a:effectLst/>
          </c:spPr>
          <c:invertIfNegative val="0"/>
          <c:cat>
            <c:strRef>
              <c:f>土地利用細分!$A$16:$A$17</c:f>
              <c:strCache>
                <c:ptCount val="2"/>
                <c:pt idx="0">
                  <c:v>S51(1976)</c:v>
                </c:pt>
                <c:pt idx="1">
                  <c:v>H21(2009)</c:v>
                </c:pt>
              </c:strCache>
            </c:strRef>
          </c:cat>
          <c:val>
            <c:numRef>
              <c:f>土地利用細分!$C$16:$C$17</c:f>
              <c:numCache>
                <c:formatCode>0.0_ </c:formatCode>
                <c:ptCount val="2"/>
                <c:pt idx="0">
                  <c:v>21.986340821196411</c:v>
                </c:pt>
                <c:pt idx="1">
                  <c:v>17.550379914106376</c:v>
                </c:pt>
              </c:numCache>
            </c:numRef>
          </c:val>
        </c:ser>
        <c:ser>
          <c:idx val="2"/>
          <c:order val="2"/>
          <c:tx>
            <c:strRef>
              <c:f>土地利用細分!$D$15</c:f>
              <c:strCache>
                <c:ptCount val="1"/>
                <c:pt idx="0">
                  <c:v>森林</c:v>
                </c:pt>
              </c:strCache>
            </c:strRef>
          </c:tx>
          <c:spPr>
            <a:solidFill>
              <a:schemeClr val="accent6">
                <a:lumMod val="50000"/>
              </a:schemeClr>
            </a:solidFill>
            <a:ln>
              <a:noFill/>
            </a:ln>
            <a:effectLst/>
          </c:spPr>
          <c:invertIfNegative val="0"/>
          <c:cat>
            <c:strRef>
              <c:f>土地利用細分!$A$16:$A$17</c:f>
              <c:strCache>
                <c:ptCount val="2"/>
                <c:pt idx="0">
                  <c:v>S51(1976)</c:v>
                </c:pt>
                <c:pt idx="1">
                  <c:v>H21(2009)</c:v>
                </c:pt>
              </c:strCache>
            </c:strRef>
          </c:cat>
          <c:val>
            <c:numRef>
              <c:f>土地利用細分!$D$16:$D$17</c:f>
              <c:numCache>
                <c:formatCode>0.0_ </c:formatCode>
                <c:ptCount val="2"/>
                <c:pt idx="0">
                  <c:v>21.097671356866616</c:v>
                </c:pt>
                <c:pt idx="1">
                  <c:v>14.180706970597951</c:v>
                </c:pt>
              </c:numCache>
            </c:numRef>
          </c:val>
        </c:ser>
        <c:ser>
          <c:idx val="3"/>
          <c:order val="3"/>
          <c:tx>
            <c:strRef>
              <c:f>土地利用細分!$E$15</c:f>
              <c:strCache>
                <c:ptCount val="1"/>
                <c:pt idx="0">
                  <c:v>荒地</c:v>
                </c:pt>
              </c:strCache>
            </c:strRef>
          </c:tx>
          <c:spPr>
            <a:solidFill>
              <a:srgbClr val="FFC000"/>
            </a:solidFill>
            <a:ln>
              <a:noFill/>
            </a:ln>
            <a:effectLst/>
          </c:spPr>
          <c:invertIfNegative val="0"/>
          <c:cat>
            <c:strRef>
              <c:f>土地利用細分!$A$16:$A$17</c:f>
              <c:strCache>
                <c:ptCount val="2"/>
                <c:pt idx="0">
                  <c:v>S51(1976)</c:v>
                </c:pt>
                <c:pt idx="1">
                  <c:v>H21(2009)</c:v>
                </c:pt>
              </c:strCache>
            </c:strRef>
          </c:cat>
          <c:val>
            <c:numRef>
              <c:f>土地利用細分!$E$16:$E$17</c:f>
              <c:numCache>
                <c:formatCode>0.0_ </c:formatCode>
                <c:ptCount val="2"/>
                <c:pt idx="0">
                  <c:v>0.67473051921336291</c:v>
                </c:pt>
                <c:pt idx="1">
                  <c:v>1.2718863561281797</c:v>
                </c:pt>
              </c:numCache>
            </c:numRef>
          </c:val>
        </c:ser>
        <c:ser>
          <c:idx val="4"/>
          <c:order val="4"/>
          <c:tx>
            <c:strRef>
              <c:f>土地利用細分!$F$15</c:f>
              <c:strCache>
                <c:ptCount val="1"/>
                <c:pt idx="0">
                  <c:v>建物用地</c:v>
                </c:pt>
              </c:strCache>
            </c:strRef>
          </c:tx>
          <c:spPr>
            <a:solidFill>
              <a:srgbClr val="E600AB"/>
            </a:solidFill>
            <a:ln>
              <a:noFill/>
            </a:ln>
            <a:effectLst/>
          </c:spPr>
          <c:invertIfNegative val="0"/>
          <c:cat>
            <c:strRef>
              <c:f>土地利用細分!$A$16:$A$17</c:f>
              <c:strCache>
                <c:ptCount val="2"/>
                <c:pt idx="0">
                  <c:v>S51(1976)</c:v>
                </c:pt>
                <c:pt idx="1">
                  <c:v>H21(2009)</c:v>
                </c:pt>
              </c:strCache>
            </c:strRef>
          </c:cat>
          <c:val>
            <c:numRef>
              <c:f>土地利用細分!$F$16:$F$17</c:f>
              <c:numCache>
                <c:formatCode>0.0_ </c:formatCode>
                <c:ptCount val="2"/>
                <c:pt idx="0">
                  <c:v>15.815025096683947</c:v>
                </c:pt>
                <c:pt idx="1">
                  <c:v>32.515692104393793</c:v>
                </c:pt>
              </c:numCache>
            </c:numRef>
          </c:val>
        </c:ser>
        <c:ser>
          <c:idx val="5"/>
          <c:order val="5"/>
          <c:tx>
            <c:strRef>
              <c:f>土地利用細分!$G$15</c:f>
              <c:strCache>
                <c:ptCount val="1"/>
                <c:pt idx="0">
                  <c:v>幹線交通用地</c:v>
                </c:pt>
              </c:strCache>
            </c:strRef>
          </c:tx>
          <c:spPr>
            <a:solidFill>
              <a:schemeClr val="accent6"/>
            </a:solidFill>
            <a:ln>
              <a:noFill/>
            </a:ln>
            <a:effectLst/>
          </c:spPr>
          <c:invertIfNegative val="0"/>
          <c:cat>
            <c:strRef>
              <c:f>土地利用細分!$A$16:$A$17</c:f>
              <c:strCache>
                <c:ptCount val="2"/>
                <c:pt idx="0">
                  <c:v>S51(1976)</c:v>
                </c:pt>
                <c:pt idx="1">
                  <c:v>H21(2009)</c:v>
                </c:pt>
              </c:strCache>
            </c:strRef>
          </c:cat>
          <c:val>
            <c:numRef>
              <c:f>土地利用細分!$G$16:$G$17</c:f>
              <c:numCache>
                <c:formatCode>0.0_ </c:formatCode>
                <c:ptCount val="2"/>
                <c:pt idx="0">
                  <c:v>0.39496420636879781</c:v>
                </c:pt>
                <c:pt idx="1">
                  <c:v>0.50379914106375945</c:v>
                </c:pt>
              </c:numCache>
            </c:numRef>
          </c:val>
        </c:ser>
        <c:ser>
          <c:idx val="6"/>
          <c:order val="6"/>
          <c:tx>
            <c:strRef>
              <c:f>土地利用細分!$H$15</c:f>
              <c:strCache>
                <c:ptCount val="1"/>
                <c:pt idx="0">
                  <c:v>その他の用地</c:v>
                </c:pt>
              </c:strCache>
            </c:strRef>
          </c:tx>
          <c:spPr>
            <a:solidFill>
              <a:schemeClr val="bg1">
                <a:lumMod val="75000"/>
              </a:schemeClr>
            </a:solidFill>
            <a:ln>
              <a:noFill/>
            </a:ln>
            <a:effectLst/>
          </c:spPr>
          <c:invertIfNegative val="0"/>
          <c:cat>
            <c:strRef>
              <c:f>土地利用細分!$A$16:$A$17</c:f>
              <c:strCache>
                <c:ptCount val="2"/>
                <c:pt idx="0">
                  <c:v>S51(1976)</c:v>
                </c:pt>
                <c:pt idx="1">
                  <c:v>H21(2009)</c:v>
                </c:pt>
              </c:strCache>
            </c:strRef>
          </c:cat>
          <c:val>
            <c:numRef>
              <c:f>土地利用細分!$H$16:$H$17</c:f>
              <c:numCache>
                <c:formatCode>0.0_ </c:formatCode>
                <c:ptCount val="2"/>
                <c:pt idx="0">
                  <c:v>9.0759483255163342</c:v>
                </c:pt>
                <c:pt idx="1">
                  <c:v>3.7413280475718533</c:v>
                </c:pt>
              </c:numCache>
            </c:numRef>
          </c:val>
        </c:ser>
        <c:ser>
          <c:idx val="7"/>
          <c:order val="7"/>
          <c:tx>
            <c:strRef>
              <c:f>土地利用細分!$I$15</c:f>
              <c:strCache>
                <c:ptCount val="1"/>
                <c:pt idx="0">
                  <c:v>河川地及び湖沼</c:v>
                </c:pt>
              </c:strCache>
            </c:strRef>
          </c:tx>
          <c:spPr>
            <a:solidFill>
              <a:srgbClr val="97DBF2"/>
            </a:solidFill>
            <a:ln>
              <a:noFill/>
            </a:ln>
            <a:effectLst/>
          </c:spPr>
          <c:invertIfNegative val="0"/>
          <c:cat>
            <c:strRef>
              <c:f>土地利用細分!$A$16:$A$17</c:f>
              <c:strCache>
                <c:ptCount val="2"/>
                <c:pt idx="0">
                  <c:v>S51(1976)</c:v>
                </c:pt>
                <c:pt idx="1">
                  <c:v>H21(2009)</c:v>
                </c:pt>
              </c:strCache>
            </c:strRef>
          </c:cat>
          <c:val>
            <c:numRef>
              <c:f>土地利用細分!$I$16:$I$17</c:f>
              <c:numCache>
                <c:formatCode>0.0_ </c:formatCode>
                <c:ptCount val="2"/>
                <c:pt idx="0">
                  <c:v>8.4835020159631362</c:v>
                </c:pt>
                <c:pt idx="1">
                  <c:v>9.6052196894615136</c:v>
                </c:pt>
              </c:numCache>
            </c:numRef>
          </c:val>
        </c:ser>
        <c:ser>
          <c:idx val="8"/>
          <c:order val="8"/>
          <c:tx>
            <c:strRef>
              <c:f>土地利用細分!$J$15</c:f>
              <c:strCache>
                <c:ptCount val="1"/>
                <c:pt idx="0">
                  <c:v>ゴルフ場</c:v>
                </c:pt>
              </c:strCache>
            </c:strRef>
          </c:tx>
          <c:spPr>
            <a:solidFill>
              <a:schemeClr val="accent3">
                <a:lumMod val="60000"/>
              </a:schemeClr>
            </a:solidFill>
            <a:ln>
              <a:noFill/>
            </a:ln>
            <a:effectLst/>
          </c:spPr>
          <c:invertIfNegative val="0"/>
          <c:cat>
            <c:strRef>
              <c:f>土地利用細分!$A$16:$A$17</c:f>
              <c:strCache>
                <c:ptCount val="2"/>
                <c:pt idx="0">
                  <c:v>S51(1976)</c:v>
                </c:pt>
                <c:pt idx="1">
                  <c:v>H21(2009)</c:v>
                </c:pt>
              </c:strCache>
            </c:strRef>
          </c:cat>
          <c:val>
            <c:numRef>
              <c:f>土地利用細分!$J$16:$J$17</c:f>
              <c:numCache>
                <c:formatCode>0.0_ </c:formatCode>
                <c:ptCount val="2"/>
                <c:pt idx="0">
                  <c:v>0</c:v>
                </c:pt>
                <c:pt idx="1">
                  <c:v>0.32210109018830524</c:v>
                </c:pt>
              </c:numCache>
            </c:numRef>
          </c:val>
        </c:ser>
        <c:dLbls>
          <c:showLegendKey val="0"/>
          <c:showVal val="0"/>
          <c:showCatName val="0"/>
          <c:showSerName val="0"/>
          <c:showPercent val="0"/>
          <c:showBubbleSize val="0"/>
        </c:dLbls>
        <c:gapWidth val="150"/>
        <c:overlap val="100"/>
        <c:serLines>
          <c:spPr>
            <a:ln w="9525" cap="flat" cmpd="sng" algn="ctr">
              <a:solidFill>
                <a:schemeClr val="tx1">
                  <a:lumMod val="35000"/>
                  <a:lumOff val="65000"/>
                </a:schemeClr>
              </a:solidFill>
              <a:round/>
            </a:ln>
            <a:effectLst/>
          </c:spPr>
        </c:serLines>
        <c:axId val="152811008"/>
        <c:axId val="152812544"/>
      </c:barChart>
      <c:catAx>
        <c:axId val="1528110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52812544"/>
        <c:crosses val="autoZero"/>
        <c:auto val="1"/>
        <c:lblAlgn val="ctr"/>
        <c:lblOffset val="100"/>
        <c:noMultiLvlLbl val="0"/>
      </c:catAx>
      <c:valAx>
        <c:axId val="15281254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52811008"/>
        <c:crosses val="autoZero"/>
        <c:crossBetween val="between"/>
      </c:valAx>
      <c:spPr>
        <a:noFill/>
        <a:ln>
          <a:noFill/>
        </a:ln>
        <a:effectLst/>
      </c:spPr>
    </c:plotArea>
    <c:legend>
      <c:legendPos val="b"/>
      <c:layout>
        <c:manualLayout>
          <c:xMode val="edge"/>
          <c:yMode val="edge"/>
          <c:x val="1.6628725376357227E-2"/>
          <c:y val="0.82994906056506368"/>
          <c:w val="0.97967823748701355"/>
          <c:h val="0.1477976867421831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278718285214349"/>
          <c:y val="4.5335196500655039E-2"/>
          <c:w val="0.74881692913385822"/>
          <c:h val="0.79105867874986535"/>
        </c:manualLayout>
      </c:layout>
      <c:barChart>
        <c:barDir val="bar"/>
        <c:grouping val="clustered"/>
        <c:varyColors val="0"/>
        <c:ser>
          <c:idx val="0"/>
          <c:order val="0"/>
          <c:tx>
            <c:strRef>
              <c:f>人口ピラミッド!$B$29</c:f>
              <c:strCache>
                <c:ptCount val="1"/>
                <c:pt idx="0">
                  <c:v>2015年男</c:v>
                </c:pt>
              </c:strCache>
            </c:strRef>
          </c:tx>
          <c:spPr>
            <a:solidFill>
              <a:schemeClr val="accent1">
                <a:alpha val="50000"/>
              </a:schemeClr>
            </a:solidFill>
            <a:ln>
              <a:noFill/>
            </a:ln>
            <a:effectLst/>
          </c:spPr>
          <c:invertIfNegative val="0"/>
          <c:cat>
            <c:strRef>
              <c:f>人口ピラミッド!$A$30:$A$47</c:f>
              <c:strCache>
                <c:ptCount val="18"/>
                <c:pt idx="0">
                  <c:v>0～4歳</c:v>
                </c:pt>
                <c:pt idx="1">
                  <c:v>5～9歳</c:v>
                </c:pt>
                <c:pt idx="2">
                  <c:v>10～14歳</c:v>
                </c:pt>
                <c:pt idx="3">
                  <c:v>15～19歳</c:v>
                </c:pt>
                <c:pt idx="4">
                  <c:v>20～24歳</c:v>
                </c:pt>
                <c:pt idx="5">
                  <c:v>25～29歳</c:v>
                </c:pt>
                <c:pt idx="6">
                  <c:v>30～34歳</c:v>
                </c:pt>
                <c:pt idx="7">
                  <c:v>35～39歳</c:v>
                </c:pt>
                <c:pt idx="8">
                  <c:v>40～44歳</c:v>
                </c:pt>
                <c:pt idx="9">
                  <c:v>45～49歳</c:v>
                </c:pt>
                <c:pt idx="10">
                  <c:v>50～54歳</c:v>
                </c:pt>
                <c:pt idx="11">
                  <c:v>55～59歳</c:v>
                </c:pt>
                <c:pt idx="12">
                  <c:v>60～64歳</c:v>
                </c:pt>
                <c:pt idx="13">
                  <c:v>65～69歳</c:v>
                </c:pt>
                <c:pt idx="14">
                  <c:v>70～74歳</c:v>
                </c:pt>
                <c:pt idx="15">
                  <c:v>75～79歳</c:v>
                </c:pt>
                <c:pt idx="16">
                  <c:v>80～84歳</c:v>
                </c:pt>
                <c:pt idx="17">
                  <c:v>85歳以上</c:v>
                </c:pt>
              </c:strCache>
            </c:strRef>
          </c:cat>
          <c:val>
            <c:numRef>
              <c:f>人口ピラミッド!$B$30:$B$47</c:f>
              <c:numCache>
                <c:formatCode>General</c:formatCode>
                <c:ptCount val="18"/>
                <c:pt idx="0">
                  <c:v>-2851</c:v>
                </c:pt>
                <c:pt idx="1">
                  <c:v>-3021</c:v>
                </c:pt>
                <c:pt idx="2">
                  <c:v>-3189</c:v>
                </c:pt>
                <c:pt idx="3">
                  <c:v>-3437</c:v>
                </c:pt>
                <c:pt idx="4">
                  <c:v>-3545</c:v>
                </c:pt>
                <c:pt idx="5">
                  <c:v>-3975</c:v>
                </c:pt>
                <c:pt idx="6">
                  <c:v>-4373</c:v>
                </c:pt>
                <c:pt idx="7">
                  <c:v>-4914</c:v>
                </c:pt>
                <c:pt idx="8">
                  <c:v>-5804</c:v>
                </c:pt>
                <c:pt idx="9">
                  <c:v>-5176</c:v>
                </c:pt>
                <c:pt idx="10">
                  <c:v>-4462</c:v>
                </c:pt>
                <c:pt idx="11">
                  <c:v>-4202</c:v>
                </c:pt>
                <c:pt idx="12">
                  <c:v>-4822</c:v>
                </c:pt>
                <c:pt idx="13">
                  <c:v>-5466</c:v>
                </c:pt>
                <c:pt idx="14">
                  <c:v>-4450</c:v>
                </c:pt>
                <c:pt idx="15">
                  <c:v>-3176</c:v>
                </c:pt>
                <c:pt idx="16">
                  <c:v>-2141</c:v>
                </c:pt>
                <c:pt idx="17">
                  <c:v>-1599</c:v>
                </c:pt>
              </c:numCache>
            </c:numRef>
          </c:val>
        </c:ser>
        <c:ser>
          <c:idx val="1"/>
          <c:order val="1"/>
          <c:tx>
            <c:strRef>
              <c:f>人口ピラミッド!$C$29</c:f>
              <c:strCache>
                <c:ptCount val="1"/>
                <c:pt idx="0">
                  <c:v>2015年女</c:v>
                </c:pt>
              </c:strCache>
            </c:strRef>
          </c:tx>
          <c:spPr>
            <a:solidFill>
              <a:schemeClr val="accent2">
                <a:alpha val="50000"/>
              </a:schemeClr>
            </a:solidFill>
            <a:ln>
              <a:noFill/>
            </a:ln>
            <a:effectLst/>
          </c:spPr>
          <c:invertIfNegative val="0"/>
          <c:cat>
            <c:strRef>
              <c:f>人口ピラミッド!$A$30:$A$47</c:f>
              <c:strCache>
                <c:ptCount val="18"/>
                <c:pt idx="0">
                  <c:v>0～4歳</c:v>
                </c:pt>
                <c:pt idx="1">
                  <c:v>5～9歳</c:v>
                </c:pt>
                <c:pt idx="2">
                  <c:v>10～14歳</c:v>
                </c:pt>
                <c:pt idx="3">
                  <c:v>15～19歳</c:v>
                </c:pt>
                <c:pt idx="4">
                  <c:v>20～24歳</c:v>
                </c:pt>
                <c:pt idx="5">
                  <c:v>25～29歳</c:v>
                </c:pt>
                <c:pt idx="6">
                  <c:v>30～34歳</c:v>
                </c:pt>
                <c:pt idx="7">
                  <c:v>35～39歳</c:v>
                </c:pt>
                <c:pt idx="8">
                  <c:v>40～44歳</c:v>
                </c:pt>
                <c:pt idx="9">
                  <c:v>45～49歳</c:v>
                </c:pt>
                <c:pt idx="10">
                  <c:v>50～54歳</c:v>
                </c:pt>
                <c:pt idx="11">
                  <c:v>55～59歳</c:v>
                </c:pt>
                <c:pt idx="12">
                  <c:v>60～64歳</c:v>
                </c:pt>
                <c:pt idx="13">
                  <c:v>65～69歳</c:v>
                </c:pt>
                <c:pt idx="14">
                  <c:v>70～74歳</c:v>
                </c:pt>
                <c:pt idx="15">
                  <c:v>75～79歳</c:v>
                </c:pt>
                <c:pt idx="16">
                  <c:v>80～84歳</c:v>
                </c:pt>
                <c:pt idx="17">
                  <c:v>85歳以上</c:v>
                </c:pt>
              </c:strCache>
            </c:strRef>
          </c:cat>
          <c:val>
            <c:numRef>
              <c:f>人口ピラミッド!$C$30:$C$47</c:f>
              <c:numCache>
                <c:formatCode>General</c:formatCode>
                <c:ptCount val="18"/>
                <c:pt idx="0">
                  <c:v>2704</c:v>
                </c:pt>
                <c:pt idx="1">
                  <c:v>2801</c:v>
                </c:pt>
                <c:pt idx="2">
                  <c:v>3038</c:v>
                </c:pt>
                <c:pt idx="3">
                  <c:v>3287</c:v>
                </c:pt>
                <c:pt idx="4">
                  <c:v>3317</c:v>
                </c:pt>
                <c:pt idx="5">
                  <c:v>3422</c:v>
                </c:pt>
                <c:pt idx="6">
                  <c:v>3776</c:v>
                </c:pt>
                <c:pt idx="7">
                  <c:v>4452</c:v>
                </c:pt>
                <c:pt idx="8">
                  <c:v>5239</c:v>
                </c:pt>
                <c:pt idx="9">
                  <c:v>4703</c:v>
                </c:pt>
                <c:pt idx="10">
                  <c:v>4222</c:v>
                </c:pt>
                <c:pt idx="11">
                  <c:v>4125</c:v>
                </c:pt>
                <c:pt idx="12">
                  <c:v>4964</c:v>
                </c:pt>
                <c:pt idx="13">
                  <c:v>5907</c:v>
                </c:pt>
                <c:pt idx="14">
                  <c:v>4876</c:v>
                </c:pt>
                <c:pt idx="15">
                  <c:v>3836</c:v>
                </c:pt>
                <c:pt idx="16">
                  <c:v>3047</c:v>
                </c:pt>
                <c:pt idx="17">
                  <c:v>3665</c:v>
                </c:pt>
              </c:numCache>
            </c:numRef>
          </c:val>
        </c:ser>
        <c:dLbls>
          <c:showLegendKey val="0"/>
          <c:showVal val="0"/>
          <c:showCatName val="0"/>
          <c:showSerName val="0"/>
          <c:showPercent val="0"/>
          <c:showBubbleSize val="0"/>
        </c:dLbls>
        <c:gapWidth val="0"/>
        <c:overlap val="100"/>
        <c:axId val="33649024"/>
        <c:axId val="33650560"/>
      </c:barChart>
      <c:catAx>
        <c:axId val="33649024"/>
        <c:scaling>
          <c:orientation val="minMax"/>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crossAx val="33650560"/>
        <c:crosses val="autoZero"/>
        <c:auto val="1"/>
        <c:lblAlgn val="ctr"/>
        <c:lblOffset val="100"/>
        <c:noMultiLvlLbl val="0"/>
      </c:catAx>
      <c:valAx>
        <c:axId val="33650560"/>
        <c:scaling>
          <c:orientation val="minMax"/>
        </c:scaling>
        <c:delete val="0"/>
        <c:axPos val="b"/>
        <c:majorGridlines>
          <c:spPr>
            <a:ln w="9525" cap="flat" cmpd="sng" algn="ctr">
              <a:solidFill>
                <a:schemeClr val="bg1"/>
              </a:solidFill>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33649024"/>
        <c:crosses val="autoZero"/>
        <c:crossBetween val="between"/>
      </c:valAx>
      <c:spPr>
        <a:noFill/>
        <a:ln>
          <a:noFill/>
        </a:ln>
        <a:effectLst/>
      </c:spPr>
    </c:plotArea>
    <c:legend>
      <c:legendPos val="b"/>
      <c:layout>
        <c:manualLayout>
          <c:xMode val="edge"/>
          <c:yMode val="edge"/>
          <c:x val="0.35661417322834643"/>
          <c:y val="0.91874039459431855"/>
          <c:w val="0.40899365704286961"/>
          <c:h val="7.3693523050138085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31193085127704"/>
          <c:y val="3.9514900150981143E-2"/>
          <c:w val="0.81365993375190859"/>
          <c:h val="0.81206257148139127"/>
        </c:manualLayout>
      </c:layout>
      <c:barChart>
        <c:barDir val="bar"/>
        <c:grouping val="clustered"/>
        <c:varyColors val="0"/>
        <c:ser>
          <c:idx val="0"/>
          <c:order val="0"/>
          <c:tx>
            <c:strRef>
              <c:f>人口ピラミッド!$B$50</c:f>
              <c:strCache>
                <c:ptCount val="1"/>
                <c:pt idx="0">
                  <c:v>2035年男</c:v>
                </c:pt>
              </c:strCache>
            </c:strRef>
          </c:tx>
          <c:spPr>
            <a:solidFill>
              <a:schemeClr val="accent1">
                <a:alpha val="50000"/>
              </a:schemeClr>
            </a:solidFill>
            <a:ln>
              <a:noFill/>
            </a:ln>
            <a:effectLst/>
          </c:spPr>
          <c:invertIfNegative val="0"/>
          <c:cat>
            <c:strRef>
              <c:f>人口ピラミッド!$A$51:$A$68</c:f>
              <c:strCache>
                <c:ptCount val="18"/>
                <c:pt idx="0">
                  <c:v>0～4</c:v>
                </c:pt>
                <c:pt idx="1">
                  <c:v>5～9</c:v>
                </c:pt>
                <c:pt idx="2">
                  <c:v>10～14</c:v>
                </c:pt>
                <c:pt idx="3">
                  <c:v>15～19</c:v>
                </c:pt>
                <c:pt idx="4">
                  <c:v>20～24</c:v>
                </c:pt>
                <c:pt idx="5">
                  <c:v>25～29</c:v>
                </c:pt>
                <c:pt idx="6">
                  <c:v>30～34</c:v>
                </c:pt>
                <c:pt idx="7">
                  <c:v>35～39</c:v>
                </c:pt>
                <c:pt idx="8">
                  <c:v>40～44</c:v>
                </c:pt>
                <c:pt idx="9">
                  <c:v>45～49</c:v>
                </c:pt>
                <c:pt idx="10">
                  <c:v>50～54</c:v>
                </c:pt>
                <c:pt idx="11">
                  <c:v>55～59</c:v>
                </c:pt>
                <c:pt idx="12">
                  <c:v>60～64</c:v>
                </c:pt>
                <c:pt idx="13">
                  <c:v>65～69</c:v>
                </c:pt>
                <c:pt idx="14">
                  <c:v>70～74</c:v>
                </c:pt>
                <c:pt idx="15">
                  <c:v>75～79</c:v>
                </c:pt>
                <c:pt idx="16">
                  <c:v>80～84</c:v>
                </c:pt>
                <c:pt idx="17">
                  <c:v>85～</c:v>
                </c:pt>
              </c:strCache>
            </c:strRef>
          </c:cat>
          <c:val>
            <c:numRef>
              <c:f>人口ピラミッド!$B$51:$B$68</c:f>
              <c:numCache>
                <c:formatCode>General</c:formatCode>
                <c:ptCount val="18"/>
                <c:pt idx="0">
                  <c:v>-2011</c:v>
                </c:pt>
                <c:pt idx="1">
                  <c:v>-2063</c:v>
                </c:pt>
                <c:pt idx="2">
                  <c:v>-2151</c:v>
                </c:pt>
                <c:pt idx="3">
                  <c:v>-2396</c:v>
                </c:pt>
                <c:pt idx="4">
                  <c:v>-2739</c:v>
                </c:pt>
                <c:pt idx="5">
                  <c:v>-3205</c:v>
                </c:pt>
                <c:pt idx="6">
                  <c:v>-3364</c:v>
                </c:pt>
                <c:pt idx="7">
                  <c:v>-3520</c:v>
                </c:pt>
                <c:pt idx="8">
                  <c:v>-3581</c:v>
                </c:pt>
                <c:pt idx="9">
                  <c:v>-3699</c:v>
                </c:pt>
                <c:pt idx="10">
                  <c:v>-4085</c:v>
                </c:pt>
                <c:pt idx="11">
                  <c:v>-4587</c:v>
                </c:pt>
                <c:pt idx="12">
                  <c:v>-5287</c:v>
                </c:pt>
                <c:pt idx="13">
                  <c:v>-4533</c:v>
                </c:pt>
                <c:pt idx="14">
                  <c:v>-3680</c:v>
                </c:pt>
                <c:pt idx="15">
                  <c:v>-3138</c:v>
                </c:pt>
                <c:pt idx="16">
                  <c:v>-3061</c:v>
                </c:pt>
                <c:pt idx="17">
                  <c:v>-4004</c:v>
                </c:pt>
              </c:numCache>
            </c:numRef>
          </c:val>
        </c:ser>
        <c:ser>
          <c:idx val="1"/>
          <c:order val="1"/>
          <c:tx>
            <c:strRef>
              <c:f>人口ピラミッド!$C$50</c:f>
              <c:strCache>
                <c:ptCount val="1"/>
                <c:pt idx="0">
                  <c:v>2035年女</c:v>
                </c:pt>
              </c:strCache>
            </c:strRef>
          </c:tx>
          <c:spPr>
            <a:solidFill>
              <a:schemeClr val="accent2">
                <a:alpha val="50000"/>
              </a:schemeClr>
            </a:solidFill>
            <a:ln>
              <a:noFill/>
            </a:ln>
            <a:effectLst/>
          </c:spPr>
          <c:invertIfNegative val="0"/>
          <c:cat>
            <c:strRef>
              <c:f>人口ピラミッド!$A$51:$A$68</c:f>
              <c:strCache>
                <c:ptCount val="18"/>
                <c:pt idx="0">
                  <c:v>0～4</c:v>
                </c:pt>
                <c:pt idx="1">
                  <c:v>5～9</c:v>
                </c:pt>
                <c:pt idx="2">
                  <c:v>10～14</c:v>
                </c:pt>
                <c:pt idx="3">
                  <c:v>15～19</c:v>
                </c:pt>
                <c:pt idx="4">
                  <c:v>20～24</c:v>
                </c:pt>
                <c:pt idx="5">
                  <c:v>25～29</c:v>
                </c:pt>
                <c:pt idx="6">
                  <c:v>30～34</c:v>
                </c:pt>
                <c:pt idx="7">
                  <c:v>35～39</c:v>
                </c:pt>
                <c:pt idx="8">
                  <c:v>40～44</c:v>
                </c:pt>
                <c:pt idx="9">
                  <c:v>45～49</c:v>
                </c:pt>
                <c:pt idx="10">
                  <c:v>50～54</c:v>
                </c:pt>
                <c:pt idx="11">
                  <c:v>55～59</c:v>
                </c:pt>
                <c:pt idx="12">
                  <c:v>60～64</c:v>
                </c:pt>
                <c:pt idx="13">
                  <c:v>65～69</c:v>
                </c:pt>
                <c:pt idx="14">
                  <c:v>70～74</c:v>
                </c:pt>
                <c:pt idx="15">
                  <c:v>75～79</c:v>
                </c:pt>
                <c:pt idx="16">
                  <c:v>80～84</c:v>
                </c:pt>
                <c:pt idx="17">
                  <c:v>85～</c:v>
                </c:pt>
              </c:strCache>
            </c:strRef>
          </c:cat>
          <c:val>
            <c:numRef>
              <c:f>人口ピラミッド!$C$51:$C$68</c:f>
              <c:numCache>
                <c:formatCode>0</c:formatCode>
                <c:ptCount val="18"/>
                <c:pt idx="0">
                  <c:v>1907</c:v>
                </c:pt>
                <c:pt idx="1">
                  <c:v>1968</c:v>
                </c:pt>
                <c:pt idx="2">
                  <c:v>2044</c:v>
                </c:pt>
                <c:pt idx="3">
                  <c:v>2287</c:v>
                </c:pt>
                <c:pt idx="4">
                  <c:v>2642</c:v>
                </c:pt>
                <c:pt idx="5">
                  <c:v>2815</c:v>
                </c:pt>
                <c:pt idx="6">
                  <c:v>3046</c:v>
                </c:pt>
                <c:pt idx="7">
                  <c:v>3207</c:v>
                </c:pt>
                <c:pt idx="8">
                  <c:v>3169</c:v>
                </c:pt>
                <c:pt idx="9">
                  <c:v>3214</c:v>
                </c:pt>
                <c:pt idx="10">
                  <c:v>3568</c:v>
                </c:pt>
                <c:pt idx="11">
                  <c:v>4229</c:v>
                </c:pt>
                <c:pt idx="12">
                  <c:v>4969</c:v>
                </c:pt>
                <c:pt idx="13">
                  <c:v>4407</c:v>
                </c:pt>
                <c:pt idx="14">
                  <c:v>3926</c:v>
                </c:pt>
                <c:pt idx="15">
                  <c:v>3704</c:v>
                </c:pt>
                <c:pt idx="16">
                  <c:v>4095</c:v>
                </c:pt>
                <c:pt idx="17" formatCode="General">
                  <c:v>7607</c:v>
                </c:pt>
              </c:numCache>
            </c:numRef>
          </c:val>
        </c:ser>
        <c:dLbls>
          <c:showLegendKey val="0"/>
          <c:showVal val="0"/>
          <c:showCatName val="0"/>
          <c:showSerName val="0"/>
          <c:showPercent val="0"/>
          <c:showBubbleSize val="0"/>
        </c:dLbls>
        <c:gapWidth val="0"/>
        <c:overlap val="100"/>
        <c:axId val="139769344"/>
        <c:axId val="139770880"/>
      </c:barChart>
      <c:catAx>
        <c:axId val="139769344"/>
        <c:scaling>
          <c:orientation val="minMax"/>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ja-JP"/>
          </a:p>
        </c:txPr>
        <c:crossAx val="139770880"/>
        <c:crosses val="autoZero"/>
        <c:auto val="1"/>
        <c:lblAlgn val="ctr"/>
        <c:lblOffset val="100"/>
        <c:noMultiLvlLbl val="0"/>
      </c:catAx>
      <c:valAx>
        <c:axId val="139770880"/>
        <c:scaling>
          <c:orientation val="minMax"/>
          <c:max val="80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ja-JP"/>
          </a:p>
        </c:txPr>
        <c:crossAx val="13976934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'人口推移（予測値）'!$A$2</c:f>
              <c:strCache>
                <c:ptCount val="1"/>
                <c:pt idx="0">
                  <c:v>総数</c:v>
                </c:pt>
              </c:strCache>
            </c:strRef>
          </c:tx>
          <c:spPr>
            <a:solidFill>
              <a:schemeClr val="accent1"/>
            </a:solidFill>
            <a:ln>
              <a:noFill/>
            </a:ln>
            <a:effectLst/>
          </c:spPr>
          <c:invertIfNegative val="0"/>
          <c:dPt>
            <c:idx val="0"/>
            <c:invertIfNegative val="0"/>
            <c:bubble3D val="0"/>
            <c:spPr>
              <a:solidFill>
                <a:schemeClr val="accent2"/>
              </a:solidFill>
              <a:ln>
                <a:solidFill>
                  <a:schemeClr val="accent2"/>
                </a:solidFill>
              </a:ln>
              <a:effectLst/>
            </c:spPr>
          </c:dPt>
          <c:cat>
            <c:strRef>
              <c:f>'人口推移（予測値）'!$B$1:$I$1</c:f>
              <c:strCache>
                <c:ptCount val="8"/>
                <c:pt idx="0">
                  <c:v>2005年</c:v>
                </c:pt>
                <c:pt idx="1">
                  <c:v>2010年</c:v>
                </c:pt>
                <c:pt idx="2">
                  <c:v>2015年</c:v>
                </c:pt>
                <c:pt idx="3">
                  <c:v>2020年</c:v>
                </c:pt>
                <c:pt idx="4">
                  <c:v>2025年</c:v>
                </c:pt>
                <c:pt idx="5">
                  <c:v>2030年</c:v>
                </c:pt>
                <c:pt idx="6">
                  <c:v>2035年</c:v>
                </c:pt>
                <c:pt idx="7">
                  <c:v>2040年</c:v>
                </c:pt>
              </c:strCache>
            </c:strRef>
          </c:cat>
          <c:val>
            <c:numRef>
              <c:f>'人口推移（予測値）'!$B$2:$I$2</c:f>
              <c:numCache>
                <c:formatCode>0</c:formatCode>
                <c:ptCount val="8"/>
                <c:pt idx="0" formatCode="General">
                  <c:v>135058</c:v>
                </c:pt>
                <c:pt idx="1">
                  <c:v>143839</c:v>
                </c:pt>
                <c:pt idx="2">
                  <c:v>141984</c:v>
                </c:pt>
                <c:pt idx="3">
                  <c:v>138909</c:v>
                </c:pt>
                <c:pt idx="4">
                  <c:v>134714</c:v>
                </c:pt>
                <c:pt idx="5">
                  <c:v>129643</c:v>
                </c:pt>
                <c:pt idx="6">
                  <c:v>123908</c:v>
                </c:pt>
                <c:pt idx="7">
                  <c:v>117737</c:v>
                </c:pt>
              </c:numCache>
            </c:numRef>
          </c:val>
        </c:ser>
        <c:dLbls>
          <c:showLegendKey val="0"/>
          <c:showVal val="0"/>
          <c:showCatName val="0"/>
          <c:showSerName val="0"/>
          <c:showPercent val="0"/>
          <c:showBubbleSize val="0"/>
        </c:dLbls>
        <c:gapWidth val="219"/>
        <c:overlap val="-27"/>
        <c:axId val="140051584"/>
        <c:axId val="140053504"/>
      </c:barChart>
      <c:lineChart>
        <c:grouping val="standard"/>
        <c:varyColors val="0"/>
        <c:ser>
          <c:idx val="1"/>
          <c:order val="1"/>
          <c:tx>
            <c:strRef>
              <c:f>'人口推移（予測値）'!$A$3</c:f>
              <c:strCache>
                <c:ptCount val="1"/>
                <c:pt idx="0">
                  <c:v>0～14歳</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'人口推移（予測値）'!$B$1:$I$1</c:f>
              <c:strCache>
                <c:ptCount val="8"/>
                <c:pt idx="0">
                  <c:v>2005年</c:v>
                </c:pt>
                <c:pt idx="1">
                  <c:v>2010年</c:v>
                </c:pt>
                <c:pt idx="2">
                  <c:v>2015年</c:v>
                </c:pt>
                <c:pt idx="3">
                  <c:v>2020年</c:v>
                </c:pt>
                <c:pt idx="4">
                  <c:v>2025年</c:v>
                </c:pt>
                <c:pt idx="5">
                  <c:v>2030年</c:v>
                </c:pt>
                <c:pt idx="6">
                  <c:v>2035年</c:v>
                </c:pt>
                <c:pt idx="7">
                  <c:v>2040年</c:v>
                </c:pt>
              </c:strCache>
            </c:strRef>
          </c:cat>
          <c:val>
            <c:numRef>
              <c:f>'人口推移（予測値）'!$B$3:$I$3</c:f>
              <c:numCache>
                <c:formatCode>0.0</c:formatCode>
                <c:ptCount val="8"/>
                <c:pt idx="0" formatCode="General">
                  <c:v>14.152438211731257</c:v>
                </c:pt>
                <c:pt idx="1">
                  <c:v>13.2</c:v>
                </c:pt>
                <c:pt idx="2">
                  <c:v>12.4</c:v>
                </c:pt>
                <c:pt idx="3">
                  <c:v>11.5</c:v>
                </c:pt>
                <c:pt idx="4">
                  <c:v>10.7</c:v>
                </c:pt>
                <c:pt idx="5">
                  <c:v>10.1</c:v>
                </c:pt>
                <c:pt idx="6">
                  <c:v>9.8000000000000007</c:v>
                </c:pt>
                <c:pt idx="7">
                  <c:v>9.8000000000000007</c:v>
                </c:pt>
              </c:numCache>
            </c:numRef>
          </c:val>
          <c:smooth val="0"/>
        </c:ser>
        <c:ser>
          <c:idx val="2"/>
          <c:order val="2"/>
          <c:tx>
            <c:strRef>
              <c:f>'人口推移（予測値）'!$A$4</c:f>
              <c:strCache>
                <c:ptCount val="1"/>
                <c:pt idx="0">
                  <c:v>15～64歳</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'人口推移（予測値）'!$B$1:$I$1</c:f>
              <c:strCache>
                <c:ptCount val="8"/>
                <c:pt idx="0">
                  <c:v>2005年</c:v>
                </c:pt>
                <c:pt idx="1">
                  <c:v>2010年</c:v>
                </c:pt>
                <c:pt idx="2">
                  <c:v>2015年</c:v>
                </c:pt>
                <c:pt idx="3">
                  <c:v>2020年</c:v>
                </c:pt>
                <c:pt idx="4">
                  <c:v>2025年</c:v>
                </c:pt>
                <c:pt idx="5">
                  <c:v>2030年</c:v>
                </c:pt>
                <c:pt idx="6">
                  <c:v>2035年</c:v>
                </c:pt>
                <c:pt idx="7">
                  <c:v>2040年</c:v>
                </c:pt>
              </c:strCache>
            </c:strRef>
          </c:cat>
          <c:val>
            <c:numRef>
              <c:f>'人口推移（予測値）'!$B$4:$I$4</c:f>
              <c:numCache>
                <c:formatCode>0.0</c:formatCode>
                <c:ptCount val="8"/>
                <c:pt idx="0" formatCode="General">
                  <c:v>67.758296435605445</c:v>
                </c:pt>
                <c:pt idx="1">
                  <c:v>64.400000000000006</c:v>
                </c:pt>
                <c:pt idx="2">
                  <c:v>60.7</c:v>
                </c:pt>
                <c:pt idx="3">
                  <c:v>58.9</c:v>
                </c:pt>
                <c:pt idx="4">
                  <c:v>58.3</c:v>
                </c:pt>
                <c:pt idx="5">
                  <c:v>57.8</c:v>
                </c:pt>
                <c:pt idx="6">
                  <c:v>56.2</c:v>
                </c:pt>
                <c:pt idx="7">
                  <c:v>53.4</c:v>
                </c:pt>
              </c:numCache>
            </c:numRef>
          </c:val>
          <c:smooth val="0"/>
        </c:ser>
        <c:ser>
          <c:idx val="3"/>
          <c:order val="3"/>
          <c:tx>
            <c:strRef>
              <c:f>'人口推移（予測値）'!$A$5</c:f>
              <c:strCache>
                <c:ptCount val="1"/>
                <c:pt idx="0">
                  <c:v>65歳以上</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'人口推移（予測値）'!$B$1:$I$1</c:f>
              <c:strCache>
                <c:ptCount val="8"/>
                <c:pt idx="0">
                  <c:v>2005年</c:v>
                </c:pt>
                <c:pt idx="1">
                  <c:v>2010年</c:v>
                </c:pt>
                <c:pt idx="2">
                  <c:v>2015年</c:v>
                </c:pt>
                <c:pt idx="3">
                  <c:v>2020年</c:v>
                </c:pt>
                <c:pt idx="4">
                  <c:v>2025年</c:v>
                </c:pt>
                <c:pt idx="5">
                  <c:v>2030年</c:v>
                </c:pt>
                <c:pt idx="6">
                  <c:v>2035年</c:v>
                </c:pt>
                <c:pt idx="7">
                  <c:v>2040年</c:v>
                </c:pt>
              </c:strCache>
            </c:strRef>
          </c:cat>
          <c:val>
            <c:numRef>
              <c:f>'人口推移（予測値）'!$B$5:$I$5</c:f>
              <c:numCache>
                <c:formatCode>0.0</c:formatCode>
                <c:ptCount val="8"/>
                <c:pt idx="0" formatCode="General">
                  <c:v>18.079639858431193</c:v>
                </c:pt>
                <c:pt idx="1">
                  <c:v>22.4</c:v>
                </c:pt>
                <c:pt idx="2">
                  <c:v>26.9</c:v>
                </c:pt>
                <c:pt idx="3">
                  <c:v>29.6</c:v>
                </c:pt>
                <c:pt idx="4">
                  <c:v>30.9</c:v>
                </c:pt>
                <c:pt idx="5">
                  <c:v>32.200000000000003</c:v>
                </c:pt>
                <c:pt idx="6">
                  <c:v>34</c:v>
                </c:pt>
                <c:pt idx="7">
                  <c:v>36.799999999999997</c:v>
                </c:pt>
              </c:numCache>
            </c:numRef>
          </c:val>
          <c:smooth val="0"/>
        </c:ser>
        <c:ser>
          <c:idx val="4"/>
          <c:order val="4"/>
          <c:tx>
            <c:strRef>
              <c:f>'人口推移（予測値）'!$A$6</c:f>
              <c:strCache>
                <c:ptCount val="1"/>
                <c:pt idx="0">
                  <c:v>75歳以上</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cat>
            <c:strRef>
              <c:f>'人口推移（予測値）'!$B$1:$I$1</c:f>
              <c:strCache>
                <c:ptCount val="8"/>
                <c:pt idx="0">
                  <c:v>2005年</c:v>
                </c:pt>
                <c:pt idx="1">
                  <c:v>2010年</c:v>
                </c:pt>
                <c:pt idx="2">
                  <c:v>2015年</c:v>
                </c:pt>
                <c:pt idx="3">
                  <c:v>2020年</c:v>
                </c:pt>
                <c:pt idx="4">
                  <c:v>2025年</c:v>
                </c:pt>
                <c:pt idx="5">
                  <c:v>2030年</c:v>
                </c:pt>
                <c:pt idx="6">
                  <c:v>2035年</c:v>
                </c:pt>
                <c:pt idx="7">
                  <c:v>2040年</c:v>
                </c:pt>
              </c:strCache>
            </c:strRef>
          </c:cat>
          <c:val>
            <c:numRef>
              <c:f>'人口推移（予測値）'!$B$6:$I$6</c:f>
              <c:numCache>
                <c:formatCode>0.0</c:formatCode>
                <c:ptCount val="8"/>
                <c:pt idx="0" formatCode="General">
                  <c:v>7.8551437160331119</c:v>
                </c:pt>
                <c:pt idx="1">
                  <c:v>10.1</c:v>
                </c:pt>
                <c:pt idx="2">
                  <c:v>12.3</c:v>
                </c:pt>
                <c:pt idx="3">
                  <c:v>15.1</c:v>
                </c:pt>
                <c:pt idx="4">
                  <c:v>18.5</c:v>
                </c:pt>
                <c:pt idx="5">
                  <c:v>20.3</c:v>
                </c:pt>
                <c:pt idx="6">
                  <c:v>20.7</c:v>
                </c:pt>
                <c:pt idx="7">
                  <c:v>21.1</c:v>
                </c:pt>
              </c:numCache>
            </c:numRef>
          </c:val>
          <c:smooth val="0"/>
        </c:ser>
        <c:dLbls>
          <c:showLegendKey val="0"/>
          <c:showVal val="0"/>
          <c:showCatName val="0"/>
          <c:showSerName val="0"/>
          <c:showPercent val="0"/>
          <c:showBubbleSize val="0"/>
        </c:dLbls>
        <c:marker val="1"/>
        <c:smooth val="0"/>
        <c:axId val="140138752"/>
        <c:axId val="140137216"/>
      </c:lineChart>
      <c:catAx>
        <c:axId val="1400515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40053504"/>
        <c:crosses val="autoZero"/>
        <c:auto val="1"/>
        <c:lblAlgn val="ctr"/>
        <c:lblOffset val="100"/>
        <c:noMultiLvlLbl val="0"/>
      </c:catAx>
      <c:valAx>
        <c:axId val="140053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40051584"/>
        <c:crosses val="autoZero"/>
        <c:crossBetween val="between"/>
      </c:valAx>
      <c:valAx>
        <c:axId val="140137216"/>
        <c:scaling>
          <c:orientation val="minMax"/>
        </c:scaling>
        <c:delete val="0"/>
        <c:axPos val="r"/>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40138752"/>
        <c:crosses val="max"/>
        <c:crossBetween val="between"/>
      </c:valAx>
      <c:catAx>
        <c:axId val="140138752"/>
        <c:scaling>
          <c:orientation val="minMax"/>
        </c:scaling>
        <c:delete val="1"/>
        <c:axPos val="b"/>
        <c:numFmt formatCode="General" sourceLinked="1"/>
        <c:majorTickMark val="none"/>
        <c:minorTickMark val="none"/>
        <c:tickLblPos val="nextTo"/>
        <c:crossAx val="140137216"/>
        <c:crosses val="autoZero"/>
        <c:auto val="1"/>
        <c:lblAlgn val="ctr"/>
        <c:lblOffset val="100"/>
        <c:noMultiLvlLbl val="0"/>
      </c:catAx>
      <c:spPr>
        <a:noFill/>
        <a:ln>
          <a:noFill/>
        </a:ln>
        <a:effectLst/>
      </c:spPr>
    </c:plotArea>
    <c:plotVisOnly val="1"/>
    <c:dispBlanksAs val="gap"/>
    <c:showDLblsOverMax val="0"/>
  </c:chart>
  <c:spPr>
    <a:noFill/>
    <a:ln>
      <a:noFill/>
    </a:ln>
    <a:effectLst/>
  </c:spPr>
  <c:txPr>
    <a:bodyPr/>
    <a:lstStyle/>
    <a:p>
      <a:pPr>
        <a:defRPr/>
      </a:pPr>
      <a:endParaRPr lang="ja-JP"/>
    </a:p>
  </c:tx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ja-JP" altLang="en-US" dirty="0" smtClean="0"/>
              <a:t>将来人口推計（人）</a:t>
            </a:r>
            <a:endParaRPr lang="ja-JP" altLang="en-US" dirty="0"/>
          </a:p>
        </c:rich>
      </c:tx>
      <c:layout>
        <c:manualLayout>
          <c:xMode val="edge"/>
          <c:yMode val="edge"/>
          <c:x val="0.32660048150083471"/>
          <c:y val="6.0779538257369281E-3"/>
        </c:manualLayout>
      </c:layout>
      <c:overlay val="0"/>
      <c:spPr>
        <a:noFill/>
        <a:ln>
          <a:noFill/>
        </a:ln>
        <a:effectLst/>
      </c:spPr>
    </c:title>
    <c:autoTitleDeleted val="0"/>
    <c:plotArea>
      <c:layout>
        <c:manualLayout>
          <c:layoutTarget val="inner"/>
          <c:xMode val="edge"/>
          <c:yMode val="edge"/>
          <c:x val="0.15092649084476997"/>
          <c:y val="0.11285827025262751"/>
          <c:w val="0.82788847329705462"/>
          <c:h val="0.73517613383750036"/>
        </c:manualLayout>
      </c:layout>
      <c:barChart>
        <c:barDir val="col"/>
        <c:grouping val="stacked"/>
        <c:varyColors val="0"/>
        <c:ser>
          <c:idx val="0"/>
          <c:order val="0"/>
          <c:tx>
            <c:strRef>
              <c:f>'人口推移（予測値）'!$A$2</c:f>
              <c:strCache>
                <c:ptCount val="1"/>
                <c:pt idx="0">
                  <c:v>総数</c:v>
                </c:pt>
              </c:strCache>
            </c:strRef>
          </c:tx>
          <c:spPr>
            <a:solidFill>
              <a:schemeClr val="accent1"/>
            </a:solidFill>
            <a:ln>
              <a:noFill/>
            </a:ln>
            <a:effectLst/>
          </c:spPr>
          <c:invertIfNegative val="0"/>
          <c:cat>
            <c:strRef>
              <c:f>'人口推移（予測値）'!$B$1:$I$1</c:f>
              <c:strCache>
                <c:ptCount val="8"/>
                <c:pt idx="0">
                  <c:v>2005年</c:v>
                </c:pt>
                <c:pt idx="1">
                  <c:v>2010年</c:v>
                </c:pt>
                <c:pt idx="2">
                  <c:v>2015年</c:v>
                </c:pt>
                <c:pt idx="3">
                  <c:v>2020年</c:v>
                </c:pt>
                <c:pt idx="4">
                  <c:v>2025年</c:v>
                </c:pt>
                <c:pt idx="5">
                  <c:v>2030年</c:v>
                </c:pt>
                <c:pt idx="6">
                  <c:v>2035年</c:v>
                </c:pt>
                <c:pt idx="7">
                  <c:v>2040年</c:v>
                </c:pt>
              </c:strCache>
            </c:strRef>
          </c:cat>
          <c:val>
            <c:numRef>
              <c:f>'人口推移（予測値）'!$B$2:$I$2</c:f>
              <c:numCache>
                <c:formatCode>0</c:formatCode>
                <c:ptCount val="8"/>
                <c:pt idx="0" formatCode="General">
                  <c:v>135058</c:v>
                </c:pt>
                <c:pt idx="1">
                  <c:v>143839</c:v>
                </c:pt>
                <c:pt idx="2">
                  <c:v>141984</c:v>
                </c:pt>
                <c:pt idx="3">
                  <c:v>138909</c:v>
                </c:pt>
                <c:pt idx="4">
                  <c:v>134714</c:v>
                </c:pt>
                <c:pt idx="5">
                  <c:v>129643</c:v>
                </c:pt>
                <c:pt idx="6">
                  <c:v>123908</c:v>
                </c:pt>
                <c:pt idx="7">
                  <c:v>117737</c:v>
                </c:pt>
              </c:numCache>
            </c:numRef>
          </c:val>
        </c:ser>
        <c:ser>
          <c:idx val="1"/>
          <c:order val="1"/>
          <c:tx>
            <c:strRef>
              <c:f>'人口推移（予測値）'!$A$3</c:f>
              <c:strCache>
                <c:ptCount val="1"/>
                <c:pt idx="0">
                  <c:v>逓増・逓減分</c:v>
                </c:pt>
              </c:strCache>
            </c:strRef>
          </c:tx>
          <c:spPr>
            <a:solidFill>
              <a:schemeClr val="accent2"/>
            </a:solidFill>
            <a:ln>
              <a:noFill/>
            </a:ln>
            <a:effectLst/>
          </c:spPr>
          <c:invertIfNegative val="0"/>
          <c:cat>
            <c:strRef>
              <c:f>'人口推移（予測値）'!$B$1:$I$1</c:f>
              <c:strCache>
                <c:ptCount val="8"/>
                <c:pt idx="0">
                  <c:v>2005年</c:v>
                </c:pt>
                <c:pt idx="1">
                  <c:v>2010年</c:v>
                </c:pt>
                <c:pt idx="2">
                  <c:v>2015年</c:v>
                </c:pt>
                <c:pt idx="3">
                  <c:v>2020年</c:v>
                </c:pt>
                <c:pt idx="4">
                  <c:v>2025年</c:v>
                </c:pt>
                <c:pt idx="5">
                  <c:v>2030年</c:v>
                </c:pt>
                <c:pt idx="6">
                  <c:v>2035年</c:v>
                </c:pt>
                <c:pt idx="7">
                  <c:v>2040年</c:v>
                </c:pt>
              </c:strCache>
            </c:strRef>
          </c:cat>
          <c:val>
            <c:numRef>
              <c:f>'人口推移（予測値）'!$B$3:$I$3</c:f>
              <c:numCache>
                <c:formatCode>General</c:formatCode>
                <c:ptCount val="8"/>
                <c:pt idx="3" formatCode="0">
                  <c:v>2453</c:v>
                </c:pt>
                <c:pt idx="4" formatCode="0">
                  <c:v>4905</c:v>
                </c:pt>
                <c:pt idx="5" formatCode="0">
                  <c:v>7358</c:v>
                </c:pt>
                <c:pt idx="6" formatCode="0">
                  <c:v>9810</c:v>
                </c:pt>
                <c:pt idx="7" formatCode="0">
                  <c:v>12263</c:v>
                </c:pt>
              </c:numCache>
            </c:numRef>
          </c:val>
        </c:ser>
        <c:dLbls>
          <c:showLegendKey val="0"/>
          <c:showVal val="0"/>
          <c:showCatName val="0"/>
          <c:showSerName val="0"/>
          <c:showPercent val="0"/>
          <c:showBubbleSize val="0"/>
        </c:dLbls>
        <c:gapWidth val="219"/>
        <c:overlap val="100"/>
        <c:axId val="142873344"/>
        <c:axId val="142874880"/>
      </c:barChart>
      <c:catAx>
        <c:axId val="1428733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ja-JP"/>
          </a:p>
        </c:txPr>
        <c:crossAx val="142874880"/>
        <c:crosses val="autoZero"/>
        <c:auto val="1"/>
        <c:lblAlgn val="ctr"/>
        <c:lblOffset val="100"/>
        <c:noMultiLvlLbl val="0"/>
      </c:catAx>
      <c:valAx>
        <c:axId val="1428748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crossAx val="142873344"/>
        <c:crosses val="autoZero"/>
        <c:crossBetween val="between"/>
      </c:valAx>
      <c:spPr>
        <a:noFill/>
        <a:ln>
          <a:noFill/>
        </a:ln>
        <a:effectLst/>
      </c:spPr>
    </c:plotArea>
    <c:legend>
      <c:legendPos val="b"/>
      <c:layout>
        <c:manualLayout>
          <c:xMode val="edge"/>
          <c:yMode val="edge"/>
          <c:x val="0.40164096451965225"/>
          <c:y val="0.92576219894135869"/>
          <c:w val="0.3688519086758143"/>
          <c:h val="6.2189432113323687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2175177065930844"/>
          <c:y val="4.2302688995372893E-2"/>
          <c:w val="0.75349827965384553"/>
          <c:h val="0.59081503759531395"/>
        </c:manualLayout>
      </c:layout>
      <c:barChart>
        <c:barDir val="col"/>
        <c:grouping val="clustered"/>
        <c:varyColors val="0"/>
        <c:ser>
          <c:idx val="0"/>
          <c:order val="0"/>
          <c:tx>
            <c:strRef>
              <c:f>Sheet1!$B$1</c:f>
              <c:strCache>
                <c:ptCount val="1"/>
                <c:pt idx="0">
                  <c:v>経営耕地面積(ha)</c:v>
                </c:pt>
              </c:strCache>
            </c:strRef>
          </c:tx>
          <c:spPr>
            <a:pattFill prst="narHorz">
              <a:fgClr>
                <a:schemeClr val="accent6"/>
              </a:fgClr>
              <a:bgClr>
                <a:schemeClr val="accent6">
                  <a:lumMod val="20000"/>
                  <a:lumOff val="80000"/>
                </a:schemeClr>
              </a:bgClr>
            </a:pattFill>
            <a:ln>
              <a:noFill/>
            </a:ln>
            <a:effectLst>
              <a:innerShdw blurRad="114300">
                <a:schemeClr val="accent6"/>
              </a:innerShdw>
            </a:effectLst>
          </c:spPr>
          <c:invertIfNegative val="0"/>
          <c:cat>
            <c:strRef>
              <c:f>Sheet1!$A$2:$A$7</c:f>
              <c:strCache>
                <c:ptCount val="6"/>
                <c:pt idx="0">
                  <c:v>S63</c:v>
                </c:pt>
                <c:pt idx="1">
                  <c:v>H2</c:v>
                </c:pt>
                <c:pt idx="2">
                  <c:v>H7</c:v>
                </c:pt>
                <c:pt idx="3">
                  <c:v>H12</c:v>
                </c:pt>
                <c:pt idx="4">
                  <c:v>H17</c:v>
                </c:pt>
                <c:pt idx="5">
                  <c:v>H22</c:v>
                </c:pt>
              </c:strCache>
            </c:strRef>
          </c:cat>
          <c:val>
            <c:numRef>
              <c:f>Sheet1!$B$2:$B$7</c:f>
              <c:numCache>
                <c:formatCode>General</c:formatCode>
                <c:ptCount val="6"/>
                <c:pt idx="0">
                  <c:v>2800.7</c:v>
                </c:pt>
                <c:pt idx="1">
                  <c:v>2549.73</c:v>
                </c:pt>
                <c:pt idx="2">
                  <c:v>2331.7600000000002</c:v>
                </c:pt>
                <c:pt idx="3">
                  <c:v>2028.98</c:v>
                </c:pt>
                <c:pt idx="4">
                  <c:v>1771.1</c:v>
                </c:pt>
                <c:pt idx="5">
                  <c:v>2435</c:v>
                </c:pt>
              </c:numCache>
            </c:numRef>
          </c:val>
        </c:ser>
        <c:dLbls>
          <c:showLegendKey val="0"/>
          <c:showVal val="0"/>
          <c:showCatName val="0"/>
          <c:showSerName val="0"/>
          <c:showPercent val="0"/>
          <c:showBubbleSize val="0"/>
        </c:dLbls>
        <c:gapWidth val="125"/>
        <c:axId val="141503488"/>
        <c:axId val="141505664"/>
      </c:barChart>
      <c:lineChart>
        <c:grouping val="standard"/>
        <c:varyColors val="0"/>
        <c:ser>
          <c:idx val="1"/>
          <c:order val="1"/>
          <c:tx>
            <c:strRef>
              <c:f>Sheet1!$C$1</c:f>
              <c:strCache>
                <c:ptCount val="1"/>
                <c:pt idx="0">
                  <c:v>農業産出額(千万円)</c:v>
                </c:pt>
              </c:strCache>
            </c:strRef>
          </c:tx>
          <c:spPr>
            <a:ln w="34925" cap="rnd" cmpd="sng">
              <a:solidFill>
                <a:srgbClr val="62993E"/>
              </a:solidFill>
              <a:round/>
            </a:ln>
            <a:effectLst/>
          </c:spPr>
          <c:marker>
            <c:symbol val="circle"/>
            <c:size val="6"/>
            <c:spPr>
              <a:solidFill>
                <a:schemeClr val="accent6">
                  <a:lumMod val="75000"/>
                </a:schemeClr>
              </a:solidFill>
              <a:ln>
                <a:noFill/>
              </a:ln>
              <a:effectLst/>
            </c:spPr>
          </c:marker>
          <c:cat>
            <c:strRef>
              <c:f>Sheet1!$A$2:$A$7</c:f>
              <c:strCache>
                <c:ptCount val="6"/>
                <c:pt idx="0">
                  <c:v>S63</c:v>
                </c:pt>
                <c:pt idx="1">
                  <c:v>H2</c:v>
                </c:pt>
                <c:pt idx="2">
                  <c:v>H7</c:v>
                </c:pt>
                <c:pt idx="3">
                  <c:v>H12</c:v>
                </c:pt>
                <c:pt idx="4">
                  <c:v>H17</c:v>
                </c:pt>
                <c:pt idx="5">
                  <c:v>H22</c:v>
                </c:pt>
              </c:strCache>
            </c:strRef>
          </c:cat>
          <c:val>
            <c:numRef>
              <c:f>Sheet1!$C$2:$C$7</c:f>
              <c:numCache>
                <c:formatCode>General</c:formatCode>
                <c:ptCount val="6"/>
                <c:pt idx="0">
                  <c:v>1332</c:v>
                </c:pt>
                <c:pt idx="1">
                  <c:v>1193</c:v>
                </c:pt>
                <c:pt idx="2">
                  <c:v>995</c:v>
                </c:pt>
                <c:pt idx="3">
                  <c:v>920</c:v>
                </c:pt>
                <c:pt idx="4">
                  <c:v>956</c:v>
                </c:pt>
                <c:pt idx="5">
                  <c:v>968</c:v>
                </c:pt>
              </c:numCache>
            </c:numRef>
          </c:val>
          <c:smooth val="0"/>
        </c:ser>
        <c:dLbls>
          <c:showLegendKey val="0"/>
          <c:showVal val="0"/>
          <c:showCatName val="0"/>
          <c:showSerName val="0"/>
          <c:showPercent val="0"/>
          <c:showBubbleSize val="0"/>
        </c:dLbls>
        <c:marker val="1"/>
        <c:smooth val="0"/>
        <c:axId val="141513088"/>
        <c:axId val="141507200"/>
      </c:lineChart>
      <c:catAx>
        <c:axId val="141503488"/>
        <c:scaling>
          <c:orientation val="minMax"/>
        </c:scaling>
        <c:delete val="0"/>
        <c:axPos val="b"/>
        <c:numFmt formatCode="General" sourceLinked="0"/>
        <c:majorTickMark val="none"/>
        <c:min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41505664"/>
        <c:crosses val="autoZero"/>
        <c:auto val="1"/>
        <c:lblAlgn val="ctr"/>
        <c:lblOffset val="100"/>
        <c:noMultiLvlLbl val="0"/>
      </c:catAx>
      <c:valAx>
        <c:axId val="141505664"/>
        <c:scaling>
          <c:orientation val="minMax"/>
        </c:scaling>
        <c:delete val="0"/>
        <c:axPos val="l"/>
        <c:majorGridlines>
          <c:spPr>
            <a:ln>
              <a:solidFill>
                <a:schemeClr val="tx1">
                  <a:lumMod val="15000"/>
                  <a:lumOff val="85000"/>
                </a:schemeClr>
              </a:solidFill>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41503488"/>
        <c:crosses val="autoZero"/>
        <c:crossBetween val="between"/>
      </c:valAx>
      <c:valAx>
        <c:axId val="141507200"/>
        <c:scaling>
          <c:orientation val="minMax"/>
        </c:scaling>
        <c:delete val="0"/>
        <c:axPos val="r"/>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41513088"/>
        <c:crosses val="max"/>
        <c:crossBetween val="between"/>
      </c:valAx>
      <c:catAx>
        <c:axId val="141513088"/>
        <c:scaling>
          <c:orientation val="minMax"/>
        </c:scaling>
        <c:delete val="1"/>
        <c:axPos val="b"/>
        <c:numFmt formatCode="General" sourceLinked="1"/>
        <c:majorTickMark val="none"/>
        <c:minorTickMark val="none"/>
        <c:tickLblPos val="nextTo"/>
        <c:crossAx val="141507200"/>
        <c:crosses val="autoZero"/>
        <c:auto val="1"/>
        <c:lblAlgn val="ctr"/>
        <c:lblOffset val="100"/>
        <c:noMultiLvlLbl val="0"/>
      </c:catAx>
      <c:spPr>
        <a:noFill/>
        <a:ln>
          <a:noFill/>
        </a:ln>
        <a:effectLst/>
      </c:spPr>
    </c:plotArea>
    <c:legend>
      <c:legendPos val="b"/>
      <c:legendEntry>
        <c:idx val="0"/>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ja-JP"/>
          </a:p>
        </c:txPr>
      </c:legendEntry>
      <c:legendEntry>
        <c:idx val="1"/>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ja-JP"/>
          </a:p>
        </c:txPr>
      </c:legendEntry>
      <c:layout>
        <c:manualLayout>
          <c:xMode val="edge"/>
          <c:yMode val="edge"/>
          <c:x val="2.2694505803591995E-2"/>
          <c:y val="0.76109042798928195"/>
          <c:w val="0.93158623432108789"/>
          <c:h val="0.1237038422672723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0"/>
    <c:plotArea>
      <c:layout/>
      <c:barChart>
        <c:barDir val="col"/>
        <c:grouping val="clustered"/>
        <c:varyColors val="0"/>
        <c:ser>
          <c:idx val="0"/>
          <c:order val="0"/>
          <c:tx>
            <c:strRef>
              <c:f>Sheet1!$B$1</c:f>
              <c:strCache>
                <c:ptCount val="1"/>
                <c:pt idx="0">
                  <c:v>耕作放棄面積（ha）</c:v>
                </c:pt>
              </c:strCache>
            </c:strRef>
          </c:tx>
          <c:spPr>
            <a:pattFill prst="narHorz">
              <a:fgClr>
                <a:schemeClr val="accent6">
                  <a:tint val="77000"/>
                </a:schemeClr>
              </a:fgClr>
              <a:bgClr>
                <a:schemeClr val="accent6">
                  <a:tint val="77000"/>
                  <a:lumMod val="20000"/>
                  <a:lumOff val="80000"/>
                </a:schemeClr>
              </a:bgClr>
            </a:pattFill>
            <a:ln>
              <a:noFill/>
            </a:ln>
            <a:effectLst>
              <a:innerShdw blurRad="114300">
                <a:schemeClr val="accent6">
                  <a:tint val="77000"/>
                </a:schemeClr>
              </a:innerShdw>
            </a:effectLst>
          </c:spPr>
          <c:invertIfNegative val="0"/>
          <c:cat>
            <c:strRef>
              <c:f>Sheet1!$A$2:$A$6</c:f>
              <c:strCache>
                <c:ptCount val="5"/>
                <c:pt idx="0">
                  <c:v>S50</c:v>
                </c:pt>
                <c:pt idx="1">
                  <c:v>H7</c:v>
                </c:pt>
                <c:pt idx="2">
                  <c:v>H17</c:v>
                </c:pt>
                <c:pt idx="3">
                  <c:v>H22</c:v>
                </c:pt>
                <c:pt idx="4">
                  <c:v>H25</c:v>
                </c:pt>
              </c:strCache>
            </c:strRef>
          </c:cat>
          <c:val>
            <c:numRef>
              <c:f>Sheet1!$B$2:$B$6</c:f>
              <c:numCache>
                <c:formatCode>General</c:formatCode>
                <c:ptCount val="5"/>
                <c:pt idx="0">
                  <c:v>39</c:v>
                </c:pt>
                <c:pt idx="1">
                  <c:v>345</c:v>
                </c:pt>
                <c:pt idx="2">
                  <c:v>591</c:v>
                </c:pt>
                <c:pt idx="3">
                  <c:v>421</c:v>
                </c:pt>
                <c:pt idx="4">
                  <c:v>574</c:v>
                </c:pt>
              </c:numCache>
            </c:numRef>
          </c:val>
        </c:ser>
        <c:dLbls>
          <c:showLegendKey val="0"/>
          <c:showVal val="0"/>
          <c:showCatName val="0"/>
          <c:showSerName val="0"/>
          <c:showPercent val="0"/>
          <c:showBubbleSize val="0"/>
        </c:dLbls>
        <c:gapWidth val="125"/>
        <c:axId val="141544832"/>
        <c:axId val="141546624"/>
      </c:barChart>
      <c:lineChart>
        <c:grouping val="standard"/>
        <c:varyColors val="0"/>
        <c:ser>
          <c:idx val="1"/>
          <c:order val="1"/>
          <c:tx>
            <c:strRef>
              <c:f>Sheet1!$C$1</c:f>
              <c:strCache>
                <c:ptCount val="1"/>
                <c:pt idx="0">
                  <c:v>農業従事者平均年齢</c:v>
                </c:pt>
              </c:strCache>
            </c:strRef>
          </c:tx>
          <c:spPr>
            <a:ln w="34925" cap="rnd">
              <a:solidFill>
                <a:schemeClr val="accent6">
                  <a:shade val="76000"/>
                </a:schemeClr>
              </a:solidFill>
              <a:round/>
            </a:ln>
            <a:effectLst/>
          </c:spPr>
          <c:marker>
            <c:symbol val="circle"/>
            <c:size val="6"/>
            <c:spPr>
              <a:solidFill>
                <a:schemeClr val="accent6">
                  <a:shade val="76000"/>
                </a:schemeClr>
              </a:solidFill>
              <a:ln>
                <a:noFill/>
              </a:ln>
              <a:effectLst/>
            </c:spPr>
          </c:marker>
          <c:dPt>
            <c:idx val="3"/>
            <c:bubble3D val="0"/>
            <c:spPr>
              <a:ln w="34925" cap="rnd">
                <a:solidFill>
                  <a:schemeClr val="accent6">
                    <a:lumMod val="75000"/>
                  </a:schemeClr>
                </a:solidFill>
                <a:round/>
              </a:ln>
              <a:effectLst/>
            </c:spPr>
          </c:dPt>
          <c:cat>
            <c:strRef>
              <c:f>Sheet1!$A$2:$A$6</c:f>
              <c:strCache>
                <c:ptCount val="5"/>
                <c:pt idx="0">
                  <c:v>S50</c:v>
                </c:pt>
                <c:pt idx="1">
                  <c:v>H7</c:v>
                </c:pt>
                <c:pt idx="2">
                  <c:v>H17</c:v>
                </c:pt>
                <c:pt idx="3">
                  <c:v>H22</c:v>
                </c:pt>
                <c:pt idx="4">
                  <c:v>H25</c:v>
                </c:pt>
              </c:strCache>
            </c:strRef>
          </c:cat>
          <c:val>
            <c:numRef>
              <c:f>Sheet1!$C$2:$C$6</c:f>
              <c:numCache>
                <c:formatCode>General</c:formatCode>
                <c:ptCount val="5"/>
                <c:pt idx="1">
                  <c:v>53.2</c:v>
                </c:pt>
                <c:pt idx="2">
                  <c:v>55.6</c:v>
                </c:pt>
                <c:pt idx="3">
                  <c:v>58.1</c:v>
                </c:pt>
                <c:pt idx="4">
                  <c:v>59.4</c:v>
                </c:pt>
              </c:numCache>
            </c:numRef>
          </c:val>
          <c:smooth val="0"/>
        </c:ser>
        <c:dLbls>
          <c:showLegendKey val="0"/>
          <c:showVal val="0"/>
          <c:showCatName val="0"/>
          <c:showSerName val="0"/>
          <c:showPercent val="0"/>
          <c:showBubbleSize val="0"/>
        </c:dLbls>
        <c:marker val="1"/>
        <c:smooth val="0"/>
        <c:axId val="141554048"/>
        <c:axId val="141548160"/>
      </c:lineChart>
      <c:catAx>
        <c:axId val="141544832"/>
        <c:scaling>
          <c:orientation val="minMax"/>
        </c:scaling>
        <c:delete val="0"/>
        <c:axPos val="b"/>
        <c:numFmt formatCode="General" sourceLinked="0"/>
        <c:majorTickMark val="none"/>
        <c:min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41546624"/>
        <c:crosses val="autoZero"/>
        <c:auto val="1"/>
        <c:lblAlgn val="ctr"/>
        <c:lblOffset val="100"/>
        <c:noMultiLvlLbl val="0"/>
      </c:catAx>
      <c:valAx>
        <c:axId val="141546624"/>
        <c:scaling>
          <c:orientation val="minMax"/>
        </c:scaling>
        <c:delete val="0"/>
        <c:axPos val="l"/>
        <c:majorGridlines>
          <c:spPr>
            <a:ln>
              <a:solidFill>
                <a:schemeClr val="tx1">
                  <a:lumMod val="15000"/>
                  <a:lumOff val="85000"/>
                </a:schemeClr>
              </a:solidFill>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41544832"/>
        <c:crosses val="autoZero"/>
        <c:crossBetween val="between"/>
      </c:valAx>
      <c:valAx>
        <c:axId val="141548160"/>
        <c:scaling>
          <c:orientation val="minMax"/>
        </c:scaling>
        <c:delete val="0"/>
        <c:axPos val="r"/>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41554048"/>
        <c:crosses val="max"/>
        <c:crossBetween val="between"/>
      </c:valAx>
      <c:catAx>
        <c:axId val="141554048"/>
        <c:scaling>
          <c:orientation val="minMax"/>
        </c:scaling>
        <c:delete val="1"/>
        <c:axPos val="b"/>
        <c:numFmt formatCode="General" sourceLinked="1"/>
        <c:majorTickMark val="none"/>
        <c:minorTickMark val="none"/>
        <c:tickLblPos val="nextTo"/>
        <c:crossAx val="141548160"/>
        <c:crosses val="autoZero"/>
        <c:auto val="1"/>
        <c:lblAlgn val="ctr"/>
        <c:lblOffset val="100"/>
        <c:noMultiLvlLbl val="0"/>
      </c:catAx>
      <c:spPr>
        <a:noFill/>
        <a:ln>
          <a:noFill/>
        </a:ln>
        <a:effectLst/>
      </c:spPr>
    </c:plotArea>
    <c:legend>
      <c:legendPos val="b"/>
      <c:layout>
        <c:manualLayout>
          <c:xMode val="edge"/>
          <c:yMode val="edge"/>
          <c:x val="4.9663514950006787E-2"/>
          <c:y val="0.82941243017445443"/>
          <c:w val="0.88798484618397178"/>
          <c:h val="0.11094902975309986"/>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1">
    <c:autoUpdate val="0"/>
  </c:externalData>
  <c:userShapes r:id="rId2"/>
</c:chartSpace>
</file>

<file path=ppt/charts/chart9.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cap="all" spc="150" baseline="0">
                <a:solidFill>
                  <a:schemeClr val="tx1">
                    <a:lumMod val="50000"/>
                    <a:lumOff val="50000"/>
                  </a:schemeClr>
                </a:solidFill>
                <a:latin typeface="+mn-lt"/>
                <a:ea typeface="+mn-ea"/>
                <a:cs typeface="+mn-cs"/>
              </a:defRPr>
            </a:pPr>
            <a:r>
              <a:rPr lang="ja-JP" altLang="en-US" sz="1200" dirty="0" smtClean="0"/>
              <a:t>経営耕地面積と農業産出額</a:t>
            </a:r>
            <a:endParaRPr lang="ja-JP" altLang="en-US" sz="1200" dirty="0"/>
          </a:p>
        </c:rich>
      </c:tx>
      <c:layout>
        <c:manualLayout>
          <c:xMode val="edge"/>
          <c:yMode val="edge"/>
          <c:x val="0.34554815988480603"/>
          <c:y val="0"/>
        </c:manualLayout>
      </c:layout>
      <c:overlay val="0"/>
      <c:spPr>
        <a:noFill/>
        <a:ln>
          <a:noFill/>
        </a:ln>
        <a:effectLst/>
      </c:spPr>
    </c:title>
    <c:autoTitleDeleted val="0"/>
    <c:plotArea>
      <c:layout>
        <c:manualLayout>
          <c:layoutTarget val="inner"/>
          <c:xMode val="edge"/>
          <c:yMode val="edge"/>
          <c:x val="0.28496028167497428"/>
          <c:y val="0.1352589415437315"/>
          <c:w val="0.59028970435299399"/>
          <c:h val="0.49785871391085723"/>
        </c:manualLayout>
      </c:layout>
      <c:barChart>
        <c:barDir val="col"/>
        <c:grouping val="clustered"/>
        <c:varyColors val="0"/>
        <c:ser>
          <c:idx val="0"/>
          <c:order val="0"/>
          <c:tx>
            <c:strRef>
              <c:f>Sheet1!$B$1</c:f>
              <c:strCache>
                <c:ptCount val="1"/>
                <c:pt idx="0">
                  <c:v>経営耕地面積(ha)</c:v>
                </c:pt>
              </c:strCache>
            </c:strRef>
          </c:tx>
          <c:spPr>
            <a:pattFill prst="narHorz">
              <a:fgClr>
                <a:schemeClr val="accent6"/>
              </a:fgClr>
              <a:bgClr>
                <a:schemeClr val="accent6">
                  <a:lumMod val="20000"/>
                  <a:lumOff val="80000"/>
                </a:schemeClr>
              </a:bgClr>
            </a:pattFill>
            <a:ln>
              <a:noFill/>
            </a:ln>
            <a:effectLst>
              <a:innerShdw blurRad="114300">
                <a:schemeClr val="accent6"/>
              </a:innerShdw>
            </a:effectLst>
          </c:spPr>
          <c:invertIfNegative val="0"/>
          <c:cat>
            <c:strRef>
              <c:f>Sheet1!$A$2:$A$7</c:f>
              <c:strCache>
                <c:ptCount val="6"/>
                <c:pt idx="0">
                  <c:v>S63</c:v>
                </c:pt>
                <c:pt idx="1">
                  <c:v>H2</c:v>
                </c:pt>
                <c:pt idx="2">
                  <c:v>H7</c:v>
                </c:pt>
                <c:pt idx="3">
                  <c:v>H12</c:v>
                </c:pt>
                <c:pt idx="4">
                  <c:v>H17</c:v>
                </c:pt>
                <c:pt idx="5">
                  <c:v>H22</c:v>
                </c:pt>
              </c:strCache>
            </c:strRef>
          </c:cat>
          <c:val>
            <c:numRef>
              <c:f>Sheet1!$B$2:$B$7</c:f>
              <c:numCache>
                <c:formatCode>General</c:formatCode>
                <c:ptCount val="6"/>
                <c:pt idx="0">
                  <c:v>2800.7</c:v>
                </c:pt>
                <c:pt idx="1">
                  <c:v>2549.73</c:v>
                </c:pt>
                <c:pt idx="2">
                  <c:v>2331.7600000000002</c:v>
                </c:pt>
                <c:pt idx="3">
                  <c:v>2028.98</c:v>
                </c:pt>
                <c:pt idx="4">
                  <c:v>1771.1</c:v>
                </c:pt>
                <c:pt idx="5">
                  <c:v>2435</c:v>
                </c:pt>
              </c:numCache>
            </c:numRef>
          </c:val>
        </c:ser>
        <c:dLbls>
          <c:showLegendKey val="0"/>
          <c:showVal val="0"/>
          <c:showCatName val="0"/>
          <c:showSerName val="0"/>
          <c:showPercent val="0"/>
          <c:showBubbleSize val="0"/>
        </c:dLbls>
        <c:gapWidth val="269"/>
        <c:axId val="140477184"/>
        <c:axId val="140478720"/>
      </c:barChart>
      <c:lineChart>
        <c:grouping val="standard"/>
        <c:varyColors val="0"/>
        <c:ser>
          <c:idx val="1"/>
          <c:order val="1"/>
          <c:tx>
            <c:strRef>
              <c:f>Sheet1!$C$1</c:f>
              <c:strCache>
                <c:ptCount val="1"/>
                <c:pt idx="0">
                  <c:v>農業産出額(千万円)</c:v>
                </c:pt>
              </c:strCache>
            </c:strRef>
          </c:tx>
          <c:spPr>
            <a:ln w="28575" cap="rnd">
              <a:solidFill>
                <a:schemeClr val="accent6">
                  <a:lumMod val="75000"/>
                </a:schemeClr>
              </a:solidFill>
              <a:round/>
            </a:ln>
            <a:effectLst/>
          </c:spPr>
          <c:marker>
            <c:symbol val="none"/>
          </c:marker>
          <c:cat>
            <c:strRef>
              <c:f>Sheet1!$A$2:$A$7</c:f>
              <c:strCache>
                <c:ptCount val="6"/>
                <c:pt idx="0">
                  <c:v>S63</c:v>
                </c:pt>
                <c:pt idx="1">
                  <c:v>H2</c:v>
                </c:pt>
                <c:pt idx="2">
                  <c:v>H7</c:v>
                </c:pt>
                <c:pt idx="3">
                  <c:v>H12</c:v>
                </c:pt>
                <c:pt idx="4">
                  <c:v>H17</c:v>
                </c:pt>
                <c:pt idx="5">
                  <c:v>H22</c:v>
                </c:pt>
              </c:strCache>
            </c:strRef>
          </c:cat>
          <c:val>
            <c:numRef>
              <c:f>Sheet1!$C$2:$C$7</c:f>
              <c:numCache>
                <c:formatCode>General</c:formatCode>
                <c:ptCount val="6"/>
                <c:pt idx="0">
                  <c:v>1332</c:v>
                </c:pt>
                <c:pt idx="1">
                  <c:v>1193</c:v>
                </c:pt>
                <c:pt idx="2">
                  <c:v>995</c:v>
                </c:pt>
                <c:pt idx="3">
                  <c:v>920</c:v>
                </c:pt>
                <c:pt idx="4">
                  <c:v>956</c:v>
                </c:pt>
                <c:pt idx="5">
                  <c:v>968</c:v>
                </c:pt>
              </c:numCache>
            </c:numRef>
          </c:val>
          <c:smooth val="0"/>
        </c:ser>
        <c:dLbls>
          <c:showLegendKey val="0"/>
          <c:showVal val="0"/>
          <c:showCatName val="0"/>
          <c:showSerName val="0"/>
          <c:showPercent val="0"/>
          <c:showBubbleSize val="0"/>
        </c:dLbls>
        <c:marker val="1"/>
        <c:smooth val="0"/>
        <c:axId val="140490240"/>
        <c:axId val="140488704"/>
      </c:lineChart>
      <c:catAx>
        <c:axId val="140477184"/>
        <c:scaling>
          <c:orientation val="minMax"/>
        </c:scaling>
        <c:delete val="0"/>
        <c:axPos val="b"/>
        <c:numFmt formatCode="General" sourceLinked="0"/>
        <c:majorTickMark val="none"/>
        <c:min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40478720"/>
        <c:crosses val="autoZero"/>
        <c:auto val="1"/>
        <c:lblAlgn val="ctr"/>
        <c:lblOffset val="100"/>
        <c:noMultiLvlLbl val="0"/>
      </c:catAx>
      <c:valAx>
        <c:axId val="140478720"/>
        <c:scaling>
          <c:orientation val="minMax"/>
        </c:scaling>
        <c:delete val="0"/>
        <c:axPos val="l"/>
        <c:majorGridlines>
          <c:spPr>
            <a:ln>
              <a:solidFill>
                <a:schemeClr val="tx1">
                  <a:lumMod val="15000"/>
                  <a:lumOff val="85000"/>
                </a:schemeClr>
              </a:solidFill>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40477184"/>
        <c:crosses val="autoZero"/>
        <c:crossBetween val="between"/>
      </c:valAx>
      <c:valAx>
        <c:axId val="140488704"/>
        <c:scaling>
          <c:orientation val="minMax"/>
        </c:scaling>
        <c:delete val="0"/>
        <c:axPos val="r"/>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40490240"/>
        <c:crosses val="max"/>
        <c:crossBetween val="between"/>
      </c:valAx>
      <c:catAx>
        <c:axId val="140490240"/>
        <c:scaling>
          <c:orientation val="minMax"/>
        </c:scaling>
        <c:delete val="1"/>
        <c:axPos val="b"/>
        <c:numFmt formatCode="General" sourceLinked="1"/>
        <c:majorTickMark val="none"/>
        <c:minorTickMark val="none"/>
        <c:tickLblPos val="nextTo"/>
        <c:crossAx val="140488704"/>
        <c:crosses val="autoZero"/>
        <c:auto val="1"/>
        <c:lblAlgn val="ctr"/>
        <c:lblOffset val="100"/>
        <c:noMultiLvlLbl val="0"/>
      </c:catAx>
      <c:spPr>
        <a:noFill/>
        <a:ln>
          <a:noFill/>
        </a:ln>
        <a:effectLst/>
      </c:spPr>
    </c:plotArea>
    <c:legend>
      <c:legendPos val="b"/>
      <c:legendEntry>
        <c:idx val="0"/>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legendEntry>
      <c:legendEntry>
        <c:idx val="1"/>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legendEntry>
      <c:layout>
        <c:manualLayout>
          <c:xMode val="edge"/>
          <c:yMode val="edge"/>
          <c:x val="0.18944692362460178"/>
          <c:y val="0.74454980292555828"/>
          <c:w val="0.73142472226574995"/>
          <c:h val="0.1237038422672723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1">
    <c:autoUpdate val="0"/>
  </c:externalData>
  <c:userShapes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withinLinearReversed" id="26">
  <a:schemeClr val="accent6"/>
</cs:colorStyle>
</file>

<file path=ppt/charts/colors11.xml><?xml version="1.0" encoding="utf-8"?>
<cs:colorStyle xmlns:cs="http://schemas.microsoft.com/office/drawing/2012/chartStyle" xmlns:a="http://schemas.openxmlformats.org/drawingml/2006/main" meth="withinLinear" id="17">
  <a:schemeClr val="accent4"/>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withinLinear" id="18">
  <a:schemeClr val="accent5"/>
</cs:colorStyle>
</file>

<file path=ppt/charts/colors14.xml><?xml version="1.0" encoding="utf-8"?>
<cs:colorStyle xmlns:cs="http://schemas.microsoft.com/office/drawing/2012/chartStyle" xmlns:a="http://schemas.openxmlformats.org/drawingml/2006/main" meth="withinLinearReversed" id="25">
  <a:schemeClr val="accent5"/>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withinLinearReversed" id="26">
  <a:schemeClr val="accent6"/>
</cs:colorStyle>
</file>

<file path=ppt/charts/colors9.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23">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cap="flat" cmpd="sng" algn="ctr">
        <a:solidFill>
          <a:schemeClr val="tx1">
            <a:lumMod val="65000"/>
            <a:lumOff val="35000"/>
          </a:schemeClr>
        </a:solidFill>
        <a:round/>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15875" cap="flat" cmpd="sng" algn="ctr">
        <a:solidFill>
          <a:schemeClr val="tx1">
            <a:lumMod val="65000"/>
            <a:lumOff val="3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11.xml><?xml version="1.0" encoding="utf-8"?>
<cs:chartStyle xmlns:cs="http://schemas.microsoft.com/office/drawing/2012/chartStyle" xmlns:a="http://schemas.openxmlformats.org/drawingml/2006/main" id="323">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cap="flat" cmpd="sng" algn="ctr">
        <a:solidFill>
          <a:schemeClr val="tx1">
            <a:lumMod val="65000"/>
            <a:lumOff val="35000"/>
          </a:schemeClr>
        </a:solidFill>
        <a:round/>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15875" cap="flat" cmpd="sng" algn="ctr">
        <a:solidFill>
          <a:schemeClr val="tx1">
            <a:lumMod val="65000"/>
            <a:lumOff val="3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1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4.xml><?xml version="1.0" encoding="utf-8"?>
<cs:chartStyle xmlns:cs="http://schemas.microsoft.com/office/drawing/2012/chartStyle" xmlns:a="http://schemas.openxmlformats.org/drawingml/2006/main" id="30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headEnd type="none" w="sm" len="sm"/>
        <a:tailEnd type="none" w="sm" len="sm"/>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alpha val="70000"/>
        </a:schemeClr>
      </a:solidFill>
    </cs:spPr>
  </cs:dataPoint>
  <cs:dataPoint3D>
    <cs:lnRef idx="0"/>
    <cs:fillRef idx="0">
      <cs:styleClr val="auto"/>
    </cs:fillRef>
    <cs:effectRef idx="0"/>
    <cs:fontRef idx="minor">
      <a:schemeClr val="tx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a:gsLst>
          <a:gs pos="0">
            <a:schemeClr val="phClr"/>
          </a:gs>
          <a:gs pos="46000">
            <a:schemeClr val="phClr"/>
          </a:gs>
          <a:gs pos="100000">
            <a:schemeClr val="phClr">
              <a:lumMod val="20000"/>
              <a:lumOff val="80000"/>
              <a:alpha val="0"/>
            </a:schemeClr>
          </a:gs>
        </a:gsLst>
        <a:path path="circle">
          <a:fillToRect l="50000" t="-80000" r="50000" b="180000"/>
        </a:path>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ajor>
  <cs:gridlineMin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23">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cap="flat" cmpd="sng" algn="ctr">
        <a:solidFill>
          <a:schemeClr val="tx1">
            <a:lumMod val="65000"/>
            <a:lumOff val="35000"/>
          </a:schemeClr>
        </a:solidFill>
        <a:round/>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15875" cap="flat" cmpd="sng" algn="ctr">
        <a:solidFill>
          <a:schemeClr val="tx1">
            <a:lumMod val="65000"/>
            <a:lumOff val="3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323">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cap="flat" cmpd="sng" algn="ctr">
        <a:solidFill>
          <a:schemeClr val="tx1">
            <a:lumMod val="65000"/>
            <a:lumOff val="35000"/>
          </a:schemeClr>
        </a:solidFill>
        <a:round/>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15875" cap="flat" cmpd="sng" algn="ctr">
        <a:solidFill>
          <a:schemeClr val="tx1">
            <a:lumMod val="65000"/>
            <a:lumOff val="3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323">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cap="flat" cmpd="sng" algn="ctr">
        <a:solidFill>
          <a:schemeClr val="tx1">
            <a:lumMod val="65000"/>
            <a:lumOff val="35000"/>
          </a:schemeClr>
        </a:solidFill>
        <a:round/>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15875" cap="flat" cmpd="sng" algn="ctr">
        <a:solidFill>
          <a:schemeClr val="tx1">
            <a:lumMod val="65000"/>
            <a:lumOff val="3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dirty="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まとめ</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7CE2005C-FC07-4F92-93A6-FE214EC23226}" type="presOf" srcId="{B17A7FCF-1BAC-499A-9E6A-19194A86EE87}" destId="{E39AE332-C061-4FEC-AFA3-F8C9972EC68E}"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9EEED10D-6A6C-4855-AE35-DB8528021BB6}" type="presOf" srcId="{C4C5F77B-744C-461E-9801-9892ADD88FC3}" destId="{548BEF21-8345-4951-8E20-C6FBEFE8E541}" srcOrd="0" destOrd="0" presId="urn:microsoft.com/office/officeart/2005/8/layout/chevron1"/>
    <dgm:cxn modelId="{65E6DD58-4624-4225-9FDD-4CF4000B9937}" type="presOf" srcId="{213D170D-A354-4395-B337-5D316140EA0F}" destId="{7BBB34A1-318E-4E54-A794-7BE1259ED1C6}" srcOrd="0" destOrd="0" presId="urn:microsoft.com/office/officeart/2005/8/layout/chevron1"/>
    <dgm:cxn modelId="{6C2A85CD-9DFB-4465-AD2F-019F3ECB6F3F}" type="presOf" srcId="{79B0A28A-DAA5-4690-96D1-BEF120D32EFC}" destId="{201BB501-F976-4CB3-887C-7B863A9E13A7}" srcOrd="0" destOrd="0" presId="urn:microsoft.com/office/officeart/2005/8/layout/chevron1"/>
    <dgm:cxn modelId="{CF595478-6C5F-47B5-B7FB-7FF3A1BC09CA}" type="presOf" srcId="{B3FDAB15-ED21-4277-B266-879540DC371B}" destId="{09FA6613-267E-454D-ACFA-C04486E0B6FC}"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777AF526-203D-4D6A-87C9-8A2F1BAC49DD}" type="presOf" srcId="{C9413CCF-7587-4B44-B5B1-11C8DC176BC1}" destId="{1133083B-8E8C-4FB2-A880-793344FCF734}"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E831A708-0D15-4BB4-BF45-648833B6EEC1}" type="presOf" srcId="{D305CDF0-00DE-44A0-9D60-0B4F4B2468FF}" destId="{12A9DD0C-6D96-4224-8108-9967FF806287}" srcOrd="0" destOrd="0" presId="urn:microsoft.com/office/officeart/2005/8/layout/chevron1"/>
    <dgm:cxn modelId="{53123358-328B-48CC-9EB1-1B2332325152}" type="presOf" srcId="{012DB4CF-8958-4A68-A2D7-7C78E19262CD}" destId="{04E90164-24A0-4B23-9DDC-A31C0A252534}"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A925E883-4388-424B-83DA-57840CA2EED3}" type="presParOf" srcId="{04E90164-24A0-4B23-9DDC-A31C0A252534}" destId="{201BB501-F976-4CB3-887C-7B863A9E13A7}" srcOrd="0" destOrd="0" presId="urn:microsoft.com/office/officeart/2005/8/layout/chevron1"/>
    <dgm:cxn modelId="{4E280116-F8B4-493F-AC9C-843B7A902EAC}" type="presParOf" srcId="{04E90164-24A0-4B23-9DDC-A31C0A252534}" destId="{8538F0B6-1FD8-46E4-A9FE-D1AFB3D43904}" srcOrd="1" destOrd="0" presId="urn:microsoft.com/office/officeart/2005/8/layout/chevron1"/>
    <dgm:cxn modelId="{A8ACDE86-4BEA-42B6-841D-4874631C27F2}" type="presParOf" srcId="{04E90164-24A0-4B23-9DDC-A31C0A252534}" destId="{1133083B-8E8C-4FB2-A880-793344FCF734}" srcOrd="2" destOrd="0" presId="urn:microsoft.com/office/officeart/2005/8/layout/chevron1"/>
    <dgm:cxn modelId="{55CB50C3-46D4-401A-BED5-C66B91A59F92}" type="presParOf" srcId="{04E90164-24A0-4B23-9DDC-A31C0A252534}" destId="{870788B6-AAEC-4600-A733-9AC98C9215A3}" srcOrd="3" destOrd="0" presId="urn:microsoft.com/office/officeart/2005/8/layout/chevron1"/>
    <dgm:cxn modelId="{AF411065-C17D-4403-AC5E-0177189D07CD}" type="presParOf" srcId="{04E90164-24A0-4B23-9DDC-A31C0A252534}" destId="{12A9DD0C-6D96-4224-8108-9967FF806287}" srcOrd="4" destOrd="0" presId="urn:microsoft.com/office/officeart/2005/8/layout/chevron1"/>
    <dgm:cxn modelId="{5329461D-00B4-49A0-AD7A-C4CF5F6459CC}" type="presParOf" srcId="{04E90164-24A0-4B23-9DDC-A31C0A252534}" destId="{7605C442-D33C-488A-AA61-CA3EC3693E50}" srcOrd="5" destOrd="0" presId="urn:microsoft.com/office/officeart/2005/8/layout/chevron1"/>
    <dgm:cxn modelId="{112949C6-CC8E-4558-8FF0-209B95BEFFE7}" type="presParOf" srcId="{04E90164-24A0-4B23-9DDC-A31C0A252534}" destId="{548BEF21-8345-4951-8E20-C6FBEFE8E541}" srcOrd="6" destOrd="0" presId="urn:microsoft.com/office/officeart/2005/8/layout/chevron1"/>
    <dgm:cxn modelId="{AF880295-D824-4662-926E-467DBF72F18E}" type="presParOf" srcId="{04E90164-24A0-4B23-9DDC-A31C0A252534}" destId="{FFA65CEC-7E4F-481B-AE2F-1C2BEE8D3AC7}" srcOrd="7" destOrd="0" presId="urn:microsoft.com/office/officeart/2005/8/layout/chevron1"/>
    <dgm:cxn modelId="{085E1AB0-7F69-499B-9AFC-1A9EEF2E700E}" type="presParOf" srcId="{04E90164-24A0-4B23-9DDC-A31C0A252534}" destId="{E39AE332-C061-4FEC-AFA3-F8C9972EC68E}" srcOrd="8" destOrd="0" presId="urn:microsoft.com/office/officeart/2005/8/layout/chevron1"/>
    <dgm:cxn modelId="{B49E09E8-F632-4DAF-A440-78AA36EC9084}" type="presParOf" srcId="{04E90164-24A0-4B23-9DDC-A31C0A252534}" destId="{15A0BA03-3566-43EE-9014-53D5048BED01}" srcOrd="9" destOrd="0" presId="urn:microsoft.com/office/officeart/2005/8/layout/chevron1"/>
    <dgm:cxn modelId="{DFDC9C47-1FE3-4FDC-A122-6AC6414A952D}" type="presParOf" srcId="{04E90164-24A0-4B23-9DDC-A31C0A252534}" destId="{7BBB34A1-318E-4E54-A794-7BE1259ED1C6}" srcOrd="10" destOrd="0" presId="urn:microsoft.com/office/officeart/2005/8/layout/chevron1"/>
    <dgm:cxn modelId="{AADB9ED1-5CF4-44B9-BF70-951BCA0B363D}" type="presParOf" srcId="{04E90164-24A0-4B23-9DDC-A31C0A252534}" destId="{CE7738CC-B97C-4269-A134-5F5AB38B7AC7}" srcOrd="11" destOrd="0" presId="urn:microsoft.com/office/officeart/2005/8/layout/chevron1"/>
    <dgm:cxn modelId="{ECAFF690-92FF-4CD6-8264-A0368898EF77}"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1_2" csCatId="accent1" phldr="1"/>
      <dgm:spPr/>
    </dgm:pt>
    <dgm:pt modelId="{79B0A28A-DAA5-4690-96D1-BEF120D32EFC}">
      <dgm:prSet phldrT="[テキスト]" custT="1"/>
      <dgm:spPr>
        <a:solidFill>
          <a:srgbClr val="129FB3"/>
        </a:solidFill>
      </dgm:spPr>
      <dgm:t>
        <a:bodyPr/>
        <a:lstStyle/>
        <a:p>
          <a:r>
            <a:rPr kumimoji="1" lang="ja-JP" altLang="en-US" sz="1600" smtClean="0"/>
            <a:t>課題抽出</a:t>
          </a:r>
          <a:endParaRPr kumimoji="1" lang="ja-JP" altLang="en-US" sz="1600" dirty="0"/>
        </a:p>
      </dgm:t>
    </dgm:pt>
    <dgm:pt modelId="{CAF38776-4BE9-4F56-8CEA-252B5929FA12}" type="parTrans" cxnId="{A07D54E1-DA91-415A-A728-11F5D56C0F09}">
      <dgm:prSet/>
      <dgm:spPr/>
      <dgm:t>
        <a:bodyPr/>
        <a:lstStyle/>
        <a:p>
          <a:endParaRPr kumimoji="1" lang="ja-JP" altLang="en-US"/>
        </a:p>
      </dgm:t>
    </dgm:pt>
    <dgm:pt modelId="{D7A9A3C8-E436-4943-AFCD-D0FA9EF17B7D}" type="sibTrans" cxnId="{A07D54E1-DA91-415A-A728-11F5D56C0F09}">
      <dgm:prSet/>
      <dgm:spPr>
        <a:solidFill>
          <a:srgbClr val="818181"/>
        </a:solidFill>
      </dgm:spPr>
      <dgm:t>
        <a:bodyPr/>
        <a:lstStyle/>
        <a:p>
          <a:endParaRPr kumimoji="1" lang="ja-JP" altLang="en-US"/>
        </a:p>
      </dgm:t>
    </dgm:pt>
    <dgm:pt modelId="{C9413CCF-7587-4B44-B5B1-11C8DC176BC1}">
      <dgm:prSet phldrT="[テキスト]" custT="1"/>
      <dgm:spPr>
        <a:solidFill>
          <a:srgbClr val="129FB3"/>
        </a:solidFill>
      </dgm:spPr>
      <dgm:t>
        <a:bodyPr/>
        <a:lstStyle/>
        <a:p>
          <a:r>
            <a:rPr kumimoji="1" lang="ja-JP" altLang="en-US" sz="1600" dirty="0" smtClean="0"/>
            <a:t>人口分析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a:solidFill>
          <a:srgbClr val="818181"/>
        </a:solidFill>
      </dgm:spPr>
      <dgm:t>
        <a:bodyPr/>
        <a:lstStyle/>
        <a:p>
          <a:endParaRPr kumimoji="1" lang="ja-JP" altLang="en-US"/>
        </a:p>
      </dgm:t>
    </dgm:pt>
    <dgm:pt modelId="{D305CDF0-00DE-44A0-9D60-0B4F4B2468FF}">
      <dgm:prSet phldrT="[テキスト]" custT="1"/>
      <dgm:spPr>
        <a:solidFill>
          <a:srgbClr val="129FB3"/>
        </a:solidFill>
      </dgm:spPr>
      <dgm:t>
        <a:bodyPr/>
        <a:lstStyle/>
        <a:p>
          <a:r>
            <a:rPr kumimoji="1" lang="ja-JP" altLang="en-US" sz="1600" dirty="0" smtClean="0"/>
            <a:t>将来像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a:solidFill>
          <a:srgbClr val="818181"/>
        </a:solidFill>
      </dgm:spPr>
      <dgm:t>
        <a:bodyPr/>
        <a:lstStyle/>
        <a:p>
          <a:endParaRPr kumimoji="1" lang="ja-JP" altLang="en-US"/>
        </a:p>
      </dgm:t>
    </dgm:pt>
    <dgm:pt modelId="{B17A7FCF-1BAC-499A-9E6A-19194A86EE87}">
      <dgm:prSet phldrT="[テキスト]" custT="1"/>
      <dgm:spPr>
        <a:solidFill>
          <a:srgbClr val="129FB3"/>
        </a:solidFill>
      </dgm:spPr>
      <dgm:t>
        <a:bodyPr/>
        <a:lstStyle/>
        <a:p>
          <a:r>
            <a:rPr kumimoji="1" lang="ja-JP" altLang="en-US" sz="1600" dirty="0" smtClean="0"/>
            <a:t>部門別構想</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a:solidFill>
          <a:srgbClr val="818181"/>
        </a:solidFill>
      </dgm:spPr>
      <dgm:t>
        <a:bodyPr/>
        <a:lstStyle/>
        <a:p>
          <a:endParaRPr kumimoji="1" lang="ja-JP" altLang="en-US"/>
        </a:p>
      </dgm:t>
    </dgm:pt>
    <dgm:pt modelId="{C4C5F77B-744C-461E-9801-9892ADD88FC3}">
      <dgm:prSet phldrT="[テキスト]" custT="1"/>
      <dgm:spPr>
        <a:solidFill>
          <a:srgbClr val="129FB3"/>
        </a:solidFill>
      </dgm:spPr>
      <dgm:t>
        <a:bodyPr/>
        <a:lstStyle/>
        <a:p>
          <a:r>
            <a:rPr kumimoji="1" lang="ja-JP" altLang="en-US" sz="1600" dirty="0" smtClean="0"/>
            <a:t>全体構想</a:t>
          </a:r>
          <a:endParaRPr kumimoji="1" lang="ja-JP" altLang="en-US" sz="1600" dirty="0"/>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a:solidFill>
          <a:srgbClr val="818181"/>
        </a:solidFill>
      </dgm:spPr>
      <dgm:t>
        <a:bodyPr/>
        <a:lstStyle/>
        <a:p>
          <a:endParaRPr kumimoji="1" lang="ja-JP" altLang="en-US"/>
        </a:p>
      </dgm:t>
    </dgm:pt>
    <dgm:pt modelId="{213D170D-A354-4395-B337-5D316140EA0F}">
      <dgm:prSet phldrT="[テキスト]" custT="1"/>
      <dgm:spPr>
        <a:solidFill>
          <a:srgbClr val="129FB3"/>
        </a:solidFill>
      </dgm:spPr>
      <dgm:t>
        <a:bodyPr/>
        <a:lstStyle/>
        <a:p>
          <a:r>
            <a:rPr kumimoji="1" lang="ja-JP" altLang="en-US" sz="1600" dirty="0" smtClean="0"/>
            <a:t>コンセプト</a:t>
          </a:r>
          <a:endParaRPr kumimoji="1" lang="ja-JP" altLang="en-US" sz="1600" dirty="0"/>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a:solidFill>
          <a:srgbClr val="818181"/>
        </a:solidFill>
      </dgm:spPr>
      <dgm:t>
        <a:bodyPr/>
        <a:lstStyle/>
        <a:p>
          <a:endParaRPr kumimoji="1" lang="ja-JP" altLang="en-US"/>
        </a:p>
      </dgm:t>
    </dgm:pt>
    <dgm:pt modelId="{B3FDAB15-ED21-4277-B266-879540DC371B}">
      <dgm:prSet phldrT="[テキスト]" custT="1"/>
      <dgm:spPr>
        <a:solidFill>
          <a:srgbClr val="129FB3"/>
        </a:solidFill>
      </dgm:spPr>
      <dgm:t>
        <a:bodyPr/>
        <a:lstStyle/>
        <a:p>
          <a:r>
            <a:rPr kumimoji="1" lang="ja-JP" altLang="en-US" sz="1600" dirty="0" smtClean="0"/>
            <a:t>地区別構想</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7DFB460-86AC-4ABD-8A2E-066D7498C8B2}" type="pres">
      <dgm:prSet presAssocID="{012DB4CF-8958-4A68-A2D7-7C78E19262CD}" presName="Name0" presStyleCnt="0">
        <dgm:presLayoutVars>
          <dgm:dir/>
          <dgm:animLvl val="lvl"/>
          <dgm:resizeHandles val="exact"/>
        </dgm:presLayoutVars>
      </dgm:prSet>
      <dgm:spPr/>
    </dgm:pt>
    <dgm:pt modelId="{7AB7BA11-179E-4C99-B758-4B72D1F6839B}"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B9EE31D8-98E3-45AE-B14C-F8393C91885D}" type="pres">
      <dgm:prSet presAssocID="{D7A9A3C8-E436-4943-AFCD-D0FA9EF17B7D}" presName="parTxOnlySpace" presStyleCnt="0"/>
      <dgm:spPr/>
    </dgm:pt>
    <dgm:pt modelId="{2D8C8D35-D025-4FD3-B332-E8C5C78867AA}"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E7D75B8A-41BF-4493-8E92-5DF798ECF520}" type="pres">
      <dgm:prSet presAssocID="{108F42E2-0A12-4007-A7E4-C3B9702BCAA0}" presName="parTxOnlySpace" presStyleCnt="0"/>
      <dgm:spPr/>
    </dgm:pt>
    <dgm:pt modelId="{0DEFC12F-A055-40E3-8A32-789EB8E3D209}"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5F2D93BC-4549-4DB8-943A-49F0D55DE142}" type="pres">
      <dgm:prSet presAssocID="{1A538716-F7F2-4D1C-BE9A-C4F0AABD5714}" presName="parTxOnlySpace" presStyleCnt="0"/>
      <dgm:spPr/>
    </dgm:pt>
    <dgm:pt modelId="{1981E2DE-10DF-4C67-A741-9736A4841D45}"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5B7C76DA-E45A-473E-A6A4-A1F215A3553F}" type="pres">
      <dgm:prSet presAssocID="{2FBC1D9E-AE17-408E-A1BD-D96CE85FE6A4}" presName="parTxOnlySpace" presStyleCnt="0"/>
      <dgm:spPr/>
    </dgm:pt>
    <dgm:pt modelId="{C4FFBDE2-B43E-46AE-82ED-191E6DE685D8}"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D11E7760-1793-4AF0-ADCC-B0462F7657FE}" type="pres">
      <dgm:prSet presAssocID="{7CFF4F11-D7A8-4A8E-AC75-F68925796F0A}" presName="parTxOnlySpace" presStyleCnt="0"/>
      <dgm:spPr/>
    </dgm:pt>
    <dgm:pt modelId="{79889EC0-7E39-4B07-B6A9-00C1C19323F9}"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8A2FF98B-6F9C-449C-913C-1EC5D6C40384}" type="pres">
      <dgm:prSet presAssocID="{BD1863F8-E146-4892-867C-D6BEA1E99F98}" presName="parTxOnlySpace" presStyleCnt="0"/>
      <dgm:spPr/>
    </dgm:pt>
    <dgm:pt modelId="{587D2FD4-6968-4CD9-849A-23433F4799E0}"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3AEAC8E6-E5AB-429D-89C6-904FD4DD0EF5}" type="presOf" srcId="{213D170D-A354-4395-B337-5D316140EA0F}" destId="{79889EC0-7E39-4B07-B6A9-00C1C19323F9}"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510B5A3F-2B88-47A3-A2B4-60A86548025E}" type="presOf" srcId="{79B0A28A-DAA5-4690-96D1-BEF120D32EFC}" destId="{7AB7BA11-179E-4C99-B758-4B72D1F6839B}" srcOrd="0" destOrd="0" presId="urn:microsoft.com/office/officeart/2005/8/layout/chevron1"/>
    <dgm:cxn modelId="{83D0DF49-96E2-40BB-80E6-CFCD0DBD47E3}" type="presOf" srcId="{C4C5F77B-744C-461E-9801-9892ADD88FC3}" destId="{1981E2DE-10DF-4C67-A741-9736A4841D45}" srcOrd="0" destOrd="0" presId="urn:microsoft.com/office/officeart/2005/8/layout/chevron1"/>
    <dgm:cxn modelId="{A7A630DE-A1D2-44F4-9330-62D2C70E2EEC}" type="presOf" srcId="{B17A7FCF-1BAC-499A-9E6A-19194A86EE87}" destId="{C4FFBDE2-B43E-46AE-82ED-191E6DE685D8}"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FC20BC6A-4A0E-4B6F-A469-30A166AD2E8F}" srcId="{012DB4CF-8958-4A68-A2D7-7C78E19262CD}" destId="{C4C5F77B-744C-461E-9801-9892ADD88FC3}" srcOrd="3" destOrd="0" parTransId="{455A548E-0BE2-47C5-9C12-F58D2B1E3FFF}" sibTransId="{2FBC1D9E-AE17-408E-A1BD-D96CE85FE6A4}"/>
    <dgm:cxn modelId="{80BA4F57-CD5A-44C4-8F49-493E75A5786B}" type="presOf" srcId="{D305CDF0-00DE-44A0-9D60-0B4F4B2468FF}" destId="{0DEFC12F-A055-40E3-8A32-789EB8E3D209}" srcOrd="0" destOrd="0" presId="urn:microsoft.com/office/officeart/2005/8/layout/chevron1"/>
    <dgm:cxn modelId="{5F3B0DC8-1CD0-4C07-94E6-9DBA9F91F7FA}" type="presOf" srcId="{B3FDAB15-ED21-4277-B266-879540DC371B}" destId="{587D2FD4-6968-4CD9-849A-23433F4799E0}" srcOrd="0" destOrd="0" presId="urn:microsoft.com/office/officeart/2005/8/layout/chevron1"/>
    <dgm:cxn modelId="{B65374BE-4221-45B0-8D04-4EB22135096B}" type="presOf" srcId="{012DB4CF-8958-4A68-A2D7-7C78E19262CD}" destId="{77DFB460-86AC-4ABD-8A2E-066D7498C8B2}" srcOrd="0" destOrd="0" presId="urn:microsoft.com/office/officeart/2005/8/layout/chevron1"/>
    <dgm:cxn modelId="{19EDFD0E-1E61-49B3-887B-999D2E39E9CB}" type="presOf" srcId="{C9413CCF-7587-4B44-B5B1-11C8DC176BC1}" destId="{2D8C8D35-D025-4FD3-B332-E8C5C78867AA}"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6160F67B-BF6A-415A-8424-6A2F2FBAF974}" type="presParOf" srcId="{77DFB460-86AC-4ABD-8A2E-066D7498C8B2}" destId="{7AB7BA11-179E-4C99-B758-4B72D1F6839B}" srcOrd="0" destOrd="0" presId="urn:microsoft.com/office/officeart/2005/8/layout/chevron1"/>
    <dgm:cxn modelId="{DAC5332D-1769-4C28-8D77-7A84BE307988}" type="presParOf" srcId="{77DFB460-86AC-4ABD-8A2E-066D7498C8B2}" destId="{B9EE31D8-98E3-45AE-B14C-F8393C91885D}" srcOrd="1" destOrd="0" presId="urn:microsoft.com/office/officeart/2005/8/layout/chevron1"/>
    <dgm:cxn modelId="{BD8D76B0-B73D-43DC-8B73-05D1D55336B9}" type="presParOf" srcId="{77DFB460-86AC-4ABD-8A2E-066D7498C8B2}" destId="{2D8C8D35-D025-4FD3-B332-E8C5C78867AA}" srcOrd="2" destOrd="0" presId="urn:microsoft.com/office/officeart/2005/8/layout/chevron1"/>
    <dgm:cxn modelId="{1169BB04-87E9-4F65-A9F3-2447611E05AC}" type="presParOf" srcId="{77DFB460-86AC-4ABD-8A2E-066D7498C8B2}" destId="{E7D75B8A-41BF-4493-8E92-5DF798ECF520}" srcOrd="3" destOrd="0" presId="urn:microsoft.com/office/officeart/2005/8/layout/chevron1"/>
    <dgm:cxn modelId="{841FF9FF-8630-4A37-90F1-C945A4FFEC38}" type="presParOf" srcId="{77DFB460-86AC-4ABD-8A2E-066D7498C8B2}" destId="{0DEFC12F-A055-40E3-8A32-789EB8E3D209}" srcOrd="4" destOrd="0" presId="urn:microsoft.com/office/officeart/2005/8/layout/chevron1"/>
    <dgm:cxn modelId="{AECA3F73-CFA8-4362-AAFE-DF932081962F}" type="presParOf" srcId="{77DFB460-86AC-4ABD-8A2E-066D7498C8B2}" destId="{5F2D93BC-4549-4DB8-943A-49F0D55DE142}" srcOrd="5" destOrd="0" presId="urn:microsoft.com/office/officeart/2005/8/layout/chevron1"/>
    <dgm:cxn modelId="{F5CDAA8A-0CCD-432E-A22D-F6D2F4B1458E}" type="presParOf" srcId="{77DFB460-86AC-4ABD-8A2E-066D7498C8B2}" destId="{1981E2DE-10DF-4C67-A741-9736A4841D45}" srcOrd="6" destOrd="0" presId="urn:microsoft.com/office/officeart/2005/8/layout/chevron1"/>
    <dgm:cxn modelId="{1316A9F4-FBC7-4A51-91E5-49896190BB28}" type="presParOf" srcId="{77DFB460-86AC-4ABD-8A2E-066D7498C8B2}" destId="{5B7C76DA-E45A-473E-A6A4-A1F215A3553F}" srcOrd="7" destOrd="0" presId="urn:microsoft.com/office/officeart/2005/8/layout/chevron1"/>
    <dgm:cxn modelId="{046077CC-F656-4CC3-AE41-F4F10496442C}" type="presParOf" srcId="{77DFB460-86AC-4ABD-8A2E-066D7498C8B2}" destId="{C4FFBDE2-B43E-46AE-82ED-191E6DE685D8}" srcOrd="8" destOrd="0" presId="urn:microsoft.com/office/officeart/2005/8/layout/chevron1"/>
    <dgm:cxn modelId="{AD862FCF-EA14-4C8B-B856-F8CDC3A9E9B7}" type="presParOf" srcId="{77DFB460-86AC-4ABD-8A2E-066D7498C8B2}" destId="{D11E7760-1793-4AF0-ADCC-B0462F7657FE}" srcOrd="9" destOrd="0" presId="urn:microsoft.com/office/officeart/2005/8/layout/chevron1"/>
    <dgm:cxn modelId="{8FE2D132-68CD-47DC-94C0-6A8BDB78EE57}" type="presParOf" srcId="{77DFB460-86AC-4ABD-8A2E-066D7498C8B2}" destId="{79889EC0-7E39-4B07-B6A9-00C1C19323F9}" srcOrd="10" destOrd="0" presId="urn:microsoft.com/office/officeart/2005/8/layout/chevron1"/>
    <dgm:cxn modelId="{9B9E825A-22C4-477B-88FB-E39CFE5EB2E9}" type="presParOf" srcId="{77DFB460-86AC-4ABD-8A2E-066D7498C8B2}" destId="{8A2FF98B-6F9C-449C-913C-1EC5D6C40384}" srcOrd="11" destOrd="0" presId="urn:microsoft.com/office/officeart/2005/8/layout/chevron1"/>
    <dgm:cxn modelId="{886C1610-1B4E-43D0-8894-F08CA222D439}" type="presParOf" srcId="{77DFB460-86AC-4ABD-8A2E-066D7498C8B2}" destId="{587D2FD4-6968-4CD9-849A-23433F4799E0}"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1_2" csCatId="accent1" phldr="1"/>
      <dgm:spPr/>
    </dgm:pt>
    <dgm:pt modelId="{79B0A28A-DAA5-4690-96D1-BEF120D32EFC}">
      <dgm:prSet phldrT="[テキスト]" custT="1"/>
      <dgm:spPr>
        <a:solidFill>
          <a:srgbClr val="129FB3"/>
        </a:solidFill>
      </dgm:spPr>
      <dgm:t>
        <a:bodyPr/>
        <a:lstStyle/>
        <a:p>
          <a:r>
            <a:rPr kumimoji="1" lang="ja-JP" altLang="en-US" sz="1600" smtClean="0"/>
            <a:t>課題抽出</a:t>
          </a:r>
          <a:endParaRPr kumimoji="1" lang="ja-JP" altLang="en-US" sz="1600" dirty="0"/>
        </a:p>
      </dgm:t>
    </dgm:pt>
    <dgm:pt modelId="{CAF38776-4BE9-4F56-8CEA-252B5929FA12}" type="parTrans" cxnId="{A07D54E1-DA91-415A-A728-11F5D56C0F09}">
      <dgm:prSet/>
      <dgm:spPr/>
      <dgm:t>
        <a:bodyPr/>
        <a:lstStyle/>
        <a:p>
          <a:endParaRPr kumimoji="1" lang="ja-JP" altLang="en-US"/>
        </a:p>
      </dgm:t>
    </dgm:pt>
    <dgm:pt modelId="{D7A9A3C8-E436-4943-AFCD-D0FA9EF17B7D}" type="sibTrans" cxnId="{A07D54E1-DA91-415A-A728-11F5D56C0F09}">
      <dgm:prSet/>
      <dgm:spPr>
        <a:solidFill>
          <a:srgbClr val="818181"/>
        </a:solidFill>
      </dgm:spPr>
      <dgm:t>
        <a:bodyPr/>
        <a:lstStyle/>
        <a:p>
          <a:endParaRPr kumimoji="1" lang="ja-JP" altLang="en-US"/>
        </a:p>
      </dgm:t>
    </dgm:pt>
    <dgm:pt modelId="{C9413CCF-7587-4B44-B5B1-11C8DC176BC1}">
      <dgm:prSet phldrT="[テキスト]" custT="1"/>
      <dgm:spPr>
        <a:solidFill>
          <a:srgbClr val="129FB3"/>
        </a:solidFill>
      </dgm:spPr>
      <dgm:t>
        <a:bodyPr/>
        <a:lstStyle/>
        <a:p>
          <a:r>
            <a:rPr kumimoji="1" lang="ja-JP" altLang="en-US" sz="1600" dirty="0" smtClean="0"/>
            <a:t>人口分析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a:solidFill>
          <a:srgbClr val="818181"/>
        </a:solidFill>
      </dgm:spPr>
      <dgm:t>
        <a:bodyPr/>
        <a:lstStyle/>
        <a:p>
          <a:endParaRPr kumimoji="1" lang="ja-JP" altLang="en-US"/>
        </a:p>
      </dgm:t>
    </dgm:pt>
    <dgm:pt modelId="{D305CDF0-00DE-44A0-9D60-0B4F4B2468FF}">
      <dgm:prSet phldrT="[テキスト]" custT="1"/>
      <dgm:spPr>
        <a:solidFill>
          <a:srgbClr val="129FB3"/>
        </a:solidFill>
      </dgm:spPr>
      <dgm:t>
        <a:bodyPr/>
        <a:lstStyle/>
        <a:p>
          <a:r>
            <a:rPr kumimoji="1" lang="ja-JP" altLang="en-US" sz="1600" dirty="0" smtClean="0"/>
            <a:t>将来像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a:solidFill>
          <a:srgbClr val="818181"/>
        </a:solidFill>
      </dgm:spPr>
      <dgm:t>
        <a:bodyPr/>
        <a:lstStyle/>
        <a:p>
          <a:endParaRPr kumimoji="1" lang="ja-JP" altLang="en-US"/>
        </a:p>
      </dgm:t>
    </dgm:pt>
    <dgm:pt modelId="{B17A7FCF-1BAC-499A-9E6A-19194A86EE87}">
      <dgm:prSet phldrT="[テキスト]" custT="1"/>
      <dgm:spPr>
        <a:solidFill>
          <a:srgbClr val="129FB3"/>
        </a:solidFill>
      </dgm:spPr>
      <dgm:t>
        <a:bodyPr/>
        <a:lstStyle/>
        <a:p>
          <a:r>
            <a:rPr kumimoji="1" lang="ja-JP" altLang="en-US" sz="1600" dirty="0" smtClean="0"/>
            <a:t>部門別構想</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a:solidFill>
          <a:srgbClr val="818181"/>
        </a:solidFill>
      </dgm:spPr>
      <dgm:t>
        <a:bodyPr/>
        <a:lstStyle/>
        <a:p>
          <a:endParaRPr kumimoji="1" lang="ja-JP" altLang="en-US"/>
        </a:p>
      </dgm:t>
    </dgm:pt>
    <dgm:pt modelId="{C4C5F77B-744C-461E-9801-9892ADD88FC3}">
      <dgm:prSet phldrT="[テキスト]" custT="1"/>
      <dgm:spPr>
        <a:solidFill>
          <a:srgbClr val="129FB3"/>
        </a:solidFill>
      </dgm:spPr>
      <dgm:t>
        <a:bodyPr/>
        <a:lstStyle/>
        <a:p>
          <a:r>
            <a:rPr kumimoji="1" lang="ja-JP" altLang="en-US" sz="1600" dirty="0" smtClean="0"/>
            <a:t>全体構想</a:t>
          </a:r>
          <a:endParaRPr kumimoji="1" lang="ja-JP" altLang="en-US" sz="1600" dirty="0"/>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a:solidFill>
          <a:srgbClr val="818181"/>
        </a:solidFill>
      </dgm:spPr>
      <dgm:t>
        <a:bodyPr/>
        <a:lstStyle/>
        <a:p>
          <a:endParaRPr kumimoji="1" lang="ja-JP" altLang="en-US"/>
        </a:p>
      </dgm:t>
    </dgm:pt>
    <dgm:pt modelId="{213D170D-A354-4395-B337-5D316140EA0F}">
      <dgm:prSet phldrT="[テキスト]" custT="1"/>
      <dgm:spPr>
        <a:solidFill>
          <a:srgbClr val="129FB3"/>
        </a:solidFill>
      </dgm:spPr>
      <dgm:t>
        <a:bodyPr/>
        <a:lstStyle/>
        <a:p>
          <a:r>
            <a:rPr kumimoji="1" lang="ja-JP" altLang="en-US" sz="1600" dirty="0" smtClean="0"/>
            <a:t>コンセプト</a:t>
          </a:r>
          <a:endParaRPr kumimoji="1" lang="ja-JP" altLang="en-US" sz="1600" dirty="0"/>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a:solidFill>
          <a:srgbClr val="818181"/>
        </a:solidFill>
      </dgm:spPr>
      <dgm:t>
        <a:bodyPr/>
        <a:lstStyle/>
        <a:p>
          <a:endParaRPr kumimoji="1" lang="ja-JP" altLang="en-US"/>
        </a:p>
      </dgm:t>
    </dgm:pt>
    <dgm:pt modelId="{B3FDAB15-ED21-4277-B266-879540DC371B}">
      <dgm:prSet phldrT="[テキスト]" custT="1"/>
      <dgm:spPr>
        <a:solidFill>
          <a:srgbClr val="129FB3"/>
        </a:solidFill>
      </dgm:spPr>
      <dgm:t>
        <a:bodyPr/>
        <a:lstStyle/>
        <a:p>
          <a:r>
            <a:rPr kumimoji="1" lang="ja-JP" altLang="en-US" sz="1600" dirty="0" smtClean="0"/>
            <a:t>地区別構想</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34A6051E-0ECF-4AD7-BC1D-ABA26D852E91}" type="presOf" srcId="{B17A7FCF-1BAC-499A-9E6A-19194A86EE87}" destId="{E39AE332-C061-4FEC-AFA3-F8C9972EC68E}" srcOrd="0" destOrd="0" presId="urn:microsoft.com/office/officeart/2005/8/layout/chevron1"/>
    <dgm:cxn modelId="{F8637168-8BAB-4590-9C3D-ADCB66E8FEAF}" type="presOf" srcId="{012DB4CF-8958-4A68-A2D7-7C78E19262CD}" destId="{04E90164-24A0-4B23-9DDC-A31C0A252534}" srcOrd="0" destOrd="0" presId="urn:microsoft.com/office/officeart/2005/8/layout/chevron1"/>
    <dgm:cxn modelId="{5B28D363-4406-43BC-89B3-753372455B33}" type="presOf" srcId="{C4C5F77B-744C-461E-9801-9892ADD88FC3}" destId="{548BEF21-8345-4951-8E20-C6FBEFE8E541}" srcOrd="0" destOrd="0" presId="urn:microsoft.com/office/officeart/2005/8/layout/chevron1"/>
    <dgm:cxn modelId="{4C02023A-B094-4038-9560-DC9BCBE05DDA}" type="presOf" srcId="{213D170D-A354-4395-B337-5D316140EA0F}" destId="{7BBB34A1-318E-4E54-A794-7BE1259ED1C6}" srcOrd="0" destOrd="0" presId="urn:microsoft.com/office/officeart/2005/8/layout/chevron1"/>
    <dgm:cxn modelId="{9876A235-17E0-4FF4-BAD7-92C935180B56}" type="presOf" srcId="{C9413CCF-7587-4B44-B5B1-11C8DC176BC1}" destId="{1133083B-8E8C-4FB2-A880-793344FCF734}" srcOrd="0" destOrd="0" presId="urn:microsoft.com/office/officeart/2005/8/layout/chevron1"/>
    <dgm:cxn modelId="{7E1CF958-0B60-4450-AC3B-7C4257E81981}" type="presOf" srcId="{B3FDAB15-ED21-4277-B266-879540DC371B}" destId="{09FA6613-267E-454D-ACFA-C04486E0B6FC}"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2F5E0B8C-C86F-489D-849F-E31C2F372AC7}" type="presOf" srcId="{D305CDF0-00DE-44A0-9D60-0B4F4B2468FF}" destId="{12A9DD0C-6D96-4224-8108-9967FF806287}"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4035F0DA-F10D-4C69-AA82-F6F6DD5815BF}" type="presOf" srcId="{79B0A28A-DAA5-4690-96D1-BEF120D32EFC}" destId="{201BB501-F976-4CB3-887C-7B863A9E13A7}"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0185A08A-5D58-47B9-919D-D1370595D5B9}" type="presParOf" srcId="{04E90164-24A0-4B23-9DDC-A31C0A252534}" destId="{201BB501-F976-4CB3-887C-7B863A9E13A7}" srcOrd="0" destOrd="0" presId="urn:microsoft.com/office/officeart/2005/8/layout/chevron1"/>
    <dgm:cxn modelId="{00D84960-3468-4E01-8217-CE304610C86F}" type="presParOf" srcId="{04E90164-24A0-4B23-9DDC-A31C0A252534}" destId="{8538F0B6-1FD8-46E4-A9FE-D1AFB3D43904}" srcOrd="1" destOrd="0" presId="urn:microsoft.com/office/officeart/2005/8/layout/chevron1"/>
    <dgm:cxn modelId="{52FCCAFB-6927-4E22-90D0-7CC7020089A5}" type="presParOf" srcId="{04E90164-24A0-4B23-9DDC-A31C0A252534}" destId="{1133083B-8E8C-4FB2-A880-793344FCF734}" srcOrd="2" destOrd="0" presId="urn:microsoft.com/office/officeart/2005/8/layout/chevron1"/>
    <dgm:cxn modelId="{007D13BF-4838-4133-93D8-15B8DC6DE29E}" type="presParOf" srcId="{04E90164-24A0-4B23-9DDC-A31C0A252534}" destId="{870788B6-AAEC-4600-A733-9AC98C9215A3}" srcOrd="3" destOrd="0" presId="urn:microsoft.com/office/officeart/2005/8/layout/chevron1"/>
    <dgm:cxn modelId="{7B532B6C-34B6-4419-9F99-278025CA28EE}" type="presParOf" srcId="{04E90164-24A0-4B23-9DDC-A31C0A252534}" destId="{12A9DD0C-6D96-4224-8108-9967FF806287}" srcOrd="4" destOrd="0" presId="urn:microsoft.com/office/officeart/2005/8/layout/chevron1"/>
    <dgm:cxn modelId="{584ED130-4751-4935-BF64-47A15F791CAB}" type="presParOf" srcId="{04E90164-24A0-4B23-9DDC-A31C0A252534}" destId="{7605C442-D33C-488A-AA61-CA3EC3693E50}" srcOrd="5" destOrd="0" presId="urn:microsoft.com/office/officeart/2005/8/layout/chevron1"/>
    <dgm:cxn modelId="{42425CAF-CD91-4B87-94A7-DBC91A564F05}" type="presParOf" srcId="{04E90164-24A0-4B23-9DDC-A31C0A252534}" destId="{548BEF21-8345-4951-8E20-C6FBEFE8E541}" srcOrd="6" destOrd="0" presId="urn:microsoft.com/office/officeart/2005/8/layout/chevron1"/>
    <dgm:cxn modelId="{11B66FE6-2CC2-4071-9B2A-B0D7BAFAE62B}" type="presParOf" srcId="{04E90164-24A0-4B23-9DDC-A31C0A252534}" destId="{FFA65CEC-7E4F-481B-AE2F-1C2BEE8D3AC7}" srcOrd="7" destOrd="0" presId="urn:microsoft.com/office/officeart/2005/8/layout/chevron1"/>
    <dgm:cxn modelId="{338A61B2-1E76-4377-AEBB-0017F04A50D6}" type="presParOf" srcId="{04E90164-24A0-4B23-9DDC-A31C0A252534}" destId="{E39AE332-C061-4FEC-AFA3-F8C9972EC68E}" srcOrd="8" destOrd="0" presId="urn:microsoft.com/office/officeart/2005/8/layout/chevron1"/>
    <dgm:cxn modelId="{CE54F524-23FA-4AB6-AF3A-5203F815AB55}" type="presParOf" srcId="{04E90164-24A0-4B23-9DDC-A31C0A252534}" destId="{15A0BA03-3566-43EE-9014-53D5048BED01}" srcOrd="9" destOrd="0" presId="urn:microsoft.com/office/officeart/2005/8/layout/chevron1"/>
    <dgm:cxn modelId="{B7440242-D85A-4CC0-910D-4B402B7BE722}" type="presParOf" srcId="{04E90164-24A0-4B23-9DDC-A31C0A252534}" destId="{7BBB34A1-318E-4E54-A794-7BE1259ED1C6}" srcOrd="10" destOrd="0" presId="urn:microsoft.com/office/officeart/2005/8/layout/chevron1"/>
    <dgm:cxn modelId="{5F0111C1-B564-4C18-BBB8-FD3EA2B10B2E}" type="presParOf" srcId="{04E90164-24A0-4B23-9DDC-A31C0A252534}" destId="{CE7738CC-B97C-4269-A134-5F5AB38B7AC7}" srcOrd="11" destOrd="0" presId="urn:microsoft.com/office/officeart/2005/8/layout/chevron1"/>
    <dgm:cxn modelId="{2AC0CE54-A030-4F54-B1A3-BF720894BCAE}"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1_2" csCatId="accent1" phldr="1"/>
      <dgm:spPr/>
    </dgm:pt>
    <dgm:pt modelId="{79B0A28A-DAA5-4690-96D1-BEF120D32EFC}">
      <dgm:prSet phldrT="[テキスト]" custT="1"/>
      <dgm:spPr>
        <a:solidFill>
          <a:srgbClr val="129FB3"/>
        </a:solidFill>
      </dgm:spPr>
      <dgm:t>
        <a:bodyPr/>
        <a:lstStyle/>
        <a:p>
          <a:r>
            <a:rPr kumimoji="1" lang="ja-JP" altLang="en-US" sz="1600" dirty="0" smtClean="0"/>
            <a:t>課題　発掘</a:t>
          </a:r>
          <a:endParaRPr kumimoji="1" lang="ja-JP" altLang="en-US" sz="1600" dirty="0"/>
        </a:p>
      </dgm:t>
    </dgm:pt>
    <dgm:pt modelId="{CAF38776-4BE9-4F56-8CEA-252B5929FA12}" type="parTrans" cxnId="{A07D54E1-DA91-415A-A728-11F5D56C0F09}">
      <dgm:prSet/>
      <dgm:spPr/>
      <dgm:t>
        <a:bodyPr/>
        <a:lstStyle/>
        <a:p>
          <a:endParaRPr kumimoji="1" lang="ja-JP" altLang="en-US"/>
        </a:p>
      </dgm:t>
    </dgm:pt>
    <dgm:pt modelId="{D7A9A3C8-E436-4943-AFCD-D0FA9EF17B7D}" type="sibTrans" cxnId="{A07D54E1-DA91-415A-A728-11F5D56C0F09}">
      <dgm:prSet/>
      <dgm:spPr>
        <a:solidFill>
          <a:srgbClr val="818181"/>
        </a:solidFill>
      </dgm:spPr>
      <dgm:t>
        <a:bodyPr/>
        <a:lstStyle/>
        <a:p>
          <a:endParaRPr kumimoji="1" lang="ja-JP" altLang="en-US"/>
        </a:p>
      </dgm:t>
    </dgm:pt>
    <dgm:pt modelId="{C9413CCF-7587-4B44-B5B1-11C8DC176BC1}">
      <dgm:prSet phldrT="[テキスト]" custT="1"/>
      <dgm:spPr>
        <a:solidFill>
          <a:srgbClr val="129FB3"/>
        </a:solidFill>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a:solidFill>
          <a:srgbClr val="818181"/>
        </a:solidFill>
      </dgm:spPr>
      <dgm:t>
        <a:bodyPr/>
        <a:lstStyle/>
        <a:p>
          <a:endParaRPr kumimoji="1" lang="ja-JP" altLang="en-US"/>
        </a:p>
      </dgm:t>
    </dgm:pt>
    <dgm:pt modelId="{D305CDF0-00DE-44A0-9D60-0B4F4B2468FF}">
      <dgm:prSet phldrT="[テキスト]" custT="1"/>
      <dgm:spPr>
        <a:solidFill>
          <a:srgbClr val="129FB3"/>
        </a:solidFill>
      </dgm:spPr>
      <dgm:t>
        <a:bodyPr/>
        <a:lstStyle/>
        <a:p>
          <a:r>
            <a:rPr kumimoji="1" lang="ja-JP" altLang="en-US" sz="1600" dirty="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a:solidFill>
          <a:srgbClr val="818181"/>
        </a:solidFill>
      </dgm:spPr>
      <dgm:t>
        <a:bodyPr/>
        <a:lstStyle/>
        <a:p>
          <a:endParaRPr kumimoji="1" lang="ja-JP" altLang="en-US"/>
        </a:p>
      </dgm:t>
    </dgm:pt>
    <dgm:pt modelId="{B17A7FCF-1BAC-499A-9E6A-19194A86EE87}">
      <dgm:prSet phldrT="[テキスト]" custT="1"/>
      <dgm:spPr>
        <a:solidFill>
          <a:srgbClr val="129FB3"/>
        </a:solidFill>
      </dgm:spPr>
      <dgm:t>
        <a:bodyPr/>
        <a:lstStyle/>
        <a:p>
          <a:r>
            <a:rPr kumimoji="1" lang="ja-JP" altLang="en-US" sz="1400" dirty="0" smtClean="0"/>
            <a:t>コンセプト</a:t>
          </a:r>
          <a:endParaRPr kumimoji="1" lang="ja-JP" altLang="en-US" sz="14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a:solidFill>
          <a:srgbClr val="818181"/>
        </a:solidFill>
      </dgm:spPr>
      <dgm:t>
        <a:bodyPr/>
        <a:lstStyle/>
        <a:p>
          <a:endParaRPr kumimoji="1" lang="ja-JP" altLang="en-US"/>
        </a:p>
      </dgm:t>
    </dgm:pt>
    <dgm:pt modelId="{C4C5F77B-744C-461E-9801-9892ADD88FC3}">
      <dgm:prSet phldrT="[テキスト]" custT="1"/>
      <dgm:spPr>
        <a:solidFill>
          <a:srgbClr val="129FB3"/>
        </a:solidFill>
      </dgm:spPr>
      <dgm:t>
        <a:bodyPr/>
        <a:lstStyle/>
        <a:p>
          <a:r>
            <a:rPr kumimoji="1" lang="ja-JP" altLang="en-US" sz="1600" dirty="0" smtClean="0"/>
            <a:t>部門別構想</a:t>
          </a:r>
          <a:endParaRPr kumimoji="1" lang="ja-JP" altLang="en-US" sz="1600" dirty="0"/>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a:solidFill>
          <a:srgbClr val="818181"/>
        </a:solidFill>
      </dgm:spPr>
      <dgm:t>
        <a:bodyPr/>
        <a:lstStyle/>
        <a:p>
          <a:endParaRPr kumimoji="1" lang="ja-JP" altLang="en-US"/>
        </a:p>
      </dgm:t>
    </dgm:pt>
    <dgm:pt modelId="{213D170D-A354-4395-B337-5D316140EA0F}">
      <dgm:prSet phldrT="[テキスト]" custT="1"/>
      <dgm:spPr>
        <a:solidFill>
          <a:srgbClr val="129FB3"/>
        </a:solidFill>
      </dgm:spPr>
      <dgm:t>
        <a:bodyPr/>
        <a:lstStyle/>
        <a:p>
          <a:r>
            <a:rPr kumimoji="1" lang="ja-JP" altLang="en-US" sz="1600" dirty="0" smtClean="0"/>
            <a:t>地区別構想</a:t>
          </a:r>
          <a:endParaRPr kumimoji="1" lang="ja-JP" altLang="en-US" sz="1600" dirty="0"/>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a:solidFill>
          <a:srgbClr val="818181"/>
        </a:solidFill>
      </dgm:spPr>
      <dgm:t>
        <a:bodyPr/>
        <a:lstStyle/>
        <a:p>
          <a:endParaRPr kumimoji="1" lang="ja-JP" altLang="en-US"/>
        </a:p>
      </dgm:t>
    </dgm:pt>
    <dgm:pt modelId="{B3FDAB15-ED21-4277-B266-879540DC371B}">
      <dgm:prSet phldrT="[テキスト]" custT="1"/>
      <dgm:spPr>
        <a:solidFill>
          <a:srgbClr val="129FB3"/>
        </a:solidFill>
      </dgm:spPr>
      <dgm:t>
        <a:bodyPr/>
        <a:lstStyle/>
        <a:p>
          <a:r>
            <a:rPr kumimoji="1" lang="ja-JP" altLang="en-US" sz="1600" dirty="0" smtClean="0"/>
            <a:t>まとめ</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7DFB460-86AC-4ABD-8A2E-066D7498C8B2}" type="pres">
      <dgm:prSet presAssocID="{012DB4CF-8958-4A68-A2D7-7C78E19262CD}" presName="Name0" presStyleCnt="0">
        <dgm:presLayoutVars>
          <dgm:dir/>
          <dgm:animLvl val="lvl"/>
          <dgm:resizeHandles val="exact"/>
        </dgm:presLayoutVars>
      </dgm:prSet>
      <dgm:spPr/>
    </dgm:pt>
    <dgm:pt modelId="{7AB7BA11-179E-4C99-B758-4B72D1F6839B}"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B9EE31D8-98E3-45AE-B14C-F8393C91885D}" type="pres">
      <dgm:prSet presAssocID="{D7A9A3C8-E436-4943-AFCD-D0FA9EF17B7D}" presName="parTxOnlySpace" presStyleCnt="0"/>
      <dgm:spPr/>
    </dgm:pt>
    <dgm:pt modelId="{2D8C8D35-D025-4FD3-B332-E8C5C78867AA}"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E7D75B8A-41BF-4493-8E92-5DF798ECF520}" type="pres">
      <dgm:prSet presAssocID="{108F42E2-0A12-4007-A7E4-C3B9702BCAA0}" presName="parTxOnlySpace" presStyleCnt="0"/>
      <dgm:spPr/>
    </dgm:pt>
    <dgm:pt modelId="{0DEFC12F-A055-40E3-8A32-789EB8E3D209}"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5F2D93BC-4549-4DB8-943A-49F0D55DE142}" type="pres">
      <dgm:prSet presAssocID="{1A538716-F7F2-4D1C-BE9A-C4F0AABD5714}" presName="parTxOnlySpace" presStyleCnt="0"/>
      <dgm:spPr/>
    </dgm:pt>
    <dgm:pt modelId="{1981E2DE-10DF-4C67-A741-9736A4841D45}"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5B7C76DA-E45A-473E-A6A4-A1F215A3553F}" type="pres">
      <dgm:prSet presAssocID="{2FBC1D9E-AE17-408E-A1BD-D96CE85FE6A4}" presName="parTxOnlySpace" presStyleCnt="0"/>
      <dgm:spPr/>
    </dgm:pt>
    <dgm:pt modelId="{C4FFBDE2-B43E-46AE-82ED-191E6DE685D8}"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D11E7760-1793-4AF0-ADCC-B0462F7657FE}" type="pres">
      <dgm:prSet presAssocID="{7CFF4F11-D7A8-4A8E-AC75-F68925796F0A}" presName="parTxOnlySpace" presStyleCnt="0"/>
      <dgm:spPr/>
    </dgm:pt>
    <dgm:pt modelId="{79889EC0-7E39-4B07-B6A9-00C1C19323F9}"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8A2FF98B-6F9C-449C-913C-1EC5D6C40384}" type="pres">
      <dgm:prSet presAssocID="{BD1863F8-E146-4892-867C-D6BEA1E99F98}" presName="parTxOnlySpace" presStyleCnt="0"/>
      <dgm:spPr/>
    </dgm:pt>
    <dgm:pt modelId="{587D2FD4-6968-4CD9-849A-23433F4799E0}"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A07D54E1-DA91-415A-A728-11F5D56C0F09}" srcId="{012DB4CF-8958-4A68-A2D7-7C78E19262CD}" destId="{79B0A28A-DAA5-4690-96D1-BEF120D32EFC}" srcOrd="0" destOrd="0" parTransId="{CAF38776-4BE9-4F56-8CEA-252B5929FA12}" sibTransId="{D7A9A3C8-E436-4943-AFCD-D0FA9EF17B7D}"/>
    <dgm:cxn modelId="{01A80555-59A1-44E2-8D7E-54DDB83C0782}" type="presOf" srcId="{B17A7FCF-1BAC-499A-9E6A-19194A86EE87}" destId="{C4FFBDE2-B43E-46AE-82ED-191E6DE685D8}" srcOrd="0" destOrd="0" presId="urn:microsoft.com/office/officeart/2005/8/layout/chevron1"/>
    <dgm:cxn modelId="{3B352E91-B8B6-4F47-8CA0-095428D6B4A1}" srcId="{012DB4CF-8958-4A68-A2D7-7C78E19262CD}" destId="{B3FDAB15-ED21-4277-B266-879540DC371B}" srcOrd="6" destOrd="0" parTransId="{E6C1484C-8E76-4F34-92DA-3BADC3760355}" sibTransId="{557D5AB8-D022-4044-A857-FD38F8F77DF1}"/>
    <dgm:cxn modelId="{8D2F692C-3BD7-4BB5-AB98-0D47C9208C65}" type="presOf" srcId="{C4C5F77B-744C-461E-9801-9892ADD88FC3}" destId="{1981E2DE-10DF-4C67-A741-9736A4841D45}" srcOrd="0" destOrd="0" presId="urn:microsoft.com/office/officeart/2005/8/layout/chevron1"/>
    <dgm:cxn modelId="{51F464BB-BE62-449B-B05D-58C229DEBAE8}" type="presOf" srcId="{012DB4CF-8958-4A68-A2D7-7C78E19262CD}" destId="{77DFB460-86AC-4ABD-8A2E-066D7498C8B2}" srcOrd="0" destOrd="0" presId="urn:microsoft.com/office/officeart/2005/8/layout/chevron1"/>
    <dgm:cxn modelId="{E601374A-1481-47C2-BB1A-3B61A6E6AAC4}" type="presOf" srcId="{D305CDF0-00DE-44A0-9D60-0B4F4B2468FF}" destId="{0DEFC12F-A055-40E3-8A32-789EB8E3D209}"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C540F57A-962C-452C-8600-F94676BCF134}" type="presOf" srcId="{213D170D-A354-4395-B337-5D316140EA0F}" destId="{79889EC0-7E39-4B07-B6A9-00C1C19323F9}" srcOrd="0" destOrd="0" presId="urn:microsoft.com/office/officeart/2005/8/layout/chevron1"/>
    <dgm:cxn modelId="{2D71F078-3A3C-4530-A0EF-8535F80838FA}" type="presOf" srcId="{B3FDAB15-ED21-4277-B266-879540DC371B}" destId="{587D2FD4-6968-4CD9-849A-23433F4799E0}"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F3B41DF5-1F5D-43F7-B42F-389078886E65}" type="presOf" srcId="{C9413CCF-7587-4B44-B5B1-11C8DC176BC1}" destId="{2D8C8D35-D025-4FD3-B332-E8C5C78867AA}" srcOrd="0" destOrd="0" presId="urn:microsoft.com/office/officeart/2005/8/layout/chevron1"/>
    <dgm:cxn modelId="{0DF9B5F0-EF67-4A82-AB9D-E39E58C891AF}" type="presOf" srcId="{79B0A28A-DAA5-4690-96D1-BEF120D32EFC}" destId="{7AB7BA11-179E-4C99-B758-4B72D1F6839B}"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F4338EB4-9CC0-44E5-AC09-D8F8A23B306B}" type="presParOf" srcId="{77DFB460-86AC-4ABD-8A2E-066D7498C8B2}" destId="{7AB7BA11-179E-4C99-B758-4B72D1F6839B}" srcOrd="0" destOrd="0" presId="urn:microsoft.com/office/officeart/2005/8/layout/chevron1"/>
    <dgm:cxn modelId="{7BA1C197-FE32-46BA-9888-E3890D99FCCC}" type="presParOf" srcId="{77DFB460-86AC-4ABD-8A2E-066D7498C8B2}" destId="{B9EE31D8-98E3-45AE-B14C-F8393C91885D}" srcOrd="1" destOrd="0" presId="urn:microsoft.com/office/officeart/2005/8/layout/chevron1"/>
    <dgm:cxn modelId="{19D07A6B-C49B-441C-9FDA-4C94DC4DF401}" type="presParOf" srcId="{77DFB460-86AC-4ABD-8A2E-066D7498C8B2}" destId="{2D8C8D35-D025-4FD3-B332-E8C5C78867AA}" srcOrd="2" destOrd="0" presId="urn:microsoft.com/office/officeart/2005/8/layout/chevron1"/>
    <dgm:cxn modelId="{6662421B-DEA7-4976-85D6-81AB89F910E6}" type="presParOf" srcId="{77DFB460-86AC-4ABD-8A2E-066D7498C8B2}" destId="{E7D75B8A-41BF-4493-8E92-5DF798ECF520}" srcOrd="3" destOrd="0" presId="urn:microsoft.com/office/officeart/2005/8/layout/chevron1"/>
    <dgm:cxn modelId="{F39778F1-C836-4ACA-B04C-5BAF634E3D85}" type="presParOf" srcId="{77DFB460-86AC-4ABD-8A2E-066D7498C8B2}" destId="{0DEFC12F-A055-40E3-8A32-789EB8E3D209}" srcOrd="4" destOrd="0" presId="urn:microsoft.com/office/officeart/2005/8/layout/chevron1"/>
    <dgm:cxn modelId="{47B8794D-0BB8-44FD-958A-9BDF435256D6}" type="presParOf" srcId="{77DFB460-86AC-4ABD-8A2E-066D7498C8B2}" destId="{5F2D93BC-4549-4DB8-943A-49F0D55DE142}" srcOrd="5" destOrd="0" presId="urn:microsoft.com/office/officeart/2005/8/layout/chevron1"/>
    <dgm:cxn modelId="{F4DA713E-C5B4-46E3-8324-166DEC3937A5}" type="presParOf" srcId="{77DFB460-86AC-4ABD-8A2E-066D7498C8B2}" destId="{1981E2DE-10DF-4C67-A741-9736A4841D45}" srcOrd="6" destOrd="0" presId="urn:microsoft.com/office/officeart/2005/8/layout/chevron1"/>
    <dgm:cxn modelId="{CB2E3596-0960-4695-9CF7-E77E58F8B987}" type="presParOf" srcId="{77DFB460-86AC-4ABD-8A2E-066D7498C8B2}" destId="{5B7C76DA-E45A-473E-A6A4-A1F215A3553F}" srcOrd="7" destOrd="0" presId="urn:microsoft.com/office/officeart/2005/8/layout/chevron1"/>
    <dgm:cxn modelId="{E8BD90CB-AB01-4312-B8AB-C8E0AEDD5A91}" type="presParOf" srcId="{77DFB460-86AC-4ABD-8A2E-066D7498C8B2}" destId="{C4FFBDE2-B43E-46AE-82ED-191E6DE685D8}" srcOrd="8" destOrd="0" presId="urn:microsoft.com/office/officeart/2005/8/layout/chevron1"/>
    <dgm:cxn modelId="{D7CF0E8C-DD53-4307-811A-12CBA576C506}" type="presParOf" srcId="{77DFB460-86AC-4ABD-8A2E-066D7498C8B2}" destId="{D11E7760-1793-4AF0-ADCC-B0462F7657FE}" srcOrd="9" destOrd="0" presId="urn:microsoft.com/office/officeart/2005/8/layout/chevron1"/>
    <dgm:cxn modelId="{2F1248BB-A41D-46FD-A8ED-1BEA0E7B3B83}" type="presParOf" srcId="{77DFB460-86AC-4ABD-8A2E-066D7498C8B2}" destId="{79889EC0-7E39-4B07-B6A9-00C1C19323F9}" srcOrd="10" destOrd="0" presId="urn:microsoft.com/office/officeart/2005/8/layout/chevron1"/>
    <dgm:cxn modelId="{C649F4A8-C017-40AC-BDFF-DD948A1C34B3}" type="presParOf" srcId="{77DFB460-86AC-4ABD-8A2E-066D7498C8B2}" destId="{8A2FF98B-6F9C-449C-913C-1EC5D6C40384}" srcOrd="11" destOrd="0" presId="urn:microsoft.com/office/officeart/2005/8/layout/chevron1"/>
    <dgm:cxn modelId="{604BC8C5-B0DC-4CB1-82A9-CE46BE003ECC}" type="presParOf" srcId="{77DFB460-86AC-4ABD-8A2E-066D7498C8B2}" destId="{587D2FD4-6968-4CD9-849A-23433F4799E0}"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1_2" csCatId="accent1" phldr="1"/>
      <dgm:spPr/>
    </dgm:pt>
    <dgm:pt modelId="{79B0A28A-DAA5-4690-96D1-BEF120D32EFC}">
      <dgm:prSet phldrT="[テキスト]" custT="1"/>
      <dgm:spPr>
        <a:solidFill>
          <a:srgbClr val="129FB3"/>
        </a:solidFill>
      </dgm:spPr>
      <dgm:t>
        <a:bodyPr/>
        <a:lstStyle/>
        <a:p>
          <a:r>
            <a:rPr kumimoji="1" lang="ja-JP" altLang="en-US" sz="1600" dirty="0" smtClean="0"/>
            <a:t>課題　発掘</a:t>
          </a:r>
          <a:endParaRPr kumimoji="1" lang="ja-JP" altLang="en-US" sz="1600" dirty="0"/>
        </a:p>
      </dgm:t>
    </dgm:pt>
    <dgm:pt modelId="{CAF38776-4BE9-4F56-8CEA-252B5929FA12}" type="parTrans" cxnId="{A07D54E1-DA91-415A-A728-11F5D56C0F09}">
      <dgm:prSet/>
      <dgm:spPr/>
      <dgm:t>
        <a:bodyPr/>
        <a:lstStyle/>
        <a:p>
          <a:endParaRPr kumimoji="1" lang="ja-JP" altLang="en-US"/>
        </a:p>
      </dgm:t>
    </dgm:pt>
    <dgm:pt modelId="{D7A9A3C8-E436-4943-AFCD-D0FA9EF17B7D}" type="sibTrans" cxnId="{A07D54E1-DA91-415A-A728-11F5D56C0F09}">
      <dgm:prSet/>
      <dgm:spPr>
        <a:solidFill>
          <a:srgbClr val="818181"/>
        </a:solidFill>
      </dgm:spPr>
      <dgm:t>
        <a:bodyPr/>
        <a:lstStyle/>
        <a:p>
          <a:endParaRPr kumimoji="1" lang="ja-JP" altLang="en-US"/>
        </a:p>
      </dgm:t>
    </dgm:pt>
    <dgm:pt modelId="{C9413CCF-7587-4B44-B5B1-11C8DC176BC1}">
      <dgm:prSet phldrT="[テキスト]" custT="1"/>
      <dgm:spPr>
        <a:solidFill>
          <a:srgbClr val="129FB3"/>
        </a:solidFill>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a:solidFill>
          <a:srgbClr val="818181"/>
        </a:solidFill>
      </dgm:spPr>
      <dgm:t>
        <a:bodyPr/>
        <a:lstStyle/>
        <a:p>
          <a:endParaRPr kumimoji="1" lang="ja-JP" altLang="en-US"/>
        </a:p>
      </dgm:t>
    </dgm:pt>
    <dgm:pt modelId="{D305CDF0-00DE-44A0-9D60-0B4F4B2468FF}">
      <dgm:prSet phldrT="[テキスト]" custT="1"/>
      <dgm:spPr>
        <a:solidFill>
          <a:srgbClr val="129FB3"/>
        </a:solidFill>
      </dgm:spPr>
      <dgm:t>
        <a:bodyPr/>
        <a:lstStyle/>
        <a:p>
          <a:r>
            <a:rPr kumimoji="1" lang="ja-JP" altLang="en-US" sz="1600" dirty="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a:solidFill>
          <a:srgbClr val="818181"/>
        </a:solidFill>
      </dgm:spPr>
      <dgm:t>
        <a:bodyPr/>
        <a:lstStyle/>
        <a:p>
          <a:endParaRPr kumimoji="1" lang="ja-JP" altLang="en-US"/>
        </a:p>
      </dgm:t>
    </dgm:pt>
    <dgm:pt modelId="{B17A7FCF-1BAC-499A-9E6A-19194A86EE87}">
      <dgm:prSet phldrT="[テキスト]" custT="1"/>
      <dgm:spPr>
        <a:solidFill>
          <a:srgbClr val="129FB3"/>
        </a:solidFill>
      </dgm:spPr>
      <dgm:t>
        <a:bodyPr/>
        <a:lstStyle/>
        <a:p>
          <a:r>
            <a:rPr kumimoji="1" lang="ja-JP" altLang="en-US" sz="1400" dirty="0" smtClean="0"/>
            <a:t>コンセプト</a:t>
          </a:r>
          <a:endParaRPr kumimoji="1" lang="ja-JP" altLang="en-US" sz="14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a:solidFill>
          <a:srgbClr val="818181"/>
        </a:solidFill>
      </dgm:spPr>
      <dgm:t>
        <a:bodyPr/>
        <a:lstStyle/>
        <a:p>
          <a:endParaRPr kumimoji="1" lang="ja-JP" altLang="en-US"/>
        </a:p>
      </dgm:t>
    </dgm:pt>
    <dgm:pt modelId="{C4C5F77B-744C-461E-9801-9892ADD88FC3}">
      <dgm:prSet phldrT="[テキスト]" custT="1"/>
      <dgm:spPr>
        <a:solidFill>
          <a:srgbClr val="129FB3"/>
        </a:solidFill>
      </dgm:spPr>
      <dgm:t>
        <a:bodyPr/>
        <a:lstStyle/>
        <a:p>
          <a:r>
            <a:rPr kumimoji="1" lang="ja-JP" altLang="en-US" sz="1600" dirty="0" smtClean="0"/>
            <a:t>部門別構想</a:t>
          </a:r>
          <a:endParaRPr kumimoji="1" lang="ja-JP" altLang="en-US" sz="1600" dirty="0"/>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a:solidFill>
          <a:srgbClr val="818181"/>
        </a:solidFill>
      </dgm:spPr>
      <dgm:t>
        <a:bodyPr/>
        <a:lstStyle/>
        <a:p>
          <a:endParaRPr kumimoji="1" lang="ja-JP" altLang="en-US"/>
        </a:p>
      </dgm:t>
    </dgm:pt>
    <dgm:pt modelId="{213D170D-A354-4395-B337-5D316140EA0F}">
      <dgm:prSet phldrT="[テキスト]" custT="1"/>
      <dgm:spPr>
        <a:solidFill>
          <a:srgbClr val="129FB3"/>
        </a:solidFill>
      </dgm:spPr>
      <dgm:t>
        <a:bodyPr/>
        <a:lstStyle/>
        <a:p>
          <a:r>
            <a:rPr kumimoji="1" lang="ja-JP" altLang="en-US" sz="1600" dirty="0" smtClean="0"/>
            <a:t>地区別構想</a:t>
          </a:r>
          <a:endParaRPr kumimoji="1" lang="ja-JP" altLang="en-US" sz="1600" dirty="0"/>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a:solidFill>
          <a:srgbClr val="818181"/>
        </a:solidFill>
      </dgm:spPr>
      <dgm:t>
        <a:bodyPr/>
        <a:lstStyle/>
        <a:p>
          <a:endParaRPr kumimoji="1" lang="ja-JP" altLang="en-US"/>
        </a:p>
      </dgm:t>
    </dgm:pt>
    <dgm:pt modelId="{B3FDAB15-ED21-4277-B266-879540DC371B}">
      <dgm:prSet phldrT="[テキスト]" custT="1"/>
      <dgm:spPr>
        <a:solidFill>
          <a:srgbClr val="129FB3"/>
        </a:solidFill>
      </dgm:spPr>
      <dgm:t>
        <a:bodyPr/>
        <a:lstStyle/>
        <a:p>
          <a:r>
            <a:rPr kumimoji="1" lang="ja-JP" altLang="en-US" sz="1600" dirty="0" smtClean="0"/>
            <a:t>まとめ</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7DFB460-86AC-4ABD-8A2E-066D7498C8B2}" type="pres">
      <dgm:prSet presAssocID="{012DB4CF-8958-4A68-A2D7-7C78E19262CD}" presName="Name0" presStyleCnt="0">
        <dgm:presLayoutVars>
          <dgm:dir/>
          <dgm:animLvl val="lvl"/>
          <dgm:resizeHandles val="exact"/>
        </dgm:presLayoutVars>
      </dgm:prSet>
      <dgm:spPr/>
    </dgm:pt>
    <dgm:pt modelId="{7AB7BA11-179E-4C99-B758-4B72D1F6839B}"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B9EE31D8-98E3-45AE-B14C-F8393C91885D}" type="pres">
      <dgm:prSet presAssocID="{D7A9A3C8-E436-4943-AFCD-D0FA9EF17B7D}" presName="parTxOnlySpace" presStyleCnt="0"/>
      <dgm:spPr/>
    </dgm:pt>
    <dgm:pt modelId="{2D8C8D35-D025-4FD3-B332-E8C5C78867AA}"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E7D75B8A-41BF-4493-8E92-5DF798ECF520}" type="pres">
      <dgm:prSet presAssocID="{108F42E2-0A12-4007-A7E4-C3B9702BCAA0}" presName="parTxOnlySpace" presStyleCnt="0"/>
      <dgm:spPr/>
    </dgm:pt>
    <dgm:pt modelId="{0DEFC12F-A055-40E3-8A32-789EB8E3D209}"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5F2D93BC-4549-4DB8-943A-49F0D55DE142}" type="pres">
      <dgm:prSet presAssocID="{1A538716-F7F2-4D1C-BE9A-C4F0AABD5714}" presName="parTxOnlySpace" presStyleCnt="0"/>
      <dgm:spPr/>
    </dgm:pt>
    <dgm:pt modelId="{1981E2DE-10DF-4C67-A741-9736A4841D45}"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5B7C76DA-E45A-473E-A6A4-A1F215A3553F}" type="pres">
      <dgm:prSet presAssocID="{2FBC1D9E-AE17-408E-A1BD-D96CE85FE6A4}" presName="parTxOnlySpace" presStyleCnt="0"/>
      <dgm:spPr/>
    </dgm:pt>
    <dgm:pt modelId="{C4FFBDE2-B43E-46AE-82ED-191E6DE685D8}"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D11E7760-1793-4AF0-ADCC-B0462F7657FE}" type="pres">
      <dgm:prSet presAssocID="{7CFF4F11-D7A8-4A8E-AC75-F68925796F0A}" presName="parTxOnlySpace" presStyleCnt="0"/>
      <dgm:spPr/>
    </dgm:pt>
    <dgm:pt modelId="{79889EC0-7E39-4B07-B6A9-00C1C19323F9}"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8A2FF98B-6F9C-449C-913C-1EC5D6C40384}" type="pres">
      <dgm:prSet presAssocID="{BD1863F8-E146-4892-867C-D6BEA1E99F98}" presName="parTxOnlySpace" presStyleCnt="0"/>
      <dgm:spPr/>
    </dgm:pt>
    <dgm:pt modelId="{587D2FD4-6968-4CD9-849A-23433F4799E0}"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4ADC543B-5CD6-4534-8A1F-CDB3A33E7581}" type="presOf" srcId="{B17A7FCF-1BAC-499A-9E6A-19194A86EE87}" destId="{C4FFBDE2-B43E-46AE-82ED-191E6DE685D8}"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90130F28-3478-4E02-8768-7135DBB4E513}" type="presOf" srcId="{D305CDF0-00DE-44A0-9D60-0B4F4B2468FF}" destId="{0DEFC12F-A055-40E3-8A32-789EB8E3D209}" srcOrd="0" destOrd="0" presId="urn:microsoft.com/office/officeart/2005/8/layout/chevron1"/>
    <dgm:cxn modelId="{7DF29B10-DE29-44EA-8784-EA7B149D34AA}" type="presOf" srcId="{012DB4CF-8958-4A68-A2D7-7C78E19262CD}" destId="{77DFB460-86AC-4ABD-8A2E-066D7498C8B2}" srcOrd="0" destOrd="0" presId="urn:microsoft.com/office/officeart/2005/8/layout/chevron1"/>
    <dgm:cxn modelId="{F0DC1418-A7D3-44DA-8193-AB1806E86859}" type="presOf" srcId="{79B0A28A-DAA5-4690-96D1-BEF120D32EFC}" destId="{7AB7BA11-179E-4C99-B758-4B72D1F6839B}"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1630B7D2-9084-4B8C-A1F5-386002304DC0}" type="presOf" srcId="{213D170D-A354-4395-B337-5D316140EA0F}" destId="{79889EC0-7E39-4B07-B6A9-00C1C19323F9}"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D0D8179C-8477-4EBE-B7DB-7AA512B8EFE4}" type="presOf" srcId="{C4C5F77B-744C-461E-9801-9892ADD88FC3}" destId="{1981E2DE-10DF-4C67-A741-9736A4841D45}" srcOrd="0" destOrd="0" presId="urn:microsoft.com/office/officeart/2005/8/layout/chevron1"/>
    <dgm:cxn modelId="{27C6F6B6-4400-46D4-9B0E-710B695D38D6}" type="presOf" srcId="{C9413CCF-7587-4B44-B5B1-11C8DC176BC1}" destId="{2D8C8D35-D025-4FD3-B332-E8C5C78867AA}"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0B92976A-0AAD-416D-B417-95CF9AFE2A9B}" type="presOf" srcId="{B3FDAB15-ED21-4277-B266-879540DC371B}" destId="{587D2FD4-6968-4CD9-849A-23433F4799E0}" srcOrd="0" destOrd="0" presId="urn:microsoft.com/office/officeart/2005/8/layout/chevron1"/>
    <dgm:cxn modelId="{F525C5E1-756F-4F4B-888A-BECC88A1FC71}" type="presParOf" srcId="{77DFB460-86AC-4ABD-8A2E-066D7498C8B2}" destId="{7AB7BA11-179E-4C99-B758-4B72D1F6839B}" srcOrd="0" destOrd="0" presId="urn:microsoft.com/office/officeart/2005/8/layout/chevron1"/>
    <dgm:cxn modelId="{3860277D-1FEB-4D3F-A431-95A6955B8ECF}" type="presParOf" srcId="{77DFB460-86AC-4ABD-8A2E-066D7498C8B2}" destId="{B9EE31D8-98E3-45AE-B14C-F8393C91885D}" srcOrd="1" destOrd="0" presId="urn:microsoft.com/office/officeart/2005/8/layout/chevron1"/>
    <dgm:cxn modelId="{41E34A28-6795-4556-9C7A-CC50743F7233}" type="presParOf" srcId="{77DFB460-86AC-4ABD-8A2E-066D7498C8B2}" destId="{2D8C8D35-D025-4FD3-B332-E8C5C78867AA}" srcOrd="2" destOrd="0" presId="urn:microsoft.com/office/officeart/2005/8/layout/chevron1"/>
    <dgm:cxn modelId="{F24A4006-262C-47AF-8B80-F630A08E26A1}" type="presParOf" srcId="{77DFB460-86AC-4ABD-8A2E-066D7498C8B2}" destId="{E7D75B8A-41BF-4493-8E92-5DF798ECF520}" srcOrd="3" destOrd="0" presId="urn:microsoft.com/office/officeart/2005/8/layout/chevron1"/>
    <dgm:cxn modelId="{AF2A8054-69A6-4234-B2AC-D826439BFADE}" type="presParOf" srcId="{77DFB460-86AC-4ABD-8A2E-066D7498C8B2}" destId="{0DEFC12F-A055-40E3-8A32-789EB8E3D209}" srcOrd="4" destOrd="0" presId="urn:microsoft.com/office/officeart/2005/8/layout/chevron1"/>
    <dgm:cxn modelId="{41D6486E-2A3F-4FFD-8739-1B83928C95C8}" type="presParOf" srcId="{77DFB460-86AC-4ABD-8A2E-066D7498C8B2}" destId="{5F2D93BC-4549-4DB8-943A-49F0D55DE142}" srcOrd="5" destOrd="0" presId="urn:microsoft.com/office/officeart/2005/8/layout/chevron1"/>
    <dgm:cxn modelId="{9821DAC4-C0F4-447B-849F-3C88EE6E1303}" type="presParOf" srcId="{77DFB460-86AC-4ABD-8A2E-066D7498C8B2}" destId="{1981E2DE-10DF-4C67-A741-9736A4841D45}" srcOrd="6" destOrd="0" presId="urn:microsoft.com/office/officeart/2005/8/layout/chevron1"/>
    <dgm:cxn modelId="{BB729D82-50A4-40B6-84A2-6F2D6813B8B4}" type="presParOf" srcId="{77DFB460-86AC-4ABD-8A2E-066D7498C8B2}" destId="{5B7C76DA-E45A-473E-A6A4-A1F215A3553F}" srcOrd="7" destOrd="0" presId="urn:microsoft.com/office/officeart/2005/8/layout/chevron1"/>
    <dgm:cxn modelId="{06D1D7F6-D1B1-4930-8241-6B6AB59633FA}" type="presParOf" srcId="{77DFB460-86AC-4ABD-8A2E-066D7498C8B2}" destId="{C4FFBDE2-B43E-46AE-82ED-191E6DE685D8}" srcOrd="8" destOrd="0" presId="urn:microsoft.com/office/officeart/2005/8/layout/chevron1"/>
    <dgm:cxn modelId="{0CAABEC4-E557-481A-B313-5BDA2EF3319A}" type="presParOf" srcId="{77DFB460-86AC-4ABD-8A2E-066D7498C8B2}" destId="{D11E7760-1793-4AF0-ADCC-B0462F7657FE}" srcOrd="9" destOrd="0" presId="urn:microsoft.com/office/officeart/2005/8/layout/chevron1"/>
    <dgm:cxn modelId="{DFA7033E-6697-4FC9-A170-F7D04ED841EA}" type="presParOf" srcId="{77DFB460-86AC-4ABD-8A2E-066D7498C8B2}" destId="{79889EC0-7E39-4B07-B6A9-00C1C19323F9}" srcOrd="10" destOrd="0" presId="urn:microsoft.com/office/officeart/2005/8/layout/chevron1"/>
    <dgm:cxn modelId="{CA47E209-29C7-4EA9-BA92-BA5492583A5A}" type="presParOf" srcId="{77DFB460-86AC-4ABD-8A2E-066D7498C8B2}" destId="{8A2FF98B-6F9C-449C-913C-1EC5D6C40384}" srcOrd="11" destOrd="0" presId="urn:microsoft.com/office/officeart/2005/8/layout/chevron1"/>
    <dgm:cxn modelId="{252EAF71-1DEC-4358-95E3-726D2D9A2295}" type="presParOf" srcId="{77DFB460-86AC-4ABD-8A2E-066D7498C8B2}" destId="{587D2FD4-6968-4CD9-849A-23433F4799E0}"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1_2" csCatId="accent1" phldr="1"/>
      <dgm:spPr/>
    </dgm:pt>
    <dgm:pt modelId="{79B0A28A-DAA5-4690-96D1-BEF120D32EFC}">
      <dgm:prSet phldrT="[テキスト]" custT="1"/>
      <dgm:spPr>
        <a:solidFill>
          <a:srgbClr val="129FB3"/>
        </a:solidFill>
      </dgm:spPr>
      <dgm:t>
        <a:bodyPr/>
        <a:lstStyle/>
        <a:p>
          <a:r>
            <a:rPr kumimoji="1" lang="ja-JP" altLang="en-US" sz="1600" smtClean="0"/>
            <a:t>課題抽出</a:t>
          </a:r>
          <a:endParaRPr kumimoji="1" lang="ja-JP" altLang="en-US" sz="1600" dirty="0"/>
        </a:p>
      </dgm:t>
    </dgm:pt>
    <dgm:pt modelId="{CAF38776-4BE9-4F56-8CEA-252B5929FA12}" type="parTrans" cxnId="{A07D54E1-DA91-415A-A728-11F5D56C0F09}">
      <dgm:prSet/>
      <dgm:spPr/>
      <dgm:t>
        <a:bodyPr/>
        <a:lstStyle/>
        <a:p>
          <a:endParaRPr kumimoji="1" lang="ja-JP" altLang="en-US"/>
        </a:p>
      </dgm:t>
    </dgm:pt>
    <dgm:pt modelId="{D7A9A3C8-E436-4943-AFCD-D0FA9EF17B7D}" type="sibTrans" cxnId="{A07D54E1-DA91-415A-A728-11F5D56C0F09}">
      <dgm:prSet/>
      <dgm:spPr>
        <a:solidFill>
          <a:srgbClr val="818181"/>
        </a:solidFill>
      </dgm:spPr>
      <dgm:t>
        <a:bodyPr/>
        <a:lstStyle/>
        <a:p>
          <a:endParaRPr kumimoji="1" lang="ja-JP" altLang="en-US"/>
        </a:p>
      </dgm:t>
    </dgm:pt>
    <dgm:pt modelId="{C9413CCF-7587-4B44-B5B1-11C8DC176BC1}">
      <dgm:prSet phldrT="[テキスト]" custT="1"/>
      <dgm:spPr>
        <a:solidFill>
          <a:srgbClr val="129FB3"/>
        </a:solidFill>
      </dgm:spPr>
      <dgm:t>
        <a:bodyPr/>
        <a:lstStyle/>
        <a:p>
          <a:r>
            <a:rPr kumimoji="1" lang="ja-JP" altLang="en-US" sz="1600" dirty="0" smtClean="0"/>
            <a:t>人口分析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a:solidFill>
          <a:srgbClr val="818181"/>
        </a:solidFill>
      </dgm:spPr>
      <dgm:t>
        <a:bodyPr/>
        <a:lstStyle/>
        <a:p>
          <a:endParaRPr kumimoji="1" lang="ja-JP" altLang="en-US"/>
        </a:p>
      </dgm:t>
    </dgm:pt>
    <dgm:pt modelId="{D305CDF0-00DE-44A0-9D60-0B4F4B2468FF}">
      <dgm:prSet phldrT="[テキスト]" custT="1"/>
      <dgm:spPr>
        <a:solidFill>
          <a:srgbClr val="129FB3"/>
        </a:solidFill>
      </dgm:spPr>
      <dgm:t>
        <a:bodyPr/>
        <a:lstStyle/>
        <a:p>
          <a:r>
            <a:rPr kumimoji="1" lang="ja-JP" altLang="en-US" sz="1600" dirty="0" smtClean="0"/>
            <a:t>将来像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a:solidFill>
          <a:srgbClr val="818181"/>
        </a:solidFill>
      </dgm:spPr>
      <dgm:t>
        <a:bodyPr/>
        <a:lstStyle/>
        <a:p>
          <a:endParaRPr kumimoji="1" lang="ja-JP" altLang="en-US"/>
        </a:p>
      </dgm:t>
    </dgm:pt>
    <dgm:pt modelId="{B17A7FCF-1BAC-499A-9E6A-19194A86EE87}">
      <dgm:prSet phldrT="[テキスト]" custT="1"/>
      <dgm:spPr>
        <a:solidFill>
          <a:srgbClr val="129FB3"/>
        </a:solidFill>
      </dgm:spPr>
      <dgm:t>
        <a:bodyPr/>
        <a:lstStyle/>
        <a:p>
          <a:r>
            <a:rPr kumimoji="1" lang="ja-JP" altLang="en-US" sz="1600" dirty="0" smtClean="0"/>
            <a:t>部門別構想</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a:solidFill>
          <a:srgbClr val="818181"/>
        </a:solidFill>
      </dgm:spPr>
      <dgm:t>
        <a:bodyPr/>
        <a:lstStyle/>
        <a:p>
          <a:endParaRPr kumimoji="1" lang="ja-JP" altLang="en-US"/>
        </a:p>
      </dgm:t>
    </dgm:pt>
    <dgm:pt modelId="{C4C5F77B-744C-461E-9801-9892ADD88FC3}">
      <dgm:prSet phldrT="[テキスト]" custT="1"/>
      <dgm:spPr>
        <a:solidFill>
          <a:srgbClr val="129FB3"/>
        </a:solidFill>
      </dgm:spPr>
      <dgm:t>
        <a:bodyPr/>
        <a:lstStyle/>
        <a:p>
          <a:r>
            <a:rPr kumimoji="1" lang="ja-JP" altLang="en-US" sz="1600" dirty="0" smtClean="0"/>
            <a:t>全体構想</a:t>
          </a:r>
          <a:endParaRPr kumimoji="1" lang="ja-JP" altLang="en-US" sz="1600" dirty="0"/>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a:solidFill>
          <a:srgbClr val="818181"/>
        </a:solidFill>
      </dgm:spPr>
      <dgm:t>
        <a:bodyPr/>
        <a:lstStyle/>
        <a:p>
          <a:endParaRPr kumimoji="1" lang="ja-JP" altLang="en-US"/>
        </a:p>
      </dgm:t>
    </dgm:pt>
    <dgm:pt modelId="{213D170D-A354-4395-B337-5D316140EA0F}">
      <dgm:prSet phldrT="[テキスト]" custT="1"/>
      <dgm:spPr>
        <a:solidFill>
          <a:srgbClr val="129FB3"/>
        </a:solidFill>
      </dgm:spPr>
      <dgm:t>
        <a:bodyPr/>
        <a:lstStyle/>
        <a:p>
          <a:r>
            <a:rPr kumimoji="1" lang="ja-JP" altLang="en-US" sz="1600" dirty="0" smtClean="0"/>
            <a:t>コンセプト</a:t>
          </a:r>
          <a:endParaRPr kumimoji="1" lang="ja-JP" altLang="en-US" sz="1600" dirty="0"/>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a:solidFill>
          <a:srgbClr val="818181"/>
        </a:solidFill>
      </dgm:spPr>
      <dgm:t>
        <a:bodyPr/>
        <a:lstStyle/>
        <a:p>
          <a:endParaRPr kumimoji="1" lang="ja-JP" altLang="en-US"/>
        </a:p>
      </dgm:t>
    </dgm:pt>
    <dgm:pt modelId="{B3FDAB15-ED21-4277-B266-879540DC371B}">
      <dgm:prSet phldrT="[テキスト]" custT="1"/>
      <dgm:spPr>
        <a:solidFill>
          <a:srgbClr val="129FB3"/>
        </a:solidFill>
      </dgm:spPr>
      <dgm:t>
        <a:bodyPr/>
        <a:lstStyle/>
        <a:p>
          <a:r>
            <a:rPr kumimoji="1" lang="ja-JP" altLang="en-US" sz="1600" dirty="0" smtClean="0"/>
            <a:t>地区別構想</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7DFB460-86AC-4ABD-8A2E-066D7498C8B2}" type="pres">
      <dgm:prSet presAssocID="{012DB4CF-8958-4A68-A2D7-7C78E19262CD}" presName="Name0" presStyleCnt="0">
        <dgm:presLayoutVars>
          <dgm:dir/>
          <dgm:animLvl val="lvl"/>
          <dgm:resizeHandles val="exact"/>
        </dgm:presLayoutVars>
      </dgm:prSet>
      <dgm:spPr/>
    </dgm:pt>
    <dgm:pt modelId="{7AB7BA11-179E-4C99-B758-4B72D1F6839B}"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B9EE31D8-98E3-45AE-B14C-F8393C91885D}" type="pres">
      <dgm:prSet presAssocID="{D7A9A3C8-E436-4943-AFCD-D0FA9EF17B7D}" presName="parTxOnlySpace" presStyleCnt="0"/>
      <dgm:spPr/>
    </dgm:pt>
    <dgm:pt modelId="{2D8C8D35-D025-4FD3-B332-E8C5C78867AA}"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E7D75B8A-41BF-4493-8E92-5DF798ECF520}" type="pres">
      <dgm:prSet presAssocID="{108F42E2-0A12-4007-A7E4-C3B9702BCAA0}" presName="parTxOnlySpace" presStyleCnt="0"/>
      <dgm:spPr/>
    </dgm:pt>
    <dgm:pt modelId="{0DEFC12F-A055-40E3-8A32-789EB8E3D209}"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5F2D93BC-4549-4DB8-943A-49F0D55DE142}" type="pres">
      <dgm:prSet presAssocID="{1A538716-F7F2-4D1C-BE9A-C4F0AABD5714}" presName="parTxOnlySpace" presStyleCnt="0"/>
      <dgm:spPr/>
    </dgm:pt>
    <dgm:pt modelId="{1981E2DE-10DF-4C67-A741-9736A4841D45}"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5B7C76DA-E45A-473E-A6A4-A1F215A3553F}" type="pres">
      <dgm:prSet presAssocID="{2FBC1D9E-AE17-408E-A1BD-D96CE85FE6A4}" presName="parTxOnlySpace" presStyleCnt="0"/>
      <dgm:spPr/>
    </dgm:pt>
    <dgm:pt modelId="{C4FFBDE2-B43E-46AE-82ED-191E6DE685D8}"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D11E7760-1793-4AF0-ADCC-B0462F7657FE}" type="pres">
      <dgm:prSet presAssocID="{7CFF4F11-D7A8-4A8E-AC75-F68925796F0A}" presName="parTxOnlySpace" presStyleCnt="0"/>
      <dgm:spPr/>
    </dgm:pt>
    <dgm:pt modelId="{79889EC0-7E39-4B07-B6A9-00C1C19323F9}"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8A2FF98B-6F9C-449C-913C-1EC5D6C40384}" type="pres">
      <dgm:prSet presAssocID="{BD1863F8-E146-4892-867C-D6BEA1E99F98}" presName="parTxOnlySpace" presStyleCnt="0"/>
      <dgm:spPr/>
    </dgm:pt>
    <dgm:pt modelId="{587D2FD4-6968-4CD9-849A-23433F4799E0}"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EC9FFE54-642C-46E3-B474-F5B6E47F5BCC}" type="presOf" srcId="{79B0A28A-DAA5-4690-96D1-BEF120D32EFC}" destId="{7AB7BA11-179E-4C99-B758-4B72D1F6839B}" srcOrd="0" destOrd="0" presId="urn:microsoft.com/office/officeart/2005/8/layout/chevron1"/>
    <dgm:cxn modelId="{37BD99A8-B09F-463E-9AD3-18DE8AD53826}" type="presOf" srcId="{B3FDAB15-ED21-4277-B266-879540DC371B}" destId="{587D2FD4-6968-4CD9-849A-23433F4799E0}"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113E047B-535C-4D88-BC21-CEE313FD9F3B}" type="presOf" srcId="{D305CDF0-00DE-44A0-9D60-0B4F4B2468FF}" destId="{0DEFC12F-A055-40E3-8A32-789EB8E3D209}" srcOrd="0" destOrd="0" presId="urn:microsoft.com/office/officeart/2005/8/layout/chevron1"/>
    <dgm:cxn modelId="{C75F0757-D90C-4CB3-A596-2197A38E3788}" type="presOf" srcId="{213D170D-A354-4395-B337-5D316140EA0F}" destId="{79889EC0-7E39-4B07-B6A9-00C1C19323F9}"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2F19CFA1-E4F5-46C9-BFC3-58261ADF8865}" type="presOf" srcId="{C4C5F77B-744C-461E-9801-9892ADD88FC3}" destId="{1981E2DE-10DF-4C67-A741-9736A4841D45}" srcOrd="0" destOrd="0" presId="urn:microsoft.com/office/officeart/2005/8/layout/chevron1"/>
    <dgm:cxn modelId="{7BE690A9-172B-4B09-9B3E-2F14445EED01}" type="presOf" srcId="{B17A7FCF-1BAC-499A-9E6A-19194A86EE87}" destId="{C4FFBDE2-B43E-46AE-82ED-191E6DE685D8}"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B9E50EC8-3BC0-4755-ADC0-7ECF2FF8AC0B}" type="presOf" srcId="{012DB4CF-8958-4A68-A2D7-7C78E19262CD}" destId="{77DFB460-86AC-4ABD-8A2E-066D7498C8B2}" srcOrd="0" destOrd="0" presId="urn:microsoft.com/office/officeart/2005/8/layout/chevron1"/>
    <dgm:cxn modelId="{F5FBEAAF-C081-46D5-9094-D22B2A5137E4}" type="presOf" srcId="{C9413CCF-7587-4B44-B5B1-11C8DC176BC1}" destId="{2D8C8D35-D025-4FD3-B332-E8C5C78867AA}"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B77A61DC-E966-426D-A2AB-1DC4EC08C2B5}" type="presParOf" srcId="{77DFB460-86AC-4ABD-8A2E-066D7498C8B2}" destId="{7AB7BA11-179E-4C99-B758-4B72D1F6839B}" srcOrd="0" destOrd="0" presId="urn:microsoft.com/office/officeart/2005/8/layout/chevron1"/>
    <dgm:cxn modelId="{9110C17A-3917-4D3B-8D4C-44D31E9AFC32}" type="presParOf" srcId="{77DFB460-86AC-4ABD-8A2E-066D7498C8B2}" destId="{B9EE31D8-98E3-45AE-B14C-F8393C91885D}" srcOrd="1" destOrd="0" presId="urn:microsoft.com/office/officeart/2005/8/layout/chevron1"/>
    <dgm:cxn modelId="{0237405B-5C22-49AB-8AE0-8F3F0F053551}" type="presParOf" srcId="{77DFB460-86AC-4ABD-8A2E-066D7498C8B2}" destId="{2D8C8D35-D025-4FD3-B332-E8C5C78867AA}" srcOrd="2" destOrd="0" presId="urn:microsoft.com/office/officeart/2005/8/layout/chevron1"/>
    <dgm:cxn modelId="{67B1376D-CD0A-4E9B-B7EA-DDB8D47BEFBF}" type="presParOf" srcId="{77DFB460-86AC-4ABD-8A2E-066D7498C8B2}" destId="{E7D75B8A-41BF-4493-8E92-5DF798ECF520}" srcOrd="3" destOrd="0" presId="urn:microsoft.com/office/officeart/2005/8/layout/chevron1"/>
    <dgm:cxn modelId="{6F77E8C5-D08F-4C94-80D1-D823E1CFB57D}" type="presParOf" srcId="{77DFB460-86AC-4ABD-8A2E-066D7498C8B2}" destId="{0DEFC12F-A055-40E3-8A32-789EB8E3D209}" srcOrd="4" destOrd="0" presId="urn:microsoft.com/office/officeart/2005/8/layout/chevron1"/>
    <dgm:cxn modelId="{A8A2B8C9-59BB-42DC-A7A8-DC629D428446}" type="presParOf" srcId="{77DFB460-86AC-4ABD-8A2E-066D7498C8B2}" destId="{5F2D93BC-4549-4DB8-943A-49F0D55DE142}" srcOrd="5" destOrd="0" presId="urn:microsoft.com/office/officeart/2005/8/layout/chevron1"/>
    <dgm:cxn modelId="{A84AC9D4-00C0-49F5-BF1A-073A728DA698}" type="presParOf" srcId="{77DFB460-86AC-4ABD-8A2E-066D7498C8B2}" destId="{1981E2DE-10DF-4C67-A741-9736A4841D45}" srcOrd="6" destOrd="0" presId="urn:microsoft.com/office/officeart/2005/8/layout/chevron1"/>
    <dgm:cxn modelId="{CCE3F37B-8C83-45BA-9154-84ADD78981A1}" type="presParOf" srcId="{77DFB460-86AC-4ABD-8A2E-066D7498C8B2}" destId="{5B7C76DA-E45A-473E-A6A4-A1F215A3553F}" srcOrd="7" destOrd="0" presId="urn:microsoft.com/office/officeart/2005/8/layout/chevron1"/>
    <dgm:cxn modelId="{EAE57814-B696-4F10-AFB2-088D3B871977}" type="presParOf" srcId="{77DFB460-86AC-4ABD-8A2E-066D7498C8B2}" destId="{C4FFBDE2-B43E-46AE-82ED-191E6DE685D8}" srcOrd="8" destOrd="0" presId="urn:microsoft.com/office/officeart/2005/8/layout/chevron1"/>
    <dgm:cxn modelId="{1BC423F9-2446-4DAB-AB31-7C480C9C8AE1}" type="presParOf" srcId="{77DFB460-86AC-4ABD-8A2E-066D7498C8B2}" destId="{D11E7760-1793-4AF0-ADCC-B0462F7657FE}" srcOrd="9" destOrd="0" presId="urn:microsoft.com/office/officeart/2005/8/layout/chevron1"/>
    <dgm:cxn modelId="{613F786F-977A-49CF-928F-9B477851C67B}" type="presParOf" srcId="{77DFB460-86AC-4ABD-8A2E-066D7498C8B2}" destId="{79889EC0-7E39-4B07-B6A9-00C1C19323F9}" srcOrd="10" destOrd="0" presId="urn:microsoft.com/office/officeart/2005/8/layout/chevron1"/>
    <dgm:cxn modelId="{65C8B835-0818-43D8-9ADC-D442D66F3504}" type="presParOf" srcId="{77DFB460-86AC-4ABD-8A2E-066D7498C8B2}" destId="{8A2FF98B-6F9C-449C-913C-1EC5D6C40384}" srcOrd="11" destOrd="0" presId="urn:microsoft.com/office/officeart/2005/8/layout/chevron1"/>
    <dgm:cxn modelId="{05A76D47-CAB3-4BAF-AE43-B9A067848C4D}" type="presParOf" srcId="{77DFB460-86AC-4ABD-8A2E-066D7498C8B2}" destId="{587D2FD4-6968-4CD9-849A-23433F4799E0}"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1_2" csCatId="accent1" phldr="1"/>
      <dgm:spPr/>
    </dgm:pt>
    <dgm:pt modelId="{79B0A28A-DAA5-4690-96D1-BEF120D32EFC}">
      <dgm:prSet phldrT="[テキスト]" custT="1"/>
      <dgm:spPr>
        <a:solidFill>
          <a:srgbClr val="129FB3"/>
        </a:solidFill>
      </dgm:spPr>
      <dgm:t>
        <a:bodyPr/>
        <a:lstStyle/>
        <a:p>
          <a:r>
            <a:rPr kumimoji="1" lang="ja-JP" altLang="en-US" sz="1600" dirty="0" smtClean="0"/>
            <a:t>課題　発掘</a:t>
          </a:r>
          <a:endParaRPr kumimoji="1" lang="ja-JP" altLang="en-US" sz="1600" dirty="0"/>
        </a:p>
      </dgm:t>
    </dgm:pt>
    <dgm:pt modelId="{CAF38776-4BE9-4F56-8CEA-252B5929FA12}" type="parTrans" cxnId="{A07D54E1-DA91-415A-A728-11F5D56C0F09}">
      <dgm:prSet/>
      <dgm:spPr/>
      <dgm:t>
        <a:bodyPr/>
        <a:lstStyle/>
        <a:p>
          <a:endParaRPr kumimoji="1" lang="ja-JP" altLang="en-US"/>
        </a:p>
      </dgm:t>
    </dgm:pt>
    <dgm:pt modelId="{D7A9A3C8-E436-4943-AFCD-D0FA9EF17B7D}" type="sibTrans" cxnId="{A07D54E1-DA91-415A-A728-11F5D56C0F09}">
      <dgm:prSet/>
      <dgm:spPr>
        <a:solidFill>
          <a:srgbClr val="818181"/>
        </a:solidFill>
      </dgm:spPr>
      <dgm:t>
        <a:bodyPr/>
        <a:lstStyle/>
        <a:p>
          <a:endParaRPr kumimoji="1" lang="ja-JP" altLang="en-US"/>
        </a:p>
      </dgm:t>
    </dgm:pt>
    <dgm:pt modelId="{C9413CCF-7587-4B44-B5B1-11C8DC176BC1}">
      <dgm:prSet phldrT="[テキスト]" custT="1"/>
      <dgm:spPr>
        <a:solidFill>
          <a:srgbClr val="129FB3"/>
        </a:solidFill>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a:solidFill>
          <a:srgbClr val="818181"/>
        </a:solidFill>
      </dgm:spPr>
      <dgm:t>
        <a:bodyPr/>
        <a:lstStyle/>
        <a:p>
          <a:endParaRPr kumimoji="1" lang="ja-JP" altLang="en-US"/>
        </a:p>
      </dgm:t>
    </dgm:pt>
    <dgm:pt modelId="{D305CDF0-00DE-44A0-9D60-0B4F4B2468FF}">
      <dgm:prSet phldrT="[テキスト]" custT="1"/>
      <dgm:spPr>
        <a:solidFill>
          <a:srgbClr val="129FB3"/>
        </a:solidFill>
      </dgm:spPr>
      <dgm:t>
        <a:bodyPr/>
        <a:lstStyle/>
        <a:p>
          <a:r>
            <a:rPr kumimoji="1" lang="ja-JP" altLang="en-US" sz="1600" dirty="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a:solidFill>
          <a:srgbClr val="818181"/>
        </a:solidFill>
      </dgm:spPr>
      <dgm:t>
        <a:bodyPr/>
        <a:lstStyle/>
        <a:p>
          <a:endParaRPr kumimoji="1" lang="ja-JP" altLang="en-US"/>
        </a:p>
      </dgm:t>
    </dgm:pt>
    <dgm:pt modelId="{B17A7FCF-1BAC-499A-9E6A-19194A86EE87}">
      <dgm:prSet phldrT="[テキスト]" custT="1"/>
      <dgm:spPr>
        <a:solidFill>
          <a:srgbClr val="129FB3"/>
        </a:solidFill>
      </dgm:spPr>
      <dgm:t>
        <a:bodyPr/>
        <a:lstStyle/>
        <a:p>
          <a:r>
            <a:rPr kumimoji="1" lang="ja-JP" altLang="en-US" sz="1400" dirty="0" smtClean="0"/>
            <a:t>コンセプト</a:t>
          </a:r>
          <a:endParaRPr kumimoji="1" lang="ja-JP" altLang="en-US" sz="14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a:solidFill>
          <a:srgbClr val="818181"/>
        </a:solidFill>
      </dgm:spPr>
      <dgm:t>
        <a:bodyPr/>
        <a:lstStyle/>
        <a:p>
          <a:endParaRPr kumimoji="1" lang="ja-JP" altLang="en-US"/>
        </a:p>
      </dgm:t>
    </dgm:pt>
    <dgm:pt modelId="{C4C5F77B-744C-461E-9801-9892ADD88FC3}">
      <dgm:prSet phldrT="[テキスト]" custT="1"/>
      <dgm:spPr>
        <a:solidFill>
          <a:srgbClr val="129FB3"/>
        </a:solidFill>
      </dgm:spPr>
      <dgm:t>
        <a:bodyPr/>
        <a:lstStyle/>
        <a:p>
          <a:r>
            <a:rPr kumimoji="1" lang="ja-JP" altLang="en-US" sz="1600" dirty="0" smtClean="0"/>
            <a:t>部門別構想</a:t>
          </a:r>
          <a:endParaRPr kumimoji="1" lang="ja-JP" altLang="en-US" sz="1600" dirty="0"/>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a:solidFill>
          <a:srgbClr val="818181"/>
        </a:solidFill>
      </dgm:spPr>
      <dgm:t>
        <a:bodyPr/>
        <a:lstStyle/>
        <a:p>
          <a:endParaRPr kumimoji="1" lang="ja-JP" altLang="en-US"/>
        </a:p>
      </dgm:t>
    </dgm:pt>
    <dgm:pt modelId="{213D170D-A354-4395-B337-5D316140EA0F}">
      <dgm:prSet phldrT="[テキスト]" custT="1"/>
      <dgm:spPr>
        <a:solidFill>
          <a:srgbClr val="129FB3"/>
        </a:solidFill>
      </dgm:spPr>
      <dgm:t>
        <a:bodyPr/>
        <a:lstStyle/>
        <a:p>
          <a:r>
            <a:rPr kumimoji="1" lang="ja-JP" altLang="en-US" sz="1600" dirty="0" smtClean="0"/>
            <a:t>地区別構想</a:t>
          </a:r>
          <a:endParaRPr kumimoji="1" lang="ja-JP" altLang="en-US" sz="1600" dirty="0"/>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a:solidFill>
          <a:srgbClr val="818181"/>
        </a:solidFill>
      </dgm:spPr>
      <dgm:t>
        <a:bodyPr/>
        <a:lstStyle/>
        <a:p>
          <a:endParaRPr kumimoji="1" lang="ja-JP" altLang="en-US"/>
        </a:p>
      </dgm:t>
    </dgm:pt>
    <dgm:pt modelId="{B3FDAB15-ED21-4277-B266-879540DC371B}">
      <dgm:prSet phldrT="[テキスト]" custT="1"/>
      <dgm:spPr>
        <a:solidFill>
          <a:srgbClr val="129FB3"/>
        </a:solidFill>
      </dgm:spPr>
      <dgm:t>
        <a:bodyPr/>
        <a:lstStyle/>
        <a:p>
          <a:r>
            <a:rPr kumimoji="1" lang="ja-JP" altLang="en-US" sz="1600" dirty="0" smtClean="0"/>
            <a:t>まとめ</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C801ADC2-A621-4BAB-952F-583AEF4A3B9C}" type="presOf" srcId="{79B0A28A-DAA5-4690-96D1-BEF120D32EFC}" destId="{201BB501-F976-4CB3-887C-7B863A9E13A7}" srcOrd="0" destOrd="0" presId="urn:microsoft.com/office/officeart/2005/8/layout/chevron1"/>
    <dgm:cxn modelId="{B40ED00E-670E-436E-82BA-C93A9B7B0790}" type="presOf" srcId="{C4C5F77B-744C-461E-9801-9892ADD88FC3}" destId="{548BEF21-8345-4951-8E20-C6FBEFE8E541}" srcOrd="0" destOrd="0" presId="urn:microsoft.com/office/officeart/2005/8/layout/chevron1"/>
    <dgm:cxn modelId="{AD8591DB-0986-4E81-816D-F28D40F1AF14}" type="presOf" srcId="{012DB4CF-8958-4A68-A2D7-7C78E19262CD}" destId="{04E90164-24A0-4B23-9DDC-A31C0A252534}" srcOrd="0" destOrd="0" presId="urn:microsoft.com/office/officeart/2005/8/layout/chevron1"/>
    <dgm:cxn modelId="{C05C5069-D83E-4FBD-A825-85FB533359A2}" type="presOf" srcId="{B3FDAB15-ED21-4277-B266-879540DC371B}" destId="{09FA6613-267E-454D-ACFA-C04486E0B6FC}"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682633AB-46B1-45D2-9FBC-4F8EC7E2EC18}" type="presOf" srcId="{D305CDF0-00DE-44A0-9D60-0B4F4B2468FF}" destId="{12A9DD0C-6D96-4224-8108-9967FF806287}" srcOrd="0" destOrd="0" presId="urn:microsoft.com/office/officeart/2005/8/layout/chevron1"/>
    <dgm:cxn modelId="{4156B564-4D71-438B-98C6-F50D6E21825A}" type="presOf" srcId="{C9413CCF-7587-4B44-B5B1-11C8DC176BC1}" destId="{1133083B-8E8C-4FB2-A880-793344FCF734}" srcOrd="0" destOrd="0" presId="urn:microsoft.com/office/officeart/2005/8/layout/chevron1"/>
    <dgm:cxn modelId="{46314A1F-8348-45F0-9A92-998485EA6F8F}" type="presOf" srcId="{B17A7FCF-1BAC-499A-9E6A-19194A86EE87}" destId="{E39AE332-C061-4FEC-AFA3-F8C9972EC68E}"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4B025A53-BF33-41F5-9BEC-69F134EA2CA4}" srcId="{012DB4CF-8958-4A68-A2D7-7C78E19262CD}" destId="{213D170D-A354-4395-B337-5D316140EA0F}" srcOrd="5" destOrd="0" parTransId="{D5D73FAB-8747-43B1-8FBE-3A1FB4AC12F4}" sibTransId="{BD1863F8-E146-4892-867C-D6BEA1E99F98}"/>
    <dgm:cxn modelId="{6BA2BF74-8111-49FD-BE0D-0E8548BEB4DD}" type="presOf" srcId="{213D170D-A354-4395-B337-5D316140EA0F}" destId="{7BBB34A1-318E-4E54-A794-7BE1259ED1C6}" srcOrd="0" destOrd="0" presId="urn:microsoft.com/office/officeart/2005/8/layout/chevron1"/>
    <dgm:cxn modelId="{41852299-805B-4FC1-98CA-77A5D6F9B379}" type="presParOf" srcId="{04E90164-24A0-4B23-9DDC-A31C0A252534}" destId="{201BB501-F976-4CB3-887C-7B863A9E13A7}" srcOrd="0" destOrd="0" presId="urn:microsoft.com/office/officeart/2005/8/layout/chevron1"/>
    <dgm:cxn modelId="{98AF7FBD-D8F3-44B2-9E37-232D6A178E29}" type="presParOf" srcId="{04E90164-24A0-4B23-9DDC-A31C0A252534}" destId="{8538F0B6-1FD8-46E4-A9FE-D1AFB3D43904}" srcOrd="1" destOrd="0" presId="urn:microsoft.com/office/officeart/2005/8/layout/chevron1"/>
    <dgm:cxn modelId="{E369FECC-0926-43A8-80FB-D5BED3C24264}" type="presParOf" srcId="{04E90164-24A0-4B23-9DDC-A31C0A252534}" destId="{1133083B-8E8C-4FB2-A880-793344FCF734}" srcOrd="2" destOrd="0" presId="urn:microsoft.com/office/officeart/2005/8/layout/chevron1"/>
    <dgm:cxn modelId="{F63A01DD-24F3-4253-A702-42D1A965DDC5}" type="presParOf" srcId="{04E90164-24A0-4B23-9DDC-A31C0A252534}" destId="{870788B6-AAEC-4600-A733-9AC98C9215A3}" srcOrd="3" destOrd="0" presId="urn:microsoft.com/office/officeart/2005/8/layout/chevron1"/>
    <dgm:cxn modelId="{2E4936A7-7E72-41D5-BE9B-C6941C1017F1}" type="presParOf" srcId="{04E90164-24A0-4B23-9DDC-A31C0A252534}" destId="{12A9DD0C-6D96-4224-8108-9967FF806287}" srcOrd="4" destOrd="0" presId="urn:microsoft.com/office/officeart/2005/8/layout/chevron1"/>
    <dgm:cxn modelId="{BC488CFA-6FA1-4115-908B-DFD0F9592722}" type="presParOf" srcId="{04E90164-24A0-4B23-9DDC-A31C0A252534}" destId="{7605C442-D33C-488A-AA61-CA3EC3693E50}" srcOrd="5" destOrd="0" presId="urn:microsoft.com/office/officeart/2005/8/layout/chevron1"/>
    <dgm:cxn modelId="{7BC05F4E-BB28-4939-85C9-B2B5E5607DD2}" type="presParOf" srcId="{04E90164-24A0-4B23-9DDC-A31C0A252534}" destId="{548BEF21-8345-4951-8E20-C6FBEFE8E541}" srcOrd="6" destOrd="0" presId="urn:microsoft.com/office/officeart/2005/8/layout/chevron1"/>
    <dgm:cxn modelId="{D1EF3CD7-6737-4AD9-A068-03348E26CFD2}" type="presParOf" srcId="{04E90164-24A0-4B23-9DDC-A31C0A252534}" destId="{FFA65CEC-7E4F-481B-AE2F-1C2BEE8D3AC7}" srcOrd="7" destOrd="0" presId="urn:microsoft.com/office/officeart/2005/8/layout/chevron1"/>
    <dgm:cxn modelId="{015AFB50-5B49-4E9B-8C67-4D7638768E1F}" type="presParOf" srcId="{04E90164-24A0-4B23-9DDC-A31C0A252534}" destId="{E39AE332-C061-4FEC-AFA3-F8C9972EC68E}" srcOrd="8" destOrd="0" presId="urn:microsoft.com/office/officeart/2005/8/layout/chevron1"/>
    <dgm:cxn modelId="{CD140AD3-6E3C-405F-BC20-1D82BF32ADDB}" type="presParOf" srcId="{04E90164-24A0-4B23-9DDC-A31C0A252534}" destId="{15A0BA03-3566-43EE-9014-53D5048BED01}" srcOrd="9" destOrd="0" presId="urn:microsoft.com/office/officeart/2005/8/layout/chevron1"/>
    <dgm:cxn modelId="{78192515-2C5C-477E-B4BD-4B51C934476B}" type="presParOf" srcId="{04E90164-24A0-4B23-9DDC-A31C0A252534}" destId="{7BBB34A1-318E-4E54-A794-7BE1259ED1C6}" srcOrd="10" destOrd="0" presId="urn:microsoft.com/office/officeart/2005/8/layout/chevron1"/>
    <dgm:cxn modelId="{54BA5AA0-D312-43C7-BEC3-1FB36D8B821D}" type="presParOf" srcId="{04E90164-24A0-4B23-9DDC-A31C0A252534}" destId="{CE7738CC-B97C-4269-A134-5F5AB38B7AC7}" srcOrd="11" destOrd="0" presId="urn:microsoft.com/office/officeart/2005/8/layout/chevron1"/>
    <dgm:cxn modelId="{61B33A4F-B74C-495E-AC2D-61112CEB8439}"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1_2" csCatId="accent1" phldr="1"/>
      <dgm:spPr/>
    </dgm:pt>
    <dgm:pt modelId="{79B0A28A-DAA5-4690-96D1-BEF120D32EFC}">
      <dgm:prSet phldrT="[テキスト]" custT="1"/>
      <dgm:spPr>
        <a:solidFill>
          <a:srgbClr val="129FB3"/>
        </a:solidFill>
      </dgm:spPr>
      <dgm:t>
        <a:bodyPr/>
        <a:lstStyle/>
        <a:p>
          <a:r>
            <a:rPr kumimoji="1" lang="ja-JP" altLang="en-US" sz="1600" dirty="0" smtClean="0"/>
            <a:t>課題　抽出</a:t>
          </a:r>
          <a:endParaRPr kumimoji="1" lang="ja-JP" altLang="en-US" sz="1600" dirty="0"/>
        </a:p>
      </dgm:t>
    </dgm:pt>
    <dgm:pt modelId="{CAF38776-4BE9-4F56-8CEA-252B5929FA12}" type="parTrans" cxnId="{A07D54E1-DA91-415A-A728-11F5D56C0F09}">
      <dgm:prSet/>
      <dgm:spPr/>
      <dgm:t>
        <a:bodyPr/>
        <a:lstStyle/>
        <a:p>
          <a:endParaRPr kumimoji="1" lang="ja-JP" altLang="en-US"/>
        </a:p>
      </dgm:t>
    </dgm:pt>
    <dgm:pt modelId="{D7A9A3C8-E436-4943-AFCD-D0FA9EF17B7D}" type="sibTrans" cxnId="{A07D54E1-DA91-415A-A728-11F5D56C0F09}">
      <dgm:prSet/>
      <dgm:spPr>
        <a:solidFill>
          <a:srgbClr val="818181"/>
        </a:solidFill>
      </dgm:spPr>
      <dgm:t>
        <a:bodyPr/>
        <a:lstStyle/>
        <a:p>
          <a:endParaRPr kumimoji="1" lang="ja-JP" altLang="en-US"/>
        </a:p>
      </dgm:t>
    </dgm:pt>
    <dgm:pt modelId="{C9413CCF-7587-4B44-B5B1-11C8DC176BC1}">
      <dgm:prSet phldrT="[テキスト]" custT="1"/>
      <dgm:spPr>
        <a:solidFill>
          <a:srgbClr val="129FB3"/>
        </a:solidFill>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a:solidFill>
          <a:srgbClr val="818181"/>
        </a:solidFill>
      </dgm:spPr>
      <dgm:t>
        <a:bodyPr/>
        <a:lstStyle/>
        <a:p>
          <a:endParaRPr kumimoji="1" lang="ja-JP" altLang="en-US"/>
        </a:p>
      </dgm:t>
    </dgm:pt>
    <dgm:pt modelId="{D305CDF0-00DE-44A0-9D60-0B4F4B2468FF}">
      <dgm:prSet phldrT="[テキスト]" custT="1"/>
      <dgm:spPr>
        <a:solidFill>
          <a:srgbClr val="129FB3"/>
        </a:solidFill>
      </dgm:spPr>
      <dgm:t>
        <a:bodyPr/>
        <a:lstStyle/>
        <a:p>
          <a:r>
            <a:rPr kumimoji="1" lang="ja-JP" altLang="en-US" sz="1600" dirty="0" smtClean="0"/>
            <a:t>将来像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a:solidFill>
          <a:srgbClr val="818181"/>
        </a:solidFill>
      </dgm:spPr>
      <dgm:t>
        <a:bodyPr/>
        <a:lstStyle/>
        <a:p>
          <a:endParaRPr kumimoji="1" lang="ja-JP" altLang="en-US"/>
        </a:p>
      </dgm:t>
    </dgm:pt>
    <dgm:pt modelId="{B17A7FCF-1BAC-499A-9E6A-19194A86EE87}">
      <dgm:prSet phldrT="[テキスト]" custT="1"/>
      <dgm:spPr>
        <a:solidFill>
          <a:srgbClr val="129FB3"/>
        </a:solidFill>
      </dgm:spPr>
      <dgm:t>
        <a:bodyPr/>
        <a:lstStyle/>
        <a:p>
          <a:r>
            <a:rPr kumimoji="1" lang="ja-JP" altLang="en-US" sz="1600" dirty="0" smtClean="0"/>
            <a:t>部門別構想</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a:solidFill>
          <a:srgbClr val="818181"/>
        </a:solidFill>
      </dgm:spPr>
      <dgm:t>
        <a:bodyPr/>
        <a:lstStyle/>
        <a:p>
          <a:endParaRPr kumimoji="1" lang="ja-JP" altLang="en-US"/>
        </a:p>
      </dgm:t>
    </dgm:pt>
    <dgm:pt modelId="{C4C5F77B-744C-461E-9801-9892ADD88FC3}">
      <dgm:prSet phldrT="[テキスト]" custT="1"/>
      <dgm:spPr>
        <a:solidFill>
          <a:srgbClr val="129FB3"/>
        </a:solidFill>
      </dgm:spPr>
      <dgm:t>
        <a:bodyPr/>
        <a:lstStyle/>
        <a:p>
          <a:r>
            <a:rPr kumimoji="1" lang="ja-JP" altLang="en-US" sz="1600" dirty="0" smtClean="0"/>
            <a:t>全体　構想</a:t>
          </a:r>
          <a:endParaRPr kumimoji="1" lang="ja-JP" altLang="en-US" sz="1600" dirty="0"/>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a:solidFill>
          <a:srgbClr val="818181"/>
        </a:solidFill>
      </dgm:spPr>
      <dgm:t>
        <a:bodyPr/>
        <a:lstStyle/>
        <a:p>
          <a:endParaRPr kumimoji="1" lang="ja-JP" altLang="en-US"/>
        </a:p>
      </dgm:t>
    </dgm:pt>
    <dgm:pt modelId="{213D170D-A354-4395-B337-5D316140EA0F}">
      <dgm:prSet phldrT="[テキスト]" custT="1"/>
      <dgm:spPr>
        <a:solidFill>
          <a:srgbClr val="129FB3"/>
        </a:solidFill>
      </dgm:spPr>
      <dgm:t>
        <a:bodyPr/>
        <a:lstStyle/>
        <a:p>
          <a:r>
            <a:rPr kumimoji="1" lang="ja-JP" altLang="en-US" sz="1400" dirty="0" smtClean="0"/>
            <a:t>コンセプト</a:t>
          </a:r>
          <a:endParaRPr kumimoji="1" lang="ja-JP" altLang="en-US" sz="1400" dirty="0"/>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a:solidFill>
          <a:srgbClr val="818181"/>
        </a:solidFill>
      </dgm:spPr>
      <dgm:t>
        <a:bodyPr/>
        <a:lstStyle/>
        <a:p>
          <a:endParaRPr kumimoji="1" lang="ja-JP" altLang="en-US"/>
        </a:p>
      </dgm:t>
    </dgm:pt>
    <dgm:pt modelId="{B3FDAB15-ED21-4277-B266-879540DC371B}">
      <dgm:prSet phldrT="[テキスト]" custT="1"/>
      <dgm:spPr>
        <a:solidFill>
          <a:srgbClr val="129FB3"/>
        </a:solidFill>
      </dgm:spPr>
      <dgm:t>
        <a:bodyPr/>
        <a:lstStyle/>
        <a:p>
          <a:r>
            <a:rPr kumimoji="1" lang="ja-JP" altLang="en-US" sz="1600" dirty="0" smtClean="0"/>
            <a:t>地区別構想</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7DFB460-86AC-4ABD-8A2E-066D7498C8B2}" type="pres">
      <dgm:prSet presAssocID="{012DB4CF-8958-4A68-A2D7-7C78E19262CD}" presName="Name0" presStyleCnt="0">
        <dgm:presLayoutVars>
          <dgm:dir/>
          <dgm:animLvl val="lvl"/>
          <dgm:resizeHandles val="exact"/>
        </dgm:presLayoutVars>
      </dgm:prSet>
      <dgm:spPr/>
    </dgm:pt>
    <dgm:pt modelId="{7AB7BA11-179E-4C99-B758-4B72D1F6839B}"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B9EE31D8-98E3-45AE-B14C-F8393C91885D}" type="pres">
      <dgm:prSet presAssocID="{D7A9A3C8-E436-4943-AFCD-D0FA9EF17B7D}" presName="parTxOnlySpace" presStyleCnt="0"/>
      <dgm:spPr/>
    </dgm:pt>
    <dgm:pt modelId="{2D8C8D35-D025-4FD3-B332-E8C5C78867AA}"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E7D75B8A-41BF-4493-8E92-5DF798ECF520}" type="pres">
      <dgm:prSet presAssocID="{108F42E2-0A12-4007-A7E4-C3B9702BCAA0}" presName="parTxOnlySpace" presStyleCnt="0"/>
      <dgm:spPr/>
    </dgm:pt>
    <dgm:pt modelId="{0DEFC12F-A055-40E3-8A32-789EB8E3D209}"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5F2D93BC-4549-4DB8-943A-49F0D55DE142}" type="pres">
      <dgm:prSet presAssocID="{1A538716-F7F2-4D1C-BE9A-C4F0AABD5714}" presName="parTxOnlySpace" presStyleCnt="0"/>
      <dgm:spPr/>
    </dgm:pt>
    <dgm:pt modelId="{1981E2DE-10DF-4C67-A741-9736A4841D45}"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5B7C76DA-E45A-473E-A6A4-A1F215A3553F}" type="pres">
      <dgm:prSet presAssocID="{2FBC1D9E-AE17-408E-A1BD-D96CE85FE6A4}" presName="parTxOnlySpace" presStyleCnt="0"/>
      <dgm:spPr/>
    </dgm:pt>
    <dgm:pt modelId="{C4FFBDE2-B43E-46AE-82ED-191E6DE685D8}"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D11E7760-1793-4AF0-ADCC-B0462F7657FE}" type="pres">
      <dgm:prSet presAssocID="{7CFF4F11-D7A8-4A8E-AC75-F68925796F0A}" presName="parTxOnlySpace" presStyleCnt="0"/>
      <dgm:spPr/>
    </dgm:pt>
    <dgm:pt modelId="{79889EC0-7E39-4B07-B6A9-00C1C19323F9}"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8A2FF98B-6F9C-449C-913C-1EC5D6C40384}" type="pres">
      <dgm:prSet presAssocID="{BD1863F8-E146-4892-867C-D6BEA1E99F98}" presName="parTxOnlySpace" presStyleCnt="0"/>
      <dgm:spPr/>
    </dgm:pt>
    <dgm:pt modelId="{587D2FD4-6968-4CD9-849A-23433F4799E0}"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C2C91464-84B4-453D-9C2A-2D8FA5E9B19A}" type="presOf" srcId="{B17A7FCF-1BAC-499A-9E6A-19194A86EE87}" destId="{C4FFBDE2-B43E-46AE-82ED-191E6DE685D8}" srcOrd="0" destOrd="0" presId="urn:microsoft.com/office/officeart/2005/8/layout/chevron1"/>
    <dgm:cxn modelId="{B2F35641-204E-4FBF-961A-3555B361087B}" srcId="{012DB4CF-8958-4A68-A2D7-7C78E19262CD}" destId="{C9413CCF-7587-4B44-B5B1-11C8DC176BC1}" srcOrd="1" destOrd="0" parTransId="{865EB31C-E259-4665-AA83-D768DE99CC31}" sibTransId="{108F42E2-0A12-4007-A7E4-C3B9702BCAA0}"/>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D48583CB-0D8C-4ACC-9EFF-E1A25B9FE010}" type="presOf" srcId="{213D170D-A354-4395-B337-5D316140EA0F}" destId="{79889EC0-7E39-4B07-B6A9-00C1C19323F9}" srcOrd="0" destOrd="0" presId="urn:microsoft.com/office/officeart/2005/8/layout/chevron1"/>
    <dgm:cxn modelId="{8332423E-D8C1-492C-AB11-90BE2C8DF151}" type="presOf" srcId="{B3FDAB15-ED21-4277-B266-879540DC371B}" destId="{587D2FD4-6968-4CD9-849A-23433F4799E0}"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4F5BBD49-AF25-42DC-B998-A3FF23D2DDC5}" type="presOf" srcId="{D305CDF0-00DE-44A0-9D60-0B4F4B2468FF}" destId="{0DEFC12F-A055-40E3-8A32-789EB8E3D209}" srcOrd="0" destOrd="0" presId="urn:microsoft.com/office/officeart/2005/8/layout/chevron1"/>
    <dgm:cxn modelId="{8195F810-E404-4823-8B83-EF77DAB78BA8}" srcId="{012DB4CF-8958-4A68-A2D7-7C78E19262CD}" destId="{D305CDF0-00DE-44A0-9D60-0B4F4B2468FF}" srcOrd="2" destOrd="0" parTransId="{E0FAEDFA-C816-4A3B-9DFB-0DBDC2CBE408}" sibTransId="{1A538716-F7F2-4D1C-BE9A-C4F0AABD5714}"/>
    <dgm:cxn modelId="{FC20BC6A-4A0E-4B6F-A469-30A166AD2E8F}" srcId="{012DB4CF-8958-4A68-A2D7-7C78E19262CD}" destId="{C4C5F77B-744C-461E-9801-9892ADD88FC3}" srcOrd="3" destOrd="0" parTransId="{455A548E-0BE2-47C5-9C12-F58D2B1E3FFF}" sibTransId="{2FBC1D9E-AE17-408E-A1BD-D96CE85FE6A4}"/>
    <dgm:cxn modelId="{809BCAC9-8DFC-4F6D-9178-C6496D9804F5}" type="presOf" srcId="{C9413CCF-7587-4B44-B5B1-11C8DC176BC1}" destId="{2D8C8D35-D025-4FD3-B332-E8C5C78867AA}" srcOrd="0" destOrd="0" presId="urn:microsoft.com/office/officeart/2005/8/layout/chevron1"/>
    <dgm:cxn modelId="{D8EECA66-A9F7-42A5-BDC4-1EA0ED32422A}" type="presOf" srcId="{C4C5F77B-744C-461E-9801-9892ADD88FC3}" destId="{1981E2DE-10DF-4C67-A741-9736A4841D45}" srcOrd="0" destOrd="0" presId="urn:microsoft.com/office/officeart/2005/8/layout/chevron1"/>
    <dgm:cxn modelId="{449222C7-9E10-4EDD-9737-E8A0F393C17D}" type="presOf" srcId="{79B0A28A-DAA5-4690-96D1-BEF120D32EFC}" destId="{7AB7BA11-179E-4C99-B758-4B72D1F6839B}" srcOrd="0" destOrd="0" presId="urn:microsoft.com/office/officeart/2005/8/layout/chevron1"/>
    <dgm:cxn modelId="{6C3C0EB2-B3D0-429D-9FEE-E0FEB6B110F4}" type="presOf" srcId="{012DB4CF-8958-4A68-A2D7-7C78E19262CD}" destId="{77DFB460-86AC-4ABD-8A2E-066D7498C8B2}"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3050E2CC-F8D2-4315-8CD7-B846C4AF0B77}" type="presParOf" srcId="{77DFB460-86AC-4ABD-8A2E-066D7498C8B2}" destId="{7AB7BA11-179E-4C99-B758-4B72D1F6839B}" srcOrd="0" destOrd="0" presId="urn:microsoft.com/office/officeart/2005/8/layout/chevron1"/>
    <dgm:cxn modelId="{E4621FB4-7DA9-4D49-BEBE-4CE538024F3F}" type="presParOf" srcId="{77DFB460-86AC-4ABD-8A2E-066D7498C8B2}" destId="{B9EE31D8-98E3-45AE-B14C-F8393C91885D}" srcOrd="1" destOrd="0" presId="urn:microsoft.com/office/officeart/2005/8/layout/chevron1"/>
    <dgm:cxn modelId="{C4077F2A-0BB1-410B-B288-8D755F0B7CEC}" type="presParOf" srcId="{77DFB460-86AC-4ABD-8A2E-066D7498C8B2}" destId="{2D8C8D35-D025-4FD3-B332-E8C5C78867AA}" srcOrd="2" destOrd="0" presId="urn:microsoft.com/office/officeart/2005/8/layout/chevron1"/>
    <dgm:cxn modelId="{16571E04-513D-4184-92F7-7DD5DD3A1086}" type="presParOf" srcId="{77DFB460-86AC-4ABD-8A2E-066D7498C8B2}" destId="{E7D75B8A-41BF-4493-8E92-5DF798ECF520}" srcOrd="3" destOrd="0" presId="urn:microsoft.com/office/officeart/2005/8/layout/chevron1"/>
    <dgm:cxn modelId="{9D1FAC1D-8242-4D88-B8A2-168BD14F1E36}" type="presParOf" srcId="{77DFB460-86AC-4ABD-8A2E-066D7498C8B2}" destId="{0DEFC12F-A055-40E3-8A32-789EB8E3D209}" srcOrd="4" destOrd="0" presId="urn:microsoft.com/office/officeart/2005/8/layout/chevron1"/>
    <dgm:cxn modelId="{70BA27EE-C6AC-49DA-9FFC-85C23B46D546}" type="presParOf" srcId="{77DFB460-86AC-4ABD-8A2E-066D7498C8B2}" destId="{5F2D93BC-4549-4DB8-943A-49F0D55DE142}" srcOrd="5" destOrd="0" presId="urn:microsoft.com/office/officeart/2005/8/layout/chevron1"/>
    <dgm:cxn modelId="{785C1233-7598-4526-AF2C-33D676A65CCD}" type="presParOf" srcId="{77DFB460-86AC-4ABD-8A2E-066D7498C8B2}" destId="{1981E2DE-10DF-4C67-A741-9736A4841D45}" srcOrd="6" destOrd="0" presId="urn:microsoft.com/office/officeart/2005/8/layout/chevron1"/>
    <dgm:cxn modelId="{912F0B3F-A2AC-4721-9FD9-772762A030B8}" type="presParOf" srcId="{77DFB460-86AC-4ABD-8A2E-066D7498C8B2}" destId="{5B7C76DA-E45A-473E-A6A4-A1F215A3553F}" srcOrd="7" destOrd="0" presId="urn:microsoft.com/office/officeart/2005/8/layout/chevron1"/>
    <dgm:cxn modelId="{C3A5ACC7-1D12-46A9-A16B-1FCE1AF797B5}" type="presParOf" srcId="{77DFB460-86AC-4ABD-8A2E-066D7498C8B2}" destId="{C4FFBDE2-B43E-46AE-82ED-191E6DE685D8}" srcOrd="8" destOrd="0" presId="urn:microsoft.com/office/officeart/2005/8/layout/chevron1"/>
    <dgm:cxn modelId="{50FF493E-95A7-4543-A9A9-87BE31FEABD4}" type="presParOf" srcId="{77DFB460-86AC-4ABD-8A2E-066D7498C8B2}" destId="{D11E7760-1793-4AF0-ADCC-B0462F7657FE}" srcOrd="9" destOrd="0" presId="urn:microsoft.com/office/officeart/2005/8/layout/chevron1"/>
    <dgm:cxn modelId="{6052FCA4-6369-455A-8C93-306A977DD441}" type="presParOf" srcId="{77DFB460-86AC-4ABD-8A2E-066D7498C8B2}" destId="{79889EC0-7E39-4B07-B6A9-00C1C19323F9}" srcOrd="10" destOrd="0" presId="urn:microsoft.com/office/officeart/2005/8/layout/chevron1"/>
    <dgm:cxn modelId="{41847DAD-02A5-4541-852E-B1C074F5840C}" type="presParOf" srcId="{77DFB460-86AC-4ABD-8A2E-066D7498C8B2}" destId="{8A2FF98B-6F9C-449C-913C-1EC5D6C40384}" srcOrd="11" destOrd="0" presId="urn:microsoft.com/office/officeart/2005/8/layout/chevron1"/>
    <dgm:cxn modelId="{61C9D342-19E8-4458-9464-A4761020E233}" type="presParOf" srcId="{77DFB460-86AC-4ABD-8A2E-066D7498C8B2}" destId="{587D2FD4-6968-4CD9-849A-23433F4799E0}"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今後の方針</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a:solidFill>
          <a:srgbClr val="FF0000"/>
        </a:solidFill>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B23632C4-0AEC-4637-9AEB-B123D4528FE4}" type="presOf" srcId="{79B0A28A-DAA5-4690-96D1-BEF120D32EFC}" destId="{201BB501-F976-4CB3-887C-7B863A9E13A7}" srcOrd="0" destOrd="0" presId="urn:microsoft.com/office/officeart/2005/8/layout/chevron1"/>
    <dgm:cxn modelId="{D6193585-586B-455F-975E-22527963AA86}" type="presOf" srcId="{C4C5F77B-744C-461E-9801-9892ADD88FC3}" destId="{548BEF21-8345-4951-8E20-C6FBEFE8E541}" srcOrd="0" destOrd="0" presId="urn:microsoft.com/office/officeart/2005/8/layout/chevron1"/>
    <dgm:cxn modelId="{800B1C62-8E2C-4201-83D1-2E16B64B23BA}" type="presOf" srcId="{012DB4CF-8958-4A68-A2D7-7C78E19262CD}" destId="{04E90164-24A0-4B23-9DDC-A31C0A252534}" srcOrd="0" destOrd="0" presId="urn:microsoft.com/office/officeart/2005/8/layout/chevron1"/>
    <dgm:cxn modelId="{3B352E91-B8B6-4F47-8CA0-095428D6B4A1}" srcId="{012DB4CF-8958-4A68-A2D7-7C78E19262CD}" destId="{B3FDAB15-ED21-4277-B266-879540DC371B}" srcOrd="6" destOrd="0" parTransId="{E6C1484C-8E76-4F34-92DA-3BADC3760355}" sibTransId="{557D5AB8-D022-4044-A857-FD38F8F77DF1}"/>
    <dgm:cxn modelId="{A07D54E1-DA91-415A-A728-11F5D56C0F09}" srcId="{012DB4CF-8958-4A68-A2D7-7C78E19262CD}" destId="{79B0A28A-DAA5-4690-96D1-BEF120D32EFC}" srcOrd="0" destOrd="0" parTransId="{CAF38776-4BE9-4F56-8CEA-252B5929FA12}" sibTransId="{D7A9A3C8-E436-4943-AFCD-D0FA9EF17B7D}"/>
    <dgm:cxn modelId="{5C074784-D588-4727-B823-F3A4B0E2AD36}" type="presOf" srcId="{213D170D-A354-4395-B337-5D316140EA0F}" destId="{7BBB34A1-318E-4E54-A794-7BE1259ED1C6}" srcOrd="0" destOrd="0" presId="urn:microsoft.com/office/officeart/2005/8/layout/chevron1"/>
    <dgm:cxn modelId="{5C60775D-2D25-428E-86EB-CD0827DEF6FF}" type="presOf" srcId="{D305CDF0-00DE-44A0-9D60-0B4F4B2468FF}" destId="{12A9DD0C-6D96-4224-8108-9967FF806287}" srcOrd="0" destOrd="0" presId="urn:microsoft.com/office/officeart/2005/8/layout/chevron1"/>
    <dgm:cxn modelId="{3DC2773B-AE82-49BD-B532-1704D9A5EDF2}" type="presOf" srcId="{C9413CCF-7587-4B44-B5B1-11C8DC176BC1}" destId="{1133083B-8E8C-4FB2-A880-793344FCF734}" srcOrd="0" destOrd="0" presId="urn:microsoft.com/office/officeart/2005/8/layout/chevron1"/>
    <dgm:cxn modelId="{D68365D6-A823-4C76-ADC5-AAFAC22DE705}" type="presOf" srcId="{B3FDAB15-ED21-4277-B266-879540DC371B}" destId="{09FA6613-267E-454D-ACFA-C04486E0B6FC}"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FC20BC6A-4A0E-4B6F-A469-30A166AD2E8F}" srcId="{012DB4CF-8958-4A68-A2D7-7C78E19262CD}" destId="{C4C5F77B-744C-461E-9801-9892ADD88FC3}" srcOrd="3" destOrd="0" parTransId="{455A548E-0BE2-47C5-9C12-F58D2B1E3FFF}" sibTransId="{2FBC1D9E-AE17-408E-A1BD-D96CE85FE6A4}"/>
    <dgm:cxn modelId="{2E2D6F3C-DA9D-4496-8760-C7BED6FAD83C}" type="presOf" srcId="{B17A7FCF-1BAC-499A-9E6A-19194A86EE87}" destId="{E39AE332-C061-4FEC-AFA3-F8C9972EC68E}"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ED871D48-80AF-4B02-99CA-3C90FE911377}" type="presParOf" srcId="{04E90164-24A0-4B23-9DDC-A31C0A252534}" destId="{201BB501-F976-4CB3-887C-7B863A9E13A7}" srcOrd="0" destOrd="0" presId="urn:microsoft.com/office/officeart/2005/8/layout/chevron1"/>
    <dgm:cxn modelId="{713D2F63-3247-4A2A-99F1-F1509B6CD67C}" type="presParOf" srcId="{04E90164-24A0-4B23-9DDC-A31C0A252534}" destId="{8538F0B6-1FD8-46E4-A9FE-D1AFB3D43904}" srcOrd="1" destOrd="0" presId="urn:microsoft.com/office/officeart/2005/8/layout/chevron1"/>
    <dgm:cxn modelId="{164C1F18-7D61-4CD7-9196-643703324F34}" type="presParOf" srcId="{04E90164-24A0-4B23-9DDC-A31C0A252534}" destId="{1133083B-8E8C-4FB2-A880-793344FCF734}" srcOrd="2" destOrd="0" presId="urn:microsoft.com/office/officeart/2005/8/layout/chevron1"/>
    <dgm:cxn modelId="{862022A9-5A75-4EC3-AD2C-64207648CA66}" type="presParOf" srcId="{04E90164-24A0-4B23-9DDC-A31C0A252534}" destId="{870788B6-AAEC-4600-A733-9AC98C9215A3}" srcOrd="3" destOrd="0" presId="urn:microsoft.com/office/officeart/2005/8/layout/chevron1"/>
    <dgm:cxn modelId="{283D2255-A7FD-41DD-A261-FDE72C09480B}" type="presParOf" srcId="{04E90164-24A0-4B23-9DDC-A31C0A252534}" destId="{12A9DD0C-6D96-4224-8108-9967FF806287}" srcOrd="4" destOrd="0" presId="urn:microsoft.com/office/officeart/2005/8/layout/chevron1"/>
    <dgm:cxn modelId="{8A89EB7E-B40B-4174-9896-AC97DF578E41}" type="presParOf" srcId="{04E90164-24A0-4B23-9DDC-A31C0A252534}" destId="{7605C442-D33C-488A-AA61-CA3EC3693E50}" srcOrd="5" destOrd="0" presId="urn:microsoft.com/office/officeart/2005/8/layout/chevron1"/>
    <dgm:cxn modelId="{317933AE-82A9-48F7-8FEE-900B4548BC4C}" type="presParOf" srcId="{04E90164-24A0-4B23-9DDC-A31C0A252534}" destId="{548BEF21-8345-4951-8E20-C6FBEFE8E541}" srcOrd="6" destOrd="0" presId="urn:microsoft.com/office/officeart/2005/8/layout/chevron1"/>
    <dgm:cxn modelId="{E11D85D3-BF4D-4D31-97E9-EAD45CFC8ECC}" type="presParOf" srcId="{04E90164-24A0-4B23-9DDC-A31C0A252534}" destId="{FFA65CEC-7E4F-481B-AE2F-1C2BEE8D3AC7}" srcOrd="7" destOrd="0" presId="urn:microsoft.com/office/officeart/2005/8/layout/chevron1"/>
    <dgm:cxn modelId="{479BD0DE-96DE-4D55-BD50-26E67C222093}" type="presParOf" srcId="{04E90164-24A0-4B23-9DDC-A31C0A252534}" destId="{E39AE332-C061-4FEC-AFA3-F8C9972EC68E}" srcOrd="8" destOrd="0" presId="urn:microsoft.com/office/officeart/2005/8/layout/chevron1"/>
    <dgm:cxn modelId="{0E8239C9-974B-4BED-9EE6-1D8620845393}" type="presParOf" srcId="{04E90164-24A0-4B23-9DDC-A31C0A252534}" destId="{15A0BA03-3566-43EE-9014-53D5048BED01}" srcOrd="9" destOrd="0" presId="urn:microsoft.com/office/officeart/2005/8/layout/chevron1"/>
    <dgm:cxn modelId="{726DD41F-386F-473E-8439-D8F6711CE7AB}" type="presParOf" srcId="{04E90164-24A0-4B23-9DDC-A31C0A252534}" destId="{7BBB34A1-318E-4E54-A794-7BE1259ED1C6}" srcOrd="10" destOrd="0" presId="urn:microsoft.com/office/officeart/2005/8/layout/chevron1"/>
    <dgm:cxn modelId="{F7C37CAA-25D9-48D8-90F6-A2DB7057F222}" type="presParOf" srcId="{04E90164-24A0-4B23-9DDC-A31C0A252534}" destId="{CE7738CC-B97C-4269-A134-5F5AB38B7AC7}" srcOrd="11" destOrd="0" presId="urn:microsoft.com/office/officeart/2005/8/layout/chevron1"/>
    <dgm:cxn modelId="{12142050-906D-46ED-A688-8B48C349C0CE}"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今後の方針</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a:solidFill>
          <a:srgbClr val="FF0000"/>
        </a:solidFill>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719648EA-C337-4CE1-94D9-3AD23125A3FE}" type="presOf" srcId="{012DB4CF-8958-4A68-A2D7-7C78E19262CD}" destId="{04E90164-24A0-4B23-9DDC-A31C0A252534}" srcOrd="0" destOrd="0" presId="urn:microsoft.com/office/officeart/2005/8/layout/chevron1"/>
    <dgm:cxn modelId="{A3B68AA8-E226-43A3-B1C6-1595A1499957}" type="presOf" srcId="{B3FDAB15-ED21-4277-B266-879540DC371B}" destId="{09FA6613-267E-454D-ACFA-C04486E0B6FC}" srcOrd="0" destOrd="0" presId="urn:microsoft.com/office/officeart/2005/8/layout/chevron1"/>
    <dgm:cxn modelId="{89612B44-F1B2-4AE3-BB3B-E3B245C21653}" type="presOf" srcId="{B17A7FCF-1BAC-499A-9E6A-19194A86EE87}" destId="{E39AE332-C061-4FEC-AFA3-F8C9972EC68E}"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E7815E81-95AC-45DA-A2CA-58FABEA6B605}" srcId="{012DB4CF-8958-4A68-A2D7-7C78E19262CD}" destId="{B17A7FCF-1BAC-499A-9E6A-19194A86EE87}" srcOrd="4" destOrd="0" parTransId="{59C45588-E811-404B-851B-9FA86D22BBB6}" sibTransId="{7CFF4F11-D7A8-4A8E-AC75-F68925796F0A}"/>
    <dgm:cxn modelId="{2103BE3B-9553-4CF7-900A-2309AF955E28}" type="presOf" srcId="{C9413CCF-7587-4B44-B5B1-11C8DC176BC1}" destId="{1133083B-8E8C-4FB2-A880-793344FCF734}" srcOrd="0" destOrd="0" presId="urn:microsoft.com/office/officeart/2005/8/layout/chevron1"/>
    <dgm:cxn modelId="{8195F810-E404-4823-8B83-EF77DAB78BA8}" srcId="{012DB4CF-8958-4A68-A2D7-7C78E19262CD}" destId="{D305CDF0-00DE-44A0-9D60-0B4F4B2468FF}" srcOrd="2" destOrd="0" parTransId="{E0FAEDFA-C816-4A3B-9DFB-0DBDC2CBE408}" sibTransId="{1A538716-F7F2-4D1C-BE9A-C4F0AABD5714}"/>
    <dgm:cxn modelId="{43280B84-C228-4B38-8FD7-A89DCFA82889}" type="presOf" srcId="{213D170D-A354-4395-B337-5D316140EA0F}" destId="{7BBB34A1-318E-4E54-A794-7BE1259ED1C6}"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094B2EF5-864D-497C-931F-171EB98D7B7B}" type="presOf" srcId="{C4C5F77B-744C-461E-9801-9892ADD88FC3}" destId="{548BEF21-8345-4951-8E20-C6FBEFE8E541}" srcOrd="0" destOrd="0" presId="urn:microsoft.com/office/officeart/2005/8/layout/chevron1"/>
    <dgm:cxn modelId="{E805F7DC-2ECC-4808-9AFF-D379B179F2E7}" type="presOf" srcId="{D305CDF0-00DE-44A0-9D60-0B4F4B2468FF}" destId="{12A9DD0C-6D96-4224-8108-9967FF806287}" srcOrd="0" destOrd="0" presId="urn:microsoft.com/office/officeart/2005/8/layout/chevron1"/>
    <dgm:cxn modelId="{D0BBB217-93E9-447E-9C5C-28B73C0FAE34}" type="presOf" srcId="{79B0A28A-DAA5-4690-96D1-BEF120D32EFC}" destId="{201BB501-F976-4CB3-887C-7B863A9E13A7}"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521097E1-303A-445F-9127-19C974B9B16F}" type="presParOf" srcId="{04E90164-24A0-4B23-9DDC-A31C0A252534}" destId="{201BB501-F976-4CB3-887C-7B863A9E13A7}" srcOrd="0" destOrd="0" presId="urn:microsoft.com/office/officeart/2005/8/layout/chevron1"/>
    <dgm:cxn modelId="{E8F139FC-9C44-4ECE-8168-F20A9FF34685}" type="presParOf" srcId="{04E90164-24A0-4B23-9DDC-A31C0A252534}" destId="{8538F0B6-1FD8-46E4-A9FE-D1AFB3D43904}" srcOrd="1" destOrd="0" presId="urn:microsoft.com/office/officeart/2005/8/layout/chevron1"/>
    <dgm:cxn modelId="{57B1FB2C-1299-47E1-BE4E-B74462A359F2}" type="presParOf" srcId="{04E90164-24A0-4B23-9DDC-A31C0A252534}" destId="{1133083B-8E8C-4FB2-A880-793344FCF734}" srcOrd="2" destOrd="0" presId="urn:microsoft.com/office/officeart/2005/8/layout/chevron1"/>
    <dgm:cxn modelId="{7680DEB5-A437-44C4-B8C9-314DC5952126}" type="presParOf" srcId="{04E90164-24A0-4B23-9DDC-A31C0A252534}" destId="{870788B6-AAEC-4600-A733-9AC98C9215A3}" srcOrd="3" destOrd="0" presId="urn:microsoft.com/office/officeart/2005/8/layout/chevron1"/>
    <dgm:cxn modelId="{CD3E4AC8-7117-4C39-B6F0-3D0D544CB4EF}" type="presParOf" srcId="{04E90164-24A0-4B23-9DDC-A31C0A252534}" destId="{12A9DD0C-6D96-4224-8108-9967FF806287}" srcOrd="4" destOrd="0" presId="urn:microsoft.com/office/officeart/2005/8/layout/chevron1"/>
    <dgm:cxn modelId="{16C0EC6F-4CC3-4BC4-BF66-F621C549524F}" type="presParOf" srcId="{04E90164-24A0-4B23-9DDC-A31C0A252534}" destId="{7605C442-D33C-488A-AA61-CA3EC3693E50}" srcOrd="5" destOrd="0" presId="urn:microsoft.com/office/officeart/2005/8/layout/chevron1"/>
    <dgm:cxn modelId="{C41BA051-BF86-44BD-A053-DFCD15E96872}" type="presParOf" srcId="{04E90164-24A0-4B23-9DDC-A31C0A252534}" destId="{548BEF21-8345-4951-8E20-C6FBEFE8E541}" srcOrd="6" destOrd="0" presId="urn:microsoft.com/office/officeart/2005/8/layout/chevron1"/>
    <dgm:cxn modelId="{CD771CA6-50D1-46C8-87AF-B0B53E47C05E}" type="presParOf" srcId="{04E90164-24A0-4B23-9DDC-A31C0A252534}" destId="{FFA65CEC-7E4F-481B-AE2F-1C2BEE8D3AC7}" srcOrd="7" destOrd="0" presId="urn:microsoft.com/office/officeart/2005/8/layout/chevron1"/>
    <dgm:cxn modelId="{0A46E0FC-4039-44B8-8A83-1D2260772EF1}" type="presParOf" srcId="{04E90164-24A0-4B23-9DDC-A31C0A252534}" destId="{E39AE332-C061-4FEC-AFA3-F8C9972EC68E}" srcOrd="8" destOrd="0" presId="urn:microsoft.com/office/officeart/2005/8/layout/chevron1"/>
    <dgm:cxn modelId="{48AA5FCC-4AE2-4B89-A0D6-9F8FB2AAAF64}" type="presParOf" srcId="{04E90164-24A0-4B23-9DDC-A31C0A252534}" destId="{15A0BA03-3566-43EE-9014-53D5048BED01}" srcOrd="9" destOrd="0" presId="urn:microsoft.com/office/officeart/2005/8/layout/chevron1"/>
    <dgm:cxn modelId="{9DEFF0D1-F005-4FFA-BCD7-9D532BA2F536}" type="presParOf" srcId="{04E90164-24A0-4B23-9DDC-A31C0A252534}" destId="{7BBB34A1-318E-4E54-A794-7BE1259ED1C6}" srcOrd="10" destOrd="0" presId="urn:microsoft.com/office/officeart/2005/8/layout/chevron1"/>
    <dgm:cxn modelId="{32DF6FE8-9A09-4038-9346-A17875270E13}" type="presParOf" srcId="{04E90164-24A0-4B23-9DDC-A31C0A252534}" destId="{CE7738CC-B97C-4269-A134-5F5AB38B7AC7}" srcOrd="11" destOrd="0" presId="urn:microsoft.com/office/officeart/2005/8/layout/chevron1"/>
    <dgm:cxn modelId="{02B53A16-C48E-4AE4-880B-4E5E051AAE07}"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a:solidFill>
          <a:srgbClr val="FFC000"/>
        </a:solidFill>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dirty="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今後の方針</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B7DD4E32-3A61-437C-B664-4DFF65A21FCF}" type="presOf" srcId="{B17A7FCF-1BAC-499A-9E6A-19194A86EE87}" destId="{E39AE332-C061-4FEC-AFA3-F8C9972EC68E}"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80A20C98-1B8B-46AB-B3AB-80F7E4AE79B5}" type="presOf" srcId="{C4C5F77B-744C-461E-9801-9892ADD88FC3}" destId="{548BEF21-8345-4951-8E20-C6FBEFE8E541}" srcOrd="0" destOrd="0" presId="urn:microsoft.com/office/officeart/2005/8/layout/chevron1"/>
    <dgm:cxn modelId="{44B6E012-9D04-43F2-A4D9-D8DBDBA8D371}" type="presOf" srcId="{012DB4CF-8958-4A68-A2D7-7C78E19262CD}" destId="{04E90164-24A0-4B23-9DDC-A31C0A252534}" srcOrd="0" destOrd="0" presId="urn:microsoft.com/office/officeart/2005/8/layout/chevron1"/>
    <dgm:cxn modelId="{28432307-9D27-4D82-AE0B-B213004132CA}" type="presOf" srcId="{79B0A28A-DAA5-4690-96D1-BEF120D32EFC}" destId="{201BB501-F976-4CB3-887C-7B863A9E13A7}" srcOrd="0" destOrd="0" presId="urn:microsoft.com/office/officeart/2005/8/layout/chevron1"/>
    <dgm:cxn modelId="{3C24604D-C202-45F4-A89B-73F6B692C844}" type="presOf" srcId="{D305CDF0-00DE-44A0-9D60-0B4F4B2468FF}" destId="{12A9DD0C-6D96-4224-8108-9967FF806287}"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3483476E-FEBC-4717-A523-FD294095D0D1}" type="presOf" srcId="{B3FDAB15-ED21-4277-B266-879540DC371B}" destId="{09FA6613-267E-454D-ACFA-C04486E0B6FC}"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5CA7ED3D-8524-46F4-A657-94089D134CEB}" type="presOf" srcId="{213D170D-A354-4395-B337-5D316140EA0F}" destId="{7BBB34A1-318E-4E54-A794-7BE1259ED1C6}" srcOrd="0" destOrd="0" presId="urn:microsoft.com/office/officeart/2005/8/layout/chevron1"/>
    <dgm:cxn modelId="{EA4451A7-C476-4002-857E-5A62FA9C1A7B}" type="presOf" srcId="{C9413CCF-7587-4B44-B5B1-11C8DC176BC1}" destId="{1133083B-8E8C-4FB2-A880-793344FCF734}"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D6763CC0-A508-4495-8CE6-E790F2AA8B41}" type="presParOf" srcId="{04E90164-24A0-4B23-9DDC-A31C0A252534}" destId="{201BB501-F976-4CB3-887C-7B863A9E13A7}" srcOrd="0" destOrd="0" presId="urn:microsoft.com/office/officeart/2005/8/layout/chevron1"/>
    <dgm:cxn modelId="{6FD3365D-18DD-48E8-95FF-191ACF339AE5}" type="presParOf" srcId="{04E90164-24A0-4B23-9DDC-A31C0A252534}" destId="{8538F0B6-1FD8-46E4-A9FE-D1AFB3D43904}" srcOrd="1" destOrd="0" presId="urn:microsoft.com/office/officeart/2005/8/layout/chevron1"/>
    <dgm:cxn modelId="{3998AF1B-073F-4AA6-8ADE-FDA1B32EDD59}" type="presParOf" srcId="{04E90164-24A0-4B23-9DDC-A31C0A252534}" destId="{1133083B-8E8C-4FB2-A880-793344FCF734}" srcOrd="2" destOrd="0" presId="urn:microsoft.com/office/officeart/2005/8/layout/chevron1"/>
    <dgm:cxn modelId="{D60D2960-5AD5-4F03-B743-F60190A07A30}" type="presParOf" srcId="{04E90164-24A0-4B23-9DDC-A31C0A252534}" destId="{870788B6-AAEC-4600-A733-9AC98C9215A3}" srcOrd="3" destOrd="0" presId="urn:microsoft.com/office/officeart/2005/8/layout/chevron1"/>
    <dgm:cxn modelId="{C121E89E-D2B8-4B21-BC34-E5C5E526C300}" type="presParOf" srcId="{04E90164-24A0-4B23-9DDC-A31C0A252534}" destId="{12A9DD0C-6D96-4224-8108-9967FF806287}" srcOrd="4" destOrd="0" presId="urn:microsoft.com/office/officeart/2005/8/layout/chevron1"/>
    <dgm:cxn modelId="{AFFB5A38-F207-45D2-93DE-2030EE743AC9}" type="presParOf" srcId="{04E90164-24A0-4B23-9DDC-A31C0A252534}" destId="{7605C442-D33C-488A-AA61-CA3EC3693E50}" srcOrd="5" destOrd="0" presId="urn:microsoft.com/office/officeart/2005/8/layout/chevron1"/>
    <dgm:cxn modelId="{2917434B-E0B0-4681-8C71-BB307D6478DE}" type="presParOf" srcId="{04E90164-24A0-4B23-9DDC-A31C0A252534}" destId="{548BEF21-8345-4951-8E20-C6FBEFE8E541}" srcOrd="6" destOrd="0" presId="urn:microsoft.com/office/officeart/2005/8/layout/chevron1"/>
    <dgm:cxn modelId="{46B6DCCC-DF9E-4897-867C-714E9B5255DC}" type="presParOf" srcId="{04E90164-24A0-4B23-9DDC-A31C0A252534}" destId="{FFA65CEC-7E4F-481B-AE2F-1C2BEE8D3AC7}" srcOrd="7" destOrd="0" presId="urn:microsoft.com/office/officeart/2005/8/layout/chevron1"/>
    <dgm:cxn modelId="{FD3F5717-1BB8-4ED7-B0C8-D1EA7C0E71AD}" type="presParOf" srcId="{04E90164-24A0-4B23-9DDC-A31C0A252534}" destId="{E39AE332-C061-4FEC-AFA3-F8C9972EC68E}" srcOrd="8" destOrd="0" presId="urn:microsoft.com/office/officeart/2005/8/layout/chevron1"/>
    <dgm:cxn modelId="{E71A414F-7A5D-44E6-BB98-7F5B4DC86C81}" type="presParOf" srcId="{04E90164-24A0-4B23-9DDC-A31C0A252534}" destId="{15A0BA03-3566-43EE-9014-53D5048BED01}" srcOrd="9" destOrd="0" presId="urn:microsoft.com/office/officeart/2005/8/layout/chevron1"/>
    <dgm:cxn modelId="{F9EBC714-5781-4AA8-9CF3-3505A80B0AF0}" type="presParOf" srcId="{04E90164-24A0-4B23-9DDC-A31C0A252534}" destId="{7BBB34A1-318E-4E54-A794-7BE1259ED1C6}" srcOrd="10" destOrd="0" presId="urn:microsoft.com/office/officeart/2005/8/layout/chevron1"/>
    <dgm:cxn modelId="{74C93EA9-CA15-42CF-BE67-F94D56C493BF}" type="presParOf" srcId="{04E90164-24A0-4B23-9DDC-A31C0A252534}" destId="{CE7738CC-B97C-4269-A134-5F5AB38B7AC7}" srcOrd="11" destOrd="0" presId="urn:microsoft.com/office/officeart/2005/8/layout/chevron1"/>
    <dgm:cxn modelId="{C3A3CC98-5D61-4BC8-9DC9-CB2D982923ED}"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dirty="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まとめ</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9618182C-CCAE-4EA1-A07B-0639C603BB2B}" type="presOf" srcId="{C4C5F77B-744C-461E-9801-9892ADD88FC3}" destId="{548BEF21-8345-4951-8E20-C6FBEFE8E541}" srcOrd="0" destOrd="0" presId="urn:microsoft.com/office/officeart/2005/8/layout/chevron1"/>
    <dgm:cxn modelId="{19D4DD17-1FD6-4E73-A927-EDFF009C95A0}" type="presOf" srcId="{213D170D-A354-4395-B337-5D316140EA0F}" destId="{7BBB34A1-318E-4E54-A794-7BE1259ED1C6}" srcOrd="0" destOrd="0" presId="urn:microsoft.com/office/officeart/2005/8/layout/chevron1"/>
    <dgm:cxn modelId="{A39EA94F-BE14-45E7-A0C9-93BEECA1B826}" type="presOf" srcId="{B17A7FCF-1BAC-499A-9E6A-19194A86EE87}" destId="{E39AE332-C061-4FEC-AFA3-F8C9972EC68E}" srcOrd="0" destOrd="0" presId="urn:microsoft.com/office/officeart/2005/8/layout/chevron1"/>
    <dgm:cxn modelId="{CB22DE10-F982-4C7A-A76E-2B58443DF81F}" type="presOf" srcId="{012DB4CF-8958-4A68-A2D7-7C78E19262CD}" destId="{04E90164-24A0-4B23-9DDC-A31C0A252534}" srcOrd="0" destOrd="0" presId="urn:microsoft.com/office/officeart/2005/8/layout/chevron1"/>
    <dgm:cxn modelId="{5C97A815-2E1F-4430-ACF3-F6F06EF3E4F6}" type="presOf" srcId="{D305CDF0-00DE-44A0-9D60-0B4F4B2468FF}" destId="{12A9DD0C-6D96-4224-8108-9967FF806287}"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1C4ABEFB-F58F-43A4-AEDD-8070A1D31883}" type="presOf" srcId="{C9413CCF-7587-4B44-B5B1-11C8DC176BC1}" destId="{1133083B-8E8C-4FB2-A880-793344FCF734}" srcOrd="0" destOrd="0" presId="urn:microsoft.com/office/officeart/2005/8/layout/chevron1"/>
    <dgm:cxn modelId="{8195F810-E404-4823-8B83-EF77DAB78BA8}" srcId="{012DB4CF-8958-4A68-A2D7-7C78E19262CD}" destId="{D305CDF0-00DE-44A0-9D60-0B4F4B2468FF}" srcOrd="2" destOrd="0" parTransId="{E0FAEDFA-C816-4A3B-9DFB-0DBDC2CBE408}" sibTransId="{1A538716-F7F2-4D1C-BE9A-C4F0AABD5714}"/>
    <dgm:cxn modelId="{01327777-3DCC-4526-B204-B10CD55AD7DE}" type="presOf" srcId="{B3FDAB15-ED21-4277-B266-879540DC371B}" destId="{09FA6613-267E-454D-ACFA-C04486E0B6FC}" srcOrd="0" destOrd="0" presId="urn:microsoft.com/office/officeart/2005/8/layout/chevron1"/>
    <dgm:cxn modelId="{550EBD83-09F4-4372-8E25-8C9D3188777D}" type="presOf" srcId="{79B0A28A-DAA5-4690-96D1-BEF120D32EFC}" destId="{201BB501-F976-4CB3-887C-7B863A9E13A7}"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4B025A53-BF33-41F5-9BEC-69F134EA2CA4}" srcId="{012DB4CF-8958-4A68-A2D7-7C78E19262CD}" destId="{213D170D-A354-4395-B337-5D316140EA0F}" srcOrd="5" destOrd="0" parTransId="{D5D73FAB-8747-43B1-8FBE-3A1FB4AC12F4}" sibTransId="{BD1863F8-E146-4892-867C-D6BEA1E99F98}"/>
    <dgm:cxn modelId="{069A0044-BB89-47DF-8604-908769E720D6}" type="presParOf" srcId="{04E90164-24A0-4B23-9DDC-A31C0A252534}" destId="{201BB501-F976-4CB3-887C-7B863A9E13A7}" srcOrd="0" destOrd="0" presId="urn:microsoft.com/office/officeart/2005/8/layout/chevron1"/>
    <dgm:cxn modelId="{56CC5AC0-ADC9-4A52-8832-C10C1C32E390}" type="presParOf" srcId="{04E90164-24A0-4B23-9DDC-A31C0A252534}" destId="{8538F0B6-1FD8-46E4-A9FE-D1AFB3D43904}" srcOrd="1" destOrd="0" presId="urn:microsoft.com/office/officeart/2005/8/layout/chevron1"/>
    <dgm:cxn modelId="{2D2480C7-9EA3-493C-9FBC-E93B1C2FD2A8}" type="presParOf" srcId="{04E90164-24A0-4B23-9DDC-A31C0A252534}" destId="{1133083B-8E8C-4FB2-A880-793344FCF734}" srcOrd="2" destOrd="0" presId="urn:microsoft.com/office/officeart/2005/8/layout/chevron1"/>
    <dgm:cxn modelId="{58729A56-E911-486E-80D3-2EEA8516DAEC}" type="presParOf" srcId="{04E90164-24A0-4B23-9DDC-A31C0A252534}" destId="{870788B6-AAEC-4600-A733-9AC98C9215A3}" srcOrd="3" destOrd="0" presId="urn:microsoft.com/office/officeart/2005/8/layout/chevron1"/>
    <dgm:cxn modelId="{CEA2CFEB-EAA8-4B83-B3A6-8EA18D05F086}" type="presParOf" srcId="{04E90164-24A0-4B23-9DDC-A31C0A252534}" destId="{12A9DD0C-6D96-4224-8108-9967FF806287}" srcOrd="4" destOrd="0" presId="urn:microsoft.com/office/officeart/2005/8/layout/chevron1"/>
    <dgm:cxn modelId="{F675F5AF-81E3-4A47-9F06-4040B4F3EAB2}" type="presParOf" srcId="{04E90164-24A0-4B23-9DDC-A31C0A252534}" destId="{7605C442-D33C-488A-AA61-CA3EC3693E50}" srcOrd="5" destOrd="0" presId="urn:microsoft.com/office/officeart/2005/8/layout/chevron1"/>
    <dgm:cxn modelId="{105C24F9-0D56-4E89-BEBA-5C4005938785}" type="presParOf" srcId="{04E90164-24A0-4B23-9DDC-A31C0A252534}" destId="{548BEF21-8345-4951-8E20-C6FBEFE8E541}" srcOrd="6" destOrd="0" presId="urn:microsoft.com/office/officeart/2005/8/layout/chevron1"/>
    <dgm:cxn modelId="{B619EA21-488B-4ABC-B150-3333CE5914F3}" type="presParOf" srcId="{04E90164-24A0-4B23-9DDC-A31C0A252534}" destId="{FFA65CEC-7E4F-481B-AE2F-1C2BEE8D3AC7}" srcOrd="7" destOrd="0" presId="urn:microsoft.com/office/officeart/2005/8/layout/chevron1"/>
    <dgm:cxn modelId="{416B8FF2-52D2-437E-BC54-E9AD2D6EA67A}" type="presParOf" srcId="{04E90164-24A0-4B23-9DDC-A31C0A252534}" destId="{E39AE332-C061-4FEC-AFA3-F8C9972EC68E}" srcOrd="8" destOrd="0" presId="urn:microsoft.com/office/officeart/2005/8/layout/chevron1"/>
    <dgm:cxn modelId="{6D5148E2-2196-43A5-83BD-02BAB9671BAF}" type="presParOf" srcId="{04E90164-24A0-4B23-9DDC-A31C0A252534}" destId="{15A0BA03-3566-43EE-9014-53D5048BED01}" srcOrd="9" destOrd="0" presId="urn:microsoft.com/office/officeart/2005/8/layout/chevron1"/>
    <dgm:cxn modelId="{D1C6CA16-0A86-48AE-80EB-0B65F84D2BDA}" type="presParOf" srcId="{04E90164-24A0-4B23-9DDC-A31C0A252534}" destId="{7BBB34A1-318E-4E54-A794-7BE1259ED1C6}" srcOrd="10" destOrd="0" presId="urn:microsoft.com/office/officeart/2005/8/layout/chevron1"/>
    <dgm:cxn modelId="{12689C22-DE53-44E2-84E6-208FA1766B00}" type="presParOf" srcId="{04E90164-24A0-4B23-9DDC-A31C0A252534}" destId="{CE7738CC-B97C-4269-A134-5F5AB38B7AC7}" srcOrd="11" destOrd="0" presId="urn:microsoft.com/office/officeart/2005/8/layout/chevron1"/>
    <dgm:cxn modelId="{ACCAD6C0-F25C-40F1-BF35-247FDC158C5B}"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a:solidFill>
          <a:srgbClr val="FFC000"/>
        </a:solidFill>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dirty="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今後の方針</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92185ACA-8265-4C88-AEE9-EDD149C5A5E0}" type="presOf" srcId="{213D170D-A354-4395-B337-5D316140EA0F}" destId="{7BBB34A1-318E-4E54-A794-7BE1259ED1C6}" srcOrd="0" destOrd="0" presId="urn:microsoft.com/office/officeart/2005/8/layout/chevron1"/>
    <dgm:cxn modelId="{123E69FA-3C7C-4698-B4C4-6EB9F865A8F6}" type="presOf" srcId="{012DB4CF-8958-4A68-A2D7-7C78E19262CD}" destId="{04E90164-24A0-4B23-9DDC-A31C0A252534}"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E7815E81-95AC-45DA-A2CA-58FABEA6B605}" srcId="{012DB4CF-8958-4A68-A2D7-7C78E19262CD}" destId="{B17A7FCF-1BAC-499A-9E6A-19194A86EE87}" srcOrd="4" destOrd="0" parTransId="{59C45588-E811-404B-851B-9FA86D22BBB6}" sibTransId="{7CFF4F11-D7A8-4A8E-AC75-F68925796F0A}"/>
    <dgm:cxn modelId="{BD679458-1184-4090-9CAD-0FC68DF2FF07}" type="presOf" srcId="{B17A7FCF-1BAC-499A-9E6A-19194A86EE87}" destId="{E39AE332-C061-4FEC-AFA3-F8C9972EC68E}" srcOrd="0" destOrd="0" presId="urn:microsoft.com/office/officeart/2005/8/layout/chevron1"/>
    <dgm:cxn modelId="{DF5E3F59-20B6-47A9-A2BC-ADAC9B59EBDE}" type="presOf" srcId="{79B0A28A-DAA5-4690-96D1-BEF120D32EFC}" destId="{201BB501-F976-4CB3-887C-7B863A9E13A7}" srcOrd="0" destOrd="0" presId="urn:microsoft.com/office/officeart/2005/8/layout/chevron1"/>
    <dgm:cxn modelId="{450D9A5B-B9C8-4DD3-AF1E-622667783994}" type="presOf" srcId="{C9413CCF-7587-4B44-B5B1-11C8DC176BC1}" destId="{1133083B-8E8C-4FB2-A880-793344FCF734}" srcOrd="0" destOrd="0" presId="urn:microsoft.com/office/officeart/2005/8/layout/chevron1"/>
    <dgm:cxn modelId="{3B352E91-B8B6-4F47-8CA0-095428D6B4A1}" srcId="{012DB4CF-8958-4A68-A2D7-7C78E19262CD}" destId="{B3FDAB15-ED21-4277-B266-879540DC371B}" srcOrd="6" destOrd="0" parTransId="{E6C1484C-8E76-4F34-92DA-3BADC3760355}" sibTransId="{557D5AB8-D022-4044-A857-FD38F8F77DF1}"/>
    <dgm:cxn modelId="{A5EA4A67-3B9F-412A-B5E3-9E19FFA911BF}" type="presOf" srcId="{B3FDAB15-ED21-4277-B266-879540DC371B}" destId="{09FA6613-267E-454D-ACFA-C04486E0B6FC}" srcOrd="0" destOrd="0" presId="urn:microsoft.com/office/officeart/2005/8/layout/chevron1"/>
    <dgm:cxn modelId="{8195F810-E404-4823-8B83-EF77DAB78BA8}" srcId="{012DB4CF-8958-4A68-A2D7-7C78E19262CD}" destId="{D305CDF0-00DE-44A0-9D60-0B4F4B2468FF}" srcOrd="2" destOrd="0" parTransId="{E0FAEDFA-C816-4A3B-9DFB-0DBDC2CBE408}" sibTransId="{1A538716-F7F2-4D1C-BE9A-C4F0AABD5714}"/>
    <dgm:cxn modelId="{4A87017B-9296-4536-85AD-48F34CA8C3AB}" type="presOf" srcId="{C4C5F77B-744C-461E-9801-9892ADD88FC3}" destId="{548BEF21-8345-4951-8E20-C6FBEFE8E541}" srcOrd="0" destOrd="0" presId="urn:microsoft.com/office/officeart/2005/8/layout/chevron1"/>
    <dgm:cxn modelId="{B2F35641-204E-4FBF-961A-3555B361087B}" srcId="{012DB4CF-8958-4A68-A2D7-7C78E19262CD}" destId="{C9413CCF-7587-4B44-B5B1-11C8DC176BC1}" srcOrd="1" destOrd="0" parTransId="{865EB31C-E259-4665-AA83-D768DE99CC31}" sibTransId="{108F42E2-0A12-4007-A7E4-C3B9702BCAA0}"/>
    <dgm:cxn modelId="{4B025A53-BF33-41F5-9BEC-69F134EA2CA4}" srcId="{012DB4CF-8958-4A68-A2D7-7C78E19262CD}" destId="{213D170D-A354-4395-B337-5D316140EA0F}" srcOrd="5" destOrd="0" parTransId="{D5D73FAB-8747-43B1-8FBE-3A1FB4AC12F4}" sibTransId="{BD1863F8-E146-4892-867C-D6BEA1E99F98}"/>
    <dgm:cxn modelId="{FC20BC6A-4A0E-4B6F-A469-30A166AD2E8F}" srcId="{012DB4CF-8958-4A68-A2D7-7C78E19262CD}" destId="{C4C5F77B-744C-461E-9801-9892ADD88FC3}" srcOrd="3" destOrd="0" parTransId="{455A548E-0BE2-47C5-9C12-F58D2B1E3FFF}" sibTransId="{2FBC1D9E-AE17-408E-A1BD-D96CE85FE6A4}"/>
    <dgm:cxn modelId="{0CA2C9BD-5209-4E31-B456-BDB3D03D8F32}" type="presOf" srcId="{D305CDF0-00DE-44A0-9D60-0B4F4B2468FF}" destId="{12A9DD0C-6D96-4224-8108-9967FF806287}" srcOrd="0" destOrd="0" presId="urn:microsoft.com/office/officeart/2005/8/layout/chevron1"/>
    <dgm:cxn modelId="{3AC2EFBF-C483-4889-AC08-3B7D4DD4D7BD}" type="presParOf" srcId="{04E90164-24A0-4B23-9DDC-A31C0A252534}" destId="{201BB501-F976-4CB3-887C-7B863A9E13A7}" srcOrd="0" destOrd="0" presId="urn:microsoft.com/office/officeart/2005/8/layout/chevron1"/>
    <dgm:cxn modelId="{1D70179C-A471-4EE1-8CE3-C4F255467154}" type="presParOf" srcId="{04E90164-24A0-4B23-9DDC-A31C0A252534}" destId="{8538F0B6-1FD8-46E4-A9FE-D1AFB3D43904}" srcOrd="1" destOrd="0" presId="urn:microsoft.com/office/officeart/2005/8/layout/chevron1"/>
    <dgm:cxn modelId="{0F14F052-E7DF-437B-9519-8570623EF53F}" type="presParOf" srcId="{04E90164-24A0-4B23-9DDC-A31C0A252534}" destId="{1133083B-8E8C-4FB2-A880-793344FCF734}" srcOrd="2" destOrd="0" presId="urn:microsoft.com/office/officeart/2005/8/layout/chevron1"/>
    <dgm:cxn modelId="{BC29593F-7874-4DB5-ADD1-B46E9929420E}" type="presParOf" srcId="{04E90164-24A0-4B23-9DDC-A31C0A252534}" destId="{870788B6-AAEC-4600-A733-9AC98C9215A3}" srcOrd="3" destOrd="0" presId="urn:microsoft.com/office/officeart/2005/8/layout/chevron1"/>
    <dgm:cxn modelId="{4BE2CEA7-35E4-409D-BAD7-89EF756155E3}" type="presParOf" srcId="{04E90164-24A0-4B23-9DDC-A31C0A252534}" destId="{12A9DD0C-6D96-4224-8108-9967FF806287}" srcOrd="4" destOrd="0" presId="urn:microsoft.com/office/officeart/2005/8/layout/chevron1"/>
    <dgm:cxn modelId="{66E6742D-BE49-4966-8D09-74EE6372CB15}" type="presParOf" srcId="{04E90164-24A0-4B23-9DDC-A31C0A252534}" destId="{7605C442-D33C-488A-AA61-CA3EC3693E50}" srcOrd="5" destOrd="0" presId="urn:microsoft.com/office/officeart/2005/8/layout/chevron1"/>
    <dgm:cxn modelId="{4CDAE2C8-2E53-4C20-BD9C-A694039D8A81}" type="presParOf" srcId="{04E90164-24A0-4B23-9DDC-A31C0A252534}" destId="{548BEF21-8345-4951-8E20-C6FBEFE8E541}" srcOrd="6" destOrd="0" presId="urn:microsoft.com/office/officeart/2005/8/layout/chevron1"/>
    <dgm:cxn modelId="{65313BBE-FBD3-4E47-B5B8-D8FCF7A766E3}" type="presParOf" srcId="{04E90164-24A0-4B23-9DDC-A31C0A252534}" destId="{FFA65CEC-7E4F-481B-AE2F-1C2BEE8D3AC7}" srcOrd="7" destOrd="0" presId="urn:microsoft.com/office/officeart/2005/8/layout/chevron1"/>
    <dgm:cxn modelId="{0F006AA4-410F-419C-B594-26F6BCD5B577}" type="presParOf" srcId="{04E90164-24A0-4B23-9DDC-A31C0A252534}" destId="{E39AE332-C061-4FEC-AFA3-F8C9972EC68E}" srcOrd="8" destOrd="0" presId="urn:microsoft.com/office/officeart/2005/8/layout/chevron1"/>
    <dgm:cxn modelId="{A4861EEC-6408-4BC9-9B20-D12744877C64}" type="presParOf" srcId="{04E90164-24A0-4B23-9DDC-A31C0A252534}" destId="{15A0BA03-3566-43EE-9014-53D5048BED01}" srcOrd="9" destOrd="0" presId="urn:microsoft.com/office/officeart/2005/8/layout/chevron1"/>
    <dgm:cxn modelId="{EA129A07-A88E-4594-B807-F67ED4857EBF}" type="presParOf" srcId="{04E90164-24A0-4B23-9DDC-A31C0A252534}" destId="{7BBB34A1-318E-4E54-A794-7BE1259ED1C6}" srcOrd="10" destOrd="0" presId="urn:microsoft.com/office/officeart/2005/8/layout/chevron1"/>
    <dgm:cxn modelId="{896323BF-6E49-462B-B82B-4A9D621C7D8F}" type="presParOf" srcId="{04E90164-24A0-4B23-9DDC-A31C0A252534}" destId="{CE7738CC-B97C-4269-A134-5F5AB38B7AC7}" srcOrd="11" destOrd="0" presId="urn:microsoft.com/office/officeart/2005/8/layout/chevron1"/>
    <dgm:cxn modelId="{D121E7F6-D4D1-4532-8B71-6B91DC227046}"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a:solidFill>
          <a:srgbClr val="FFC000"/>
        </a:solidFill>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dirty="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今後の方針</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7CD74813-D65E-485D-A486-3D982C03148C}" type="presOf" srcId="{213D170D-A354-4395-B337-5D316140EA0F}" destId="{7BBB34A1-318E-4E54-A794-7BE1259ED1C6}"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8A382BF5-3A29-4FCA-BA54-A0B967AC6D56}" type="presOf" srcId="{79B0A28A-DAA5-4690-96D1-BEF120D32EFC}" destId="{201BB501-F976-4CB3-887C-7B863A9E13A7}" srcOrd="0" destOrd="0" presId="urn:microsoft.com/office/officeart/2005/8/layout/chevron1"/>
    <dgm:cxn modelId="{46EC83C9-97CE-4676-944E-8AF444AA02A0}" type="presOf" srcId="{D305CDF0-00DE-44A0-9D60-0B4F4B2468FF}" destId="{12A9DD0C-6D96-4224-8108-9967FF806287}" srcOrd="0" destOrd="0" presId="urn:microsoft.com/office/officeart/2005/8/layout/chevron1"/>
    <dgm:cxn modelId="{62AA5E38-1AA0-4ECD-80EB-197DA82B843C}" type="presOf" srcId="{B3FDAB15-ED21-4277-B266-879540DC371B}" destId="{09FA6613-267E-454D-ACFA-C04486E0B6FC}" srcOrd="0" destOrd="0" presId="urn:microsoft.com/office/officeart/2005/8/layout/chevron1"/>
    <dgm:cxn modelId="{A63F2208-2586-4AA6-871C-6E9AE1F3A64F}" type="presOf" srcId="{C9413CCF-7587-4B44-B5B1-11C8DC176BC1}" destId="{1133083B-8E8C-4FB2-A880-793344FCF734}"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FC20BC6A-4A0E-4B6F-A469-30A166AD2E8F}" srcId="{012DB4CF-8958-4A68-A2D7-7C78E19262CD}" destId="{C4C5F77B-744C-461E-9801-9892ADD88FC3}" srcOrd="3" destOrd="0" parTransId="{455A548E-0BE2-47C5-9C12-F58D2B1E3FFF}" sibTransId="{2FBC1D9E-AE17-408E-A1BD-D96CE85FE6A4}"/>
    <dgm:cxn modelId="{691EF556-D8F9-40F8-8A62-909D31FB3DFB}" type="presOf" srcId="{B17A7FCF-1BAC-499A-9E6A-19194A86EE87}" destId="{E39AE332-C061-4FEC-AFA3-F8C9972EC68E}" srcOrd="0" destOrd="0" presId="urn:microsoft.com/office/officeart/2005/8/layout/chevron1"/>
    <dgm:cxn modelId="{EC0E04F4-15BF-4B94-817C-A2F880506591}" type="presOf" srcId="{C4C5F77B-744C-461E-9801-9892ADD88FC3}" destId="{548BEF21-8345-4951-8E20-C6FBEFE8E541}" srcOrd="0" destOrd="0" presId="urn:microsoft.com/office/officeart/2005/8/layout/chevron1"/>
    <dgm:cxn modelId="{ADE7A15A-4BF5-4864-AA0C-CD53CD023AE2}" type="presOf" srcId="{012DB4CF-8958-4A68-A2D7-7C78E19262CD}" destId="{04E90164-24A0-4B23-9DDC-A31C0A252534}"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2B100128-812C-4BED-A044-6A0F0BA10254}" type="presParOf" srcId="{04E90164-24A0-4B23-9DDC-A31C0A252534}" destId="{201BB501-F976-4CB3-887C-7B863A9E13A7}" srcOrd="0" destOrd="0" presId="urn:microsoft.com/office/officeart/2005/8/layout/chevron1"/>
    <dgm:cxn modelId="{51B4D7A7-0277-488F-A82F-7534F4A6C858}" type="presParOf" srcId="{04E90164-24A0-4B23-9DDC-A31C0A252534}" destId="{8538F0B6-1FD8-46E4-A9FE-D1AFB3D43904}" srcOrd="1" destOrd="0" presId="urn:microsoft.com/office/officeart/2005/8/layout/chevron1"/>
    <dgm:cxn modelId="{5B84C14B-6724-4736-BC4B-79CC73D58EE5}" type="presParOf" srcId="{04E90164-24A0-4B23-9DDC-A31C0A252534}" destId="{1133083B-8E8C-4FB2-A880-793344FCF734}" srcOrd="2" destOrd="0" presId="urn:microsoft.com/office/officeart/2005/8/layout/chevron1"/>
    <dgm:cxn modelId="{2482E061-7301-4397-BF20-FEE45F130093}" type="presParOf" srcId="{04E90164-24A0-4B23-9DDC-A31C0A252534}" destId="{870788B6-AAEC-4600-A733-9AC98C9215A3}" srcOrd="3" destOrd="0" presId="urn:microsoft.com/office/officeart/2005/8/layout/chevron1"/>
    <dgm:cxn modelId="{BC850BA8-556C-4C49-921D-8650F4439E56}" type="presParOf" srcId="{04E90164-24A0-4B23-9DDC-A31C0A252534}" destId="{12A9DD0C-6D96-4224-8108-9967FF806287}" srcOrd="4" destOrd="0" presId="urn:microsoft.com/office/officeart/2005/8/layout/chevron1"/>
    <dgm:cxn modelId="{87A587D3-5F86-4FFF-B651-D743CC355488}" type="presParOf" srcId="{04E90164-24A0-4B23-9DDC-A31C0A252534}" destId="{7605C442-D33C-488A-AA61-CA3EC3693E50}" srcOrd="5" destOrd="0" presId="urn:microsoft.com/office/officeart/2005/8/layout/chevron1"/>
    <dgm:cxn modelId="{A8359D96-3B3E-457E-A781-2F57C231F9F8}" type="presParOf" srcId="{04E90164-24A0-4B23-9DDC-A31C0A252534}" destId="{548BEF21-8345-4951-8E20-C6FBEFE8E541}" srcOrd="6" destOrd="0" presId="urn:microsoft.com/office/officeart/2005/8/layout/chevron1"/>
    <dgm:cxn modelId="{80261BB2-4161-488E-92A6-DCD08A0E3FA2}" type="presParOf" srcId="{04E90164-24A0-4B23-9DDC-A31C0A252534}" destId="{FFA65CEC-7E4F-481B-AE2F-1C2BEE8D3AC7}" srcOrd="7" destOrd="0" presId="urn:microsoft.com/office/officeart/2005/8/layout/chevron1"/>
    <dgm:cxn modelId="{762971FD-15FA-4C81-91C5-0A3C785122DA}" type="presParOf" srcId="{04E90164-24A0-4B23-9DDC-A31C0A252534}" destId="{E39AE332-C061-4FEC-AFA3-F8C9972EC68E}" srcOrd="8" destOrd="0" presId="urn:microsoft.com/office/officeart/2005/8/layout/chevron1"/>
    <dgm:cxn modelId="{CF9FB83B-F19D-452E-AB91-7B7037EE281D}" type="presParOf" srcId="{04E90164-24A0-4B23-9DDC-A31C0A252534}" destId="{15A0BA03-3566-43EE-9014-53D5048BED01}" srcOrd="9" destOrd="0" presId="urn:microsoft.com/office/officeart/2005/8/layout/chevron1"/>
    <dgm:cxn modelId="{B33F4073-9003-4B7E-B218-2A5A5E537341}" type="presParOf" srcId="{04E90164-24A0-4B23-9DDC-A31C0A252534}" destId="{7BBB34A1-318E-4E54-A794-7BE1259ED1C6}" srcOrd="10" destOrd="0" presId="urn:microsoft.com/office/officeart/2005/8/layout/chevron1"/>
    <dgm:cxn modelId="{9E30965D-D132-42A2-A9A8-B0A5ACB133F9}" type="presParOf" srcId="{04E90164-24A0-4B23-9DDC-A31C0A252534}" destId="{CE7738CC-B97C-4269-A134-5F5AB38B7AC7}" srcOrd="11" destOrd="0" presId="urn:microsoft.com/office/officeart/2005/8/layout/chevron1"/>
    <dgm:cxn modelId="{CC274E7A-D83E-4146-9090-8F7EEA02844C}"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a:solidFill>
          <a:srgbClr val="FFFF00"/>
        </a:solidFill>
        <a:ln>
          <a:solidFill>
            <a:srgbClr val="FFFF00"/>
          </a:solidFill>
        </a:ln>
      </dgm:spPr>
      <dgm:t>
        <a:bodyPr/>
        <a:lstStyle/>
        <a:p>
          <a:r>
            <a:rPr kumimoji="1" lang="ja-JP" altLang="en-US" sz="1600" dirty="0" smtClean="0">
              <a:solidFill>
                <a:schemeClr val="tx1"/>
              </a:solidFill>
            </a:rPr>
            <a:t>将来　都市像</a:t>
          </a:r>
          <a:endParaRPr kumimoji="1" lang="ja-JP" altLang="en-US" sz="1600" dirty="0">
            <a:solidFill>
              <a:schemeClr val="tx1"/>
            </a:solidFill>
          </a:endParaRPr>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今後の方針</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BB866A11-6D81-4444-9AD3-DFFA85B20D9C}" type="presOf" srcId="{012DB4CF-8958-4A68-A2D7-7C78E19262CD}" destId="{04E90164-24A0-4B23-9DDC-A31C0A252534}"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6A401F43-A57E-4E9E-B3CF-FB4807F9702C}" type="presOf" srcId="{B3FDAB15-ED21-4277-B266-879540DC371B}" destId="{09FA6613-267E-454D-ACFA-C04486E0B6FC}" srcOrd="0" destOrd="0" presId="urn:microsoft.com/office/officeart/2005/8/layout/chevron1"/>
    <dgm:cxn modelId="{57ED191F-9A2D-45EC-A715-06BE0010F7CE}" type="presOf" srcId="{79B0A28A-DAA5-4690-96D1-BEF120D32EFC}" destId="{201BB501-F976-4CB3-887C-7B863A9E13A7}" srcOrd="0" destOrd="0" presId="urn:microsoft.com/office/officeart/2005/8/layout/chevron1"/>
    <dgm:cxn modelId="{8C8A1195-D2D4-4CDA-A684-165422E46A34}" type="presOf" srcId="{D305CDF0-00DE-44A0-9D60-0B4F4B2468FF}" destId="{12A9DD0C-6D96-4224-8108-9967FF806287}" srcOrd="0" destOrd="0" presId="urn:microsoft.com/office/officeart/2005/8/layout/chevron1"/>
    <dgm:cxn modelId="{F58C058D-1B38-4B3F-81A6-B85A28FC47B6}" type="presOf" srcId="{213D170D-A354-4395-B337-5D316140EA0F}" destId="{7BBB34A1-318E-4E54-A794-7BE1259ED1C6}"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E61B51FA-F566-4448-BE64-6243B60890F8}" type="presOf" srcId="{C9413CCF-7587-4B44-B5B1-11C8DC176BC1}" destId="{1133083B-8E8C-4FB2-A880-793344FCF734}" srcOrd="0" destOrd="0" presId="urn:microsoft.com/office/officeart/2005/8/layout/chevron1"/>
    <dgm:cxn modelId="{F2567184-0227-489A-AA23-9EE20A7A749D}" type="presOf" srcId="{B17A7FCF-1BAC-499A-9E6A-19194A86EE87}" destId="{E39AE332-C061-4FEC-AFA3-F8C9972EC68E}"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AA388798-8BA9-46CF-A384-CE2286E1AB7A}" type="presOf" srcId="{C4C5F77B-744C-461E-9801-9892ADD88FC3}" destId="{548BEF21-8345-4951-8E20-C6FBEFE8E541}"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BBCCAF24-D5C8-487A-B48D-B81CFC33E2C5}" type="presParOf" srcId="{04E90164-24A0-4B23-9DDC-A31C0A252534}" destId="{201BB501-F976-4CB3-887C-7B863A9E13A7}" srcOrd="0" destOrd="0" presId="urn:microsoft.com/office/officeart/2005/8/layout/chevron1"/>
    <dgm:cxn modelId="{E301ACFD-1A5A-49AB-A69D-351E82CBDCE5}" type="presParOf" srcId="{04E90164-24A0-4B23-9DDC-A31C0A252534}" destId="{8538F0B6-1FD8-46E4-A9FE-D1AFB3D43904}" srcOrd="1" destOrd="0" presId="urn:microsoft.com/office/officeart/2005/8/layout/chevron1"/>
    <dgm:cxn modelId="{2B3B9B29-E3C5-4768-86B6-8CC61B234924}" type="presParOf" srcId="{04E90164-24A0-4B23-9DDC-A31C0A252534}" destId="{1133083B-8E8C-4FB2-A880-793344FCF734}" srcOrd="2" destOrd="0" presId="urn:microsoft.com/office/officeart/2005/8/layout/chevron1"/>
    <dgm:cxn modelId="{23795862-ECBF-4763-AFB5-61A2543E540A}" type="presParOf" srcId="{04E90164-24A0-4B23-9DDC-A31C0A252534}" destId="{870788B6-AAEC-4600-A733-9AC98C9215A3}" srcOrd="3" destOrd="0" presId="urn:microsoft.com/office/officeart/2005/8/layout/chevron1"/>
    <dgm:cxn modelId="{63395230-3355-4195-A0DA-88FAC7937198}" type="presParOf" srcId="{04E90164-24A0-4B23-9DDC-A31C0A252534}" destId="{12A9DD0C-6D96-4224-8108-9967FF806287}" srcOrd="4" destOrd="0" presId="urn:microsoft.com/office/officeart/2005/8/layout/chevron1"/>
    <dgm:cxn modelId="{66398FFC-D931-4BC0-8EBB-E0EFCE9CC1B3}" type="presParOf" srcId="{04E90164-24A0-4B23-9DDC-A31C0A252534}" destId="{7605C442-D33C-488A-AA61-CA3EC3693E50}" srcOrd="5" destOrd="0" presId="urn:microsoft.com/office/officeart/2005/8/layout/chevron1"/>
    <dgm:cxn modelId="{582D50EC-D169-465F-AF3D-62235C158CA8}" type="presParOf" srcId="{04E90164-24A0-4B23-9DDC-A31C0A252534}" destId="{548BEF21-8345-4951-8E20-C6FBEFE8E541}" srcOrd="6" destOrd="0" presId="urn:microsoft.com/office/officeart/2005/8/layout/chevron1"/>
    <dgm:cxn modelId="{8A5CC22B-E3E2-40DD-97DE-896DCFC93607}" type="presParOf" srcId="{04E90164-24A0-4B23-9DDC-A31C0A252534}" destId="{FFA65CEC-7E4F-481B-AE2F-1C2BEE8D3AC7}" srcOrd="7" destOrd="0" presId="urn:microsoft.com/office/officeart/2005/8/layout/chevron1"/>
    <dgm:cxn modelId="{BADFA1E9-B5D9-4AD1-8001-B779B96903C5}" type="presParOf" srcId="{04E90164-24A0-4B23-9DDC-A31C0A252534}" destId="{E39AE332-C061-4FEC-AFA3-F8C9972EC68E}" srcOrd="8" destOrd="0" presId="urn:microsoft.com/office/officeart/2005/8/layout/chevron1"/>
    <dgm:cxn modelId="{07F9E221-3E18-4D09-8CE2-6D6168EA3BEA}" type="presParOf" srcId="{04E90164-24A0-4B23-9DDC-A31C0A252534}" destId="{15A0BA03-3566-43EE-9014-53D5048BED01}" srcOrd="9" destOrd="0" presId="urn:microsoft.com/office/officeart/2005/8/layout/chevron1"/>
    <dgm:cxn modelId="{AEF7B603-F6D9-4414-9C2D-3E8952E7061D}" type="presParOf" srcId="{04E90164-24A0-4B23-9DDC-A31C0A252534}" destId="{7BBB34A1-318E-4E54-A794-7BE1259ED1C6}" srcOrd="10" destOrd="0" presId="urn:microsoft.com/office/officeart/2005/8/layout/chevron1"/>
    <dgm:cxn modelId="{D2D5CC47-C7EB-4799-8E58-30031965CC6A}" type="presParOf" srcId="{04E90164-24A0-4B23-9DDC-A31C0A252534}" destId="{CE7738CC-B97C-4269-A134-5F5AB38B7AC7}" srcOrd="11" destOrd="0" presId="urn:microsoft.com/office/officeart/2005/8/layout/chevron1"/>
    <dgm:cxn modelId="{5A07FD3D-6803-4A15-B166-10B70D9BBBF1}"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a:solidFill>
          <a:srgbClr val="FFFF00"/>
        </a:solidFill>
        <a:ln>
          <a:solidFill>
            <a:srgbClr val="FFFF00"/>
          </a:solidFill>
        </a:ln>
      </dgm:spPr>
      <dgm:t>
        <a:bodyPr/>
        <a:lstStyle/>
        <a:p>
          <a:r>
            <a:rPr kumimoji="1" lang="ja-JP" altLang="en-US" sz="1600" dirty="0" smtClean="0">
              <a:solidFill>
                <a:schemeClr val="tx1"/>
              </a:solidFill>
            </a:rPr>
            <a:t>将来　都市像</a:t>
          </a:r>
          <a:endParaRPr kumimoji="1" lang="ja-JP" altLang="en-US" sz="1600" dirty="0">
            <a:solidFill>
              <a:schemeClr val="tx1"/>
            </a:solidFill>
          </a:endParaRPr>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まとめ</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1203BCFF-37F8-4AF7-BE82-1E75931C60D2}" type="presOf" srcId="{D305CDF0-00DE-44A0-9D60-0B4F4B2468FF}" destId="{12A9DD0C-6D96-4224-8108-9967FF806287}"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042BD6A7-BB39-4F19-BCB7-091D0F1B1C8C}" type="presOf" srcId="{C4C5F77B-744C-461E-9801-9892ADD88FC3}" destId="{548BEF21-8345-4951-8E20-C6FBEFE8E541}" srcOrd="0" destOrd="0" presId="urn:microsoft.com/office/officeart/2005/8/layout/chevron1"/>
    <dgm:cxn modelId="{3B352E91-B8B6-4F47-8CA0-095428D6B4A1}" srcId="{012DB4CF-8958-4A68-A2D7-7C78E19262CD}" destId="{B3FDAB15-ED21-4277-B266-879540DC371B}" srcOrd="6" destOrd="0" parTransId="{E6C1484C-8E76-4F34-92DA-3BADC3760355}" sibTransId="{557D5AB8-D022-4044-A857-FD38F8F77DF1}"/>
    <dgm:cxn modelId="{C2A5D782-108E-4F25-AF27-4B00571F0635}" type="presOf" srcId="{213D170D-A354-4395-B337-5D316140EA0F}" destId="{7BBB34A1-318E-4E54-A794-7BE1259ED1C6}" srcOrd="0" destOrd="0" presId="urn:microsoft.com/office/officeart/2005/8/layout/chevron1"/>
    <dgm:cxn modelId="{01FD0FD7-A9C2-4373-807A-696C4B1B6A4B}" type="presOf" srcId="{B17A7FCF-1BAC-499A-9E6A-19194A86EE87}" destId="{E39AE332-C061-4FEC-AFA3-F8C9972EC68E}"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1309A0D0-D8D5-4962-A82A-55DAF8840B00}" type="presOf" srcId="{012DB4CF-8958-4A68-A2D7-7C78E19262CD}" destId="{04E90164-24A0-4B23-9DDC-A31C0A252534}"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9517D5BB-D3E1-4867-8ACA-21376E1F6F36}" type="presOf" srcId="{B3FDAB15-ED21-4277-B266-879540DC371B}" destId="{09FA6613-267E-454D-ACFA-C04486E0B6FC}" srcOrd="0" destOrd="0" presId="urn:microsoft.com/office/officeart/2005/8/layout/chevron1"/>
    <dgm:cxn modelId="{82AFFBEA-7CAD-4D41-BAF7-45B035037D55}" type="presOf" srcId="{C9413CCF-7587-4B44-B5B1-11C8DC176BC1}" destId="{1133083B-8E8C-4FB2-A880-793344FCF734}" srcOrd="0" destOrd="0" presId="urn:microsoft.com/office/officeart/2005/8/layout/chevron1"/>
    <dgm:cxn modelId="{22C6778F-B1BA-4AE1-BD18-26E8DAA63A35}" type="presOf" srcId="{79B0A28A-DAA5-4690-96D1-BEF120D32EFC}" destId="{201BB501-F976-4CB3-887C-7B863A9E13A7}"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1B44D5A3-D80E-4779-8D4A-88E66227A2B6}" type="presParOf" srcId="{04E90164-24A0-4B23-9DDC-A31C0A252534}" destId="{201BB501-F976-4CB3-887C-7B863A9E13A7}" srcOrd="0" destOrd="0" presId="urn:microsoft.com/office/officeart/2005/8/layout/chevron1"/>
    <dgm:cxn modelId="{4D74030D-3D74-45F9-9FA6-011F0F6B8C37}" type="presParOf" srcId="{04E90164-24A0-4B23-9DDC-A31C0A252534}" destId="{8538F0B6-1FD8-46E4-A9FE-D1AFB3D43904}" srcOrd="1" destOrd="0" presId="urn:microsoft.com/office/officeart/2005/8/layout/chevron1"/>
    <dgm:cxn modelId="{E5346709-D7AC-4CF4-A4B1-322F329919EA}" type="presParOf" srcId="{04E90164-24A0-4B23-9DDC-A31C0A252534}" destId="{1133083B-8E8C-4FB2-A880-793344FCF734}" srcOrd="2" destOrd="0" presId="urn:microsoft.com/office/officeart/2005/8/layout/chevron1"/>
    <dgm:cxn modelId="{829AA0DA-BCC0-42F9-8C8D-3AE2572723F9}" type="presParOf" srcId="{04E90164-24A0-4B23-9DDC-A31C0A252534}" destId="{870788B6-AAEC-4600-A733-9AC98C9215A3}" srcOrd="3" destOrd="0" presId="urn:microsoft.com/office/officeart/2005/8/layout/chevron1"/>
    <dgm:cxn modelId="{AB9977E0-2A26-43A2-B95B-99B89C5048D4}" type="presParOf" srcId="{04E90164-24A0-4B23-9DDC-A31C0A252534}" destId="{12A9DD0C-6D96-4224-8108-9967FF806287}" srcOrd="4" destOrd="0" presId="urn:microsoft.com/office/officeart/2005/8/layout/chevron1"/>
    <dgm:cxn modelId="{480065A6-9A1D-40FC-9438-4AB2C7FA17FD}" type="presParOf" srcId="{04E90164-24A0-4B23-9DDC-A31C0A252534}" destId="{7605C442-D33C-488A-AA61-CA3EC3693E50}" srcOrd="5" destOrd="0" presId="urn:microsoft.com/office/officeart/2005/8/layout/chevron1"/>
    <dgm:cxn modelId="{EDB4FE70-5BA9-49DC-A364-98B49F84D5D3}" type="presParOf" srcId="{04E90164-24A0-4B23-9DDC-A31C0A252534}" destId="{548BEF21-8345-4951-8E20-C6FBEFE8E541}" srcOrd="6" destOrd="0" presId="urn:microsoft.com/office/officeart/2005/8/layout/chevron1"/>
    <dgm:cxn modelId="{AE8BE47D-C502-4186-97C2-09ED1D35EB9A}" type="presParOf" srcId="{04E90164-24A0-4B23-9DDC-A31C0A252534}" destId="{FFA65CEC-7E4F-481B-AE2F-1C2BEE8D3AC7}" srcOrd="7" destOrd="0" presId="urn:microsoft.com/office/officeart/2005/8/layout/chevron1"/>
    <dgm:cxn modelId="{6D52C584-F782-407D-969F-DD3A3BC9B345}" type="presParOf" srcId="{04E90164-24A0-4B23-9DDC-A31C0A252534}" destId="{E39AE332-C061-4FEC-AFA3-F8C9972EC68E}" srcOrd="8" destOrd="0" presId="urn:microsoft.com/office/officeart/2005/8/layout/chevron1"/>
    <dgm:cxn modelId="{5383E7EA-DABA-40BA-A55A-C141A3FB38E7}" type="presParOf" srcId="{04E90164-24A0-4B23-9DDC-A31C0A252534}" destId="{15A0BA03-3566-43EE-9014-53D5048BED01}" srcOrd="9" destOrd="0" presId="urn:microsoft.com/office/officeart/2005/8/layout/chevron1"/>
    <dgm:cxn modelId="{63B0AFB7-15C4-43EB-ABAB-5FAB714B77F7}" type="presParOf" srcId="{04E90164-24A0-4B23-9DDC-A31C0A252534}" destId="{7BBB34A1-318E-4E54-A794-7BE1259ED1C6}" srcOrd="10" destOrd="0" presId="urn:microsoft.com/office/officeart/2005/8/layout/chevron1"/>
    <dgm:cxn modelId="{34FE8A17-C518-4835-B1C3-8FDB2C8B2E88}" type="presParOf" srcId="{04E90164-24A0-4B23-9DDC-A31C0A252534}" destId="{CE7738CC-B97C-4269-A134-5F5AB38B7AC7}" srcOrd="11" destOrd="0" presId="urn:microsoft.com/office/officeart/2005/8/layout/chevron1"/>
    <dgm:cxn modelId="{E69D714A-1F12-4517-92C2-AB52438205DF}"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a:solidFill>
          <a:srgbClr val="00B050"/>
        </a:solidFill>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まとめ</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10B21933-58AE-4390-B5B7-5E1553E1D239}" type="presOf" srcId="{012DB4CF-8958-4A68-A2D7-7C78E19262CD}" destId="{04E90164-24A0-4B23-9DDC-A31C0A252534}"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F95A044E-9071-453F-BB34-A762FD45FA91}" type="presOf" srcId="{D305CDF0-00DE-44A0-9D60-0B4F4B2468FF}" destId="{12A9DD0C-6D96-4224-8108-9967FF806287}" srcOrd="0" destOrd="0" presId="urn:microsoft.com/office/officeart/2005/8/layout/chevron1"/>
    <dgm:cxn modelId="{8195F810-E404-4823-8B83-EF77DAB78BA8}" srcId="{012DB4CF-8958-4A68-A2D7-7C78E19262CD}" destId="{D305CDF0-00DE-44A0-9D60-0B4F4B2468FF}" srcOrd="2" destOrd="0" parTransId="{E0FAEDFA-C816-4A3B-9DFB-0DBDC2CBE408}" sibTransId="{1A538716-F7F2-4D1C-BE9A-C4F0AABD5714}"/>
    <dgm:cxn modelId="{59E240B5-D44B-438D-B993-C1C89BF98477}" type="presOf" srcId="{213D170D-A354-4395-B337-5D316140EA0F}" destId="{7BBB34A1-318E-4E54-A794-7BE1259ED1C6}"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E4B5D591-D345-47E6-9999-FD003D6A97E1}" type="presOf" srcId="{B3FDAB15-ED21-4277-B266-879540DC371B}" destId="{09FA6613-267E-454D-ACFA-C04486E0B6FC}" srcOrd="0" destOrd="0" presId="urn:microsoft.com/office/officeart/2005/8/layout/chevron1"/>
    <dgm:cxn modelId="{40CC052F-19AB-4068-8056-52CEAE384C74}" type="presOf" srcId="{B17A7FCF-1BAC-499A-9E6A-19194A86EE87}" destId="{E39AE332-C061-4FEC-AFA3-F8C9972EC68E}" srcOrd="0" destOrd="0" presId="urn:microsoft.com/office/officeart/2005/8/layout/chevron1"/>
    <dgm:cxn modelId="{09C6965E-2882-4623-AC50-3F35FE1658B0}" type="presOf" srcId="{79B0A28A-DAA5-4690-96D1-BEF120D32EFC}" destId="{201BB501-F976-4CB3-887C-7B863A9E13A7}" srcOrd="0" destOrd="0" presId="urn:microsoft.com/office/officeart/2005/8/layout/chevron1"/>
    <dgm:cxn modelId="{30C9E11C-DBBB-409C-A1D2-BCC44AB0ECE3}" type="presOf" srcId="{C9413CCF-7587-4B44-B5B1-11C8DC176BC1}" destId="{1133083B-8E8C-4FB2-A880-793344FCF734}" srcOrd="0" destOrd="0" presId="urn:microsoft.com/office/officeart/2005/8/layout/chevron1"/>
    <dgm:cxn modelId="{8C087575-9802-4EEB-A7F0-D49D4F9B28E5}" type="presOf" srcId="{C4C5F77B-744C-461E-9801-9892ADD88FC3}" destId="{548BEF21-8345-4951-8E20-C6FBEFE8E541}"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6ACC9A72-FB05-4C3B-87BE-C034E122D412}" type="presParOf" srcId="{04E90164-24A0-4B23-9DDC-A31C0A252534}" destId="{201BB501-F976-4CB3-887C-7B863A9E13A7}" srcOrd="0" destOrd="0" presId="urn:microsoft.com/office/officeart/2005/8/layout/chevron1"/>
    <dgm:cxn modelId="{5164E0C5-D222-43B0-813C-3D64A8524DE6}" type="presParOf" srcId="{04E90164-24A0-4B23-9DDC-A31C0A252534}" destId="{8538F0B6-1FD8-46E4-A9FE-D1AFB3D43904}" srcOrd="1" destOrd="0" presId="urn:microsoft.com/office/officeart/2005/8/layout/chevron1"/>
    <dgm:cxn modelId="{47326E55-4CC4-4002-B264-99A531D39893}" type="presParOf" srcId="{04E90164-24A0-4B23-9DDC-A31C0A252534}" destId="{1133083B-8E8C-4FB2-A880-793344FCF734}" srcOrd="2" destOrd="0" presId="urn:microsoft.com/office/officeart/2005/8/layout/chevron1"/>
    <dgm:cxn modelId="{82037459-32FC-4D5A-BABA-F1F8184373A9}" type="presParOf" srcId="{04E90164-24A0-4B23-9DDC-A31C0A252534}" destId="{870788B6-AAEC-4600-A733-9AC98C9215A3}" srcOrd="3" destOrd="0" presId="urn:microsoft.com/office/officeart/2005/8/layout/chevron1"/>
    <dgm:cxn modelId="{F9486B2B-12A1-482B-A1AB-DB07637D494C}" type="presParOf" srcId="{04E90164-24A0-4B23-9DDC-A31C0A252534}" destId="{12A9DD0C-6D96-4224-8108-9967FF806287}" srcOrd="4" destOrd="0" presId="urn:microsoft.com/office/officeart/2005/8/layout/chevron1"/>
    <dgm:cxn modelId="{9B040690-ECF5-4EDC-ACBB-C01DFDBAE5F6}" type="presParOf" srcId="{04E90164-24A0-4B23-9DDC-A31C0A252534}" destId="{7605C442-D33C-488A-AA61-CA3EC3693E50}" srcOrd="5" destOrd="0" presId="urn:microsoft.com/office/officeart/2005/8/layout/chevron1"/>
    <dgm:cxn modelId="{C46C0E11-0D7D-4276-8A05-947A449BFFA3}" type="presParOf" srcId="{04E90164-24A0-4B23-9DDC-A31C0A252534}" destId="{548BEF21-8345-4951-8E20-C6FBEFE8E541}" srcOrd="6" destOrd="0" presId="urn:microsoft.com/office/officeart/2005/8/layout/chevron1"/>
    <dgm:cxn modelId="{BB8D953A-B581-4C8B-A7FA-EBFCCBD44114}" type="presParOf" srcId="{04E90164-24A0-4B23-9DDC-A31C0A252534}" destId="{FFA65CEC-7E4F-481B-AE2F-1C2BEE8D3AC7}" srcOrd="7" destOrd="0" presId="urn:microsoft.com/office/officeart/2005/8/layout/chevron1"/>
    <dgm:cxn modelId="{EDCF594B-8DDE-4F91-BB52-30E732BAD41F}" type="presParOf" srcId="{04E90164-24A0-4B23-9DDC-A31C0A252534}" destId="{E39AE332-C061-4FEC-AFA3-F8C9972EC68E}" srcOrd="8" destOrd="0" presId="urn:microsoft.com/office/officeart/2005/8/layout/chevron1"/>
    <dgm:cxn modelId="{49FCED90-0FF7-43B9-8341-AA09000196E9}" type="presParOf" srcId="{04E90164-24A0-4B23-9DDC-A31C0A252534}" destId="{15A0BA03-3566-43EE-9014-53D5048BED01}" srcOrd="9" destOrd="0" presId="urn:microsoft.com/office/officeart/2005/8/layout/chevron1"/>
    <dgm:cxn modelId="{D65B2E8F-860F-454E-AA7A-5BA72E68F3D5}" type="presParOf" srcId="{04E90164-24A0-4B23-9DDC-A31C0A252534}" destId="{7BBB34A1-318E-4E54-A794-7BE1259ED1C6}" srcOrd="10" destOrd="0" presId="urn:microsoft.com/office/officeart/2005/8/layout/chevron1"/>
    <dgm:cxn modelId="{A2E733DA-23C7-424D-AD33-42825763481C}" type="presParOf" srcId="{04E90164-24A0-4B23-9DDC-A31C0A252534}" destId="{CE7738CC-B97C-4269-A134-5F5AB38B7AC7}" srcOrd="11" destOrd="0" presId="urn:microsoft.com/office/officeart/2005/8/layout/chevron1"/>
    <dgm:cxn modelId="{AD13B5E5-EDD9-472D-826B-910E54F573BB}"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EBFA0E5A-964A-4D5C-9427-29D3B3D8EE23}"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kumimoji="1" lang="ja-JP" altLang="en-US"/>
        </a:p>
      </dgm:t>
    </dgm:pt>
    <dgm:pt modelId="{4B960D03-18EB-4A26-837A-03BE984E9D57}">
      <dgm:prSet phldrT="[テキスト]"/>
      <dgm:spPr>
        <a:solidFill>
          <a:srgbClr val="FF0000"/>
        </a:solidFill>
        <a:ln>
          <a:noFill/>
        </a:ln>
      </dgm:spPr>
      <dgm:t>
        <a:bodyPr/>
        <a:lstStyle/>
        <a:p>
          <a:r>
            <a:rPr kumimoji="1" lang="ja-JP" altLang="en-US" dirty="0" smtClean="0"/>
            <a:t>商業</a:t>
          </a:r>
          <a:endParaRPr kumimoji="1" lang="ja-JP" altLang="en-US" dirty="0"/>
        </a:p>
      </dgm:t>
    </dgm:pt>
    <dgm:pt modelId="{4010582F-315A-450E-B9FD-14146668071A}" type="parTrans" cxnId="{F6A6F0A3-B011-45FE-B733-8F9D31410D6F}">
      <dgm:prSet/>
      <dgm:spPr/>
      <dgm:t>
        <a:bodyPr/>
        <a:lstStyle/>
        <a:p>
          <a:endParaRPr kumimoji="1" lang="ja-JP" altLang="en-US"/>
        </a:p>
      </dgm:t>
    </dgm:pt>
    <dgm:pt modelId="{7344865D-68C0-4BB3-893A-FF91560D1DFE}" type="sibTrans" cxnId="{F6A6F0A3-B011-45FE-B733-8F9D31410D6F}">
      <dgm:prSet/>
      <dgm:spPr>
        <a:ln w="127000">
          <a:solidFill>
            <a:schemeClr val="accent1"/>
          </a:solidFill>
        </a:ln>
      </dgm:spPr>
      <dgm:t>
        <a:bodyPr/>
        <a:lstStyle/>
        <a:p>
          <a:endParaRPr kumimoji="1" lang="ja-JP" altLang="en-US"/>
        </a:p>
      </dgm:t>
    </dgm:pt>
    <dgm:pt modelId="{25842D83-8521-4C37-A214-C00C083D4C0E}">
      <dgm:prSet phldrT="[テキスト]"/>
      <dgm:spPr>
        <a:solidFill>
          <a:srgbClr val="FFFF00"/>
        </a:solidFill>
        <a:ln>
          <a:noFill/>
        </a:ln>
      </dgm:spPr>
      <dgm:t>
        <a:bodyPr/>
        <a:lstStyle/>
        <a:p>
          <a:r>
            <a:rPr kumimoji="1" lang="ja-JP" altLang="en-US" dirty="0" smtClean="0">
              <a:solidFill>
                <a:schemeClr val="tx1"/>
              </a:solidFill>
            </a:rPr>
            <a:t>防災・防犯</a:t>
          </a:r>
          <a:endParaRPr kumimoji="1" lang="ja-JP" altLang="en-US" dirty="0">
            <a:solidFill>
              <a:schemeClr val="tx1"/>
            </a:solidFill>
          </a:endParaRPr>
        </a:p>
      </dgm:t>
    </dgm:pt>
    <dgm:pt modelId="{89552067-716F-4F77-978E-05432AA8167D}" type="parTrans" cxnId="{7B605C02-B4DC-45D0-8734-2B8BD7ECCB05}">
      <dgm:prSet/>
      <dgm:spPr/>
      <dgm:t>
        <a:bodyPr/>
        <a:lstStyle/>
        <a:p>
          <a:endParaRPr kumimoji="1" lang="ja-JP" altLang="en-US"/>
        </a:p>
      </dgm:t>
    </dgm:pt>
    <dgm:pt modelId="{EF22297F-21DD-449B-B00B-D76A3CC8CE0A}" type="sibTrans" cxnId="{7B605C02-B4DC-45D0-8734-2B8BD7ECCB05}">
      <dgm:prSet/>
      <dgm:spPr>
        <a:ln w="127000">
          <a:solidFill>
            <a:schemeClr val="accent1"/>
          </a:solidFill>
        </a:ln>
      </dgm:spPr>
      <dgm:t>
        <a:bodyPr/>
        <a:lstStyle/>
        <a:p>
          <a:endParaRPr kumimoji="1" lang="ja-JP" altLang="en-US"/>
        </a:p>
      </dgm:t>
    </dgm:pt>
    <dgm:pt modelId="{1F071C4F-2D1C-4E69-9AAD-379474B57053}">
      <dgm:prSet phldrT="[テキスト]"/>
      <dgm:spPr>
        <a:solidFill>
          <a:srgbClr val="00B0F0"/>
        </a:solidFill>
        <a:ln>
          <a:noFill/>
        </a:ln>
      </dgm:spPr>
      <dgm:t>
        <a:bodyPr/>
        <a:lstStyle/>
        <a:p>
          <a:r>
            <a:rPr kumimoji="1" lang="ja-JP" altLang="en-US" dirty="0" smtClean="0"/>
            <a:t>自然・環境</a:t>
          </a:r>
          <a:endParaRPr kumimoji="1" lang="ja-JP" altLang="en-US" dirty="0"/>
        </a:p>
      </dgm:t>
    </dgm:pt>
    <dgm:pt modelId="{42188333-57C8-43AA-80EC-733838DA0AF2}" type="parTrans" cxnId="{9F89D3C4-4431-4638-B80D-74D87A7D5A55}">
      <dgm:prSet/>
      <dgm:spPr/>
      <dgm:t>
        <a:bodyPr/>
        <a:lstStyle/>
        <a:p>
          <a:endParaRPr kumimoji="1" lang="ja-JP" altLang="en-US"/>
        </a:p>
      </dgm:t>
    </dgm:pt>
    <dgm:pt modelId="{72490B2E-EBA9-4765-AF02-6972DD3BF64A}" type="sibTrans" cxnId="{9F89D3C4-4431-4638-B80D-74D87A7D5A55}">
      <dgm:prSet/>
      <dgm:spPr>
        <a:ln w="127000">
          <a:solidFill>
            <a:schemeClr val="accent1"/>
          </a:solidFill>
        </a:ln>
      </dgm:spPr>
      <dgm:t>
        <a:bodyPr/>
        <a:lstStyle/>
        <a:p>
          <a:endParaRPr kumimoji="1" lang="ja-JP" altLang="en-US"/>
        </a:p>
      </dgm:t>
    </dgm:pt>
    <dgm:pt modelId="{39B04BE4-4E0B-4EFE-8605-45EAF0263723}">
      <dgm:prSet phldrT="[テキスト]"/>
      <dgm:spPr>
        <a:solidFill>
          <a:srgbClr val="0070C0"/>
        </a:solidFill>
        <a:ln>
          <a:noFill/>
        </a:ln>
      </dgm:spPr>
      <dgm:t>
        <a:bodyPr/>
        <a:lstStyle/>
        <a:p>
          <a:r>
            <a:rPr kumimoji="1" lang="ja-JP" altLang="en-US" dirty="0" smtClean="0"/>
            <a:t>交通</a:t>
          </a:r>
          <a:endParaRPr kumimoji="1" lang="ja-JP" altLang="en-US" dirty="0"/>
        </a:p>
      </dgm:t>
    </dgm:pt>
    <dgm:pt modelId="{951AF53E-84FE-4CD1-BE45-AD0668460C08}" type="parTrans" cxnId="{73630555-EF90-47F1-ABCD-4B2ABFAEDA90}">
      <dgm:prSet/>
      <dgm:spPr/>
      <dgm:t>
        <a:bodyPr/>
        <a:lstStyle/>
        <a:p>
          <a:endParaRPr kumimoji="1" lang="ja-JP" altLang="en-US"/>
        </a:p>
      </dgm:t>
    </dgm:pt>
    <dgm:pt modelId="{08BBC29E-86E9-40DB-8441-F76FA9E91652}" type="sibTrans" cxnId="{73630555-EF90-47F1-ABCD-4B2ABFAEDA90}">
      <dgm:prSet/>
      <dgm:spPr>
        <a:ln w="127000">
          <a:solidFill>
            <a:schemeClr val="accent1"/>
          </a:solidFill>
        </a:ln>
      </dgm:spPr>
      <dgm:t>
        <a:bodyPr/>
        <a:lstStyle/>
        <a:p>
          <a:endParaRPr kumimoji="1" lang="ja-JP" altLang="en-US"/>
        </a:p>
      </dgm:t>
    </dgm:pt>
    <dgm:pt modelId="{E73CDB08-411C-41F7-98FE-1330A5518081}">
      <dgm:prSet phldrT="[テキスト]"/>
      <dgm:spPr>
        <a:solidFill>
          <a:srgbClr val="FFC000"/>
        </a:solidFill>
        <a:ln>
          <a:noFill/>
        </a:ln>
      </dgm:spPr>
      <dgm:t>
        <a:bodyPr/>
        <a:lstStyle/>
        <a:p>
          <a:r>
            <a:rPr kumimoji="1" lang="ja-JP" altLang="en-US" dirty="0" smtClean="0"/>
            <a:t>工業</a:t>
          </a:r>
          <a:endParaRPr kumimoji="1" lang="ja-JP" altLang="en-US" dirty="0"/>
        </a:p>
      </dgm:t>
    </dgm:pt>
    <dgm:pt modelId="{3F722CBF-5F8D-4AC0-96B6-95A7DBC12737}" type="parTrans" cxnId="{06BDFFD3-8B08-4969-998B-AD902F82F3B3}">
      <dgm:prSet/>
      <dgm:spPr/>
      <dgm:t>
        <a:bodyPr/>
        <a:lstStyle/>
        <a:p>
          <a:endParaRPr kumimoji="1" lang="ja-JP" altLang="en-US"/>
        </a:p>
      </dgm:t>
    </dgm:pt>
    <dgm:pt modelId="{E5A20062-1B5A-47F1-AE97-2AE1C85F01ED}" type="sibTrans" cxnId="{06BDFFD3-8B08-4969-998B-AD902F82F3B3}">
      <dgm:prSet/>
      <dgm:spPr>
        <a:ln w="127000">
          <a:solidFill>
            <a:schemeClr val="accent1"/>
          </a:solidFill>
        </a:ln>
      </dgm:spPr>
      <dgm:t>
        <a:bodyPr/>
        <a:lstStyle/>
        <a:p>
          <a:endParaRPr kumimoji="1" lang="ja-JP" altLang="en-US"/>
        </a:p>
      </dgm:t>
    </dgm:pt>
    <dgm:pt modelId="{EC79E3C0-EF95-4862-BEC2-20DFC4655F4B}">
      <dgm:prSet phldrT="[テキスト]"/>
      <dgm:spPr>
        <a:solidFill>
          <a:srgbClr val="7030A0"/>
        </a:solidFill>
        <a:ln>
          <a:noFill/>
        </a:ln>
      </dgm:spPr>
      <dgm:t>
        <a:bodyPr/>
        <a:lstStyle/>
        <a:p>
          <a:r>
            <a:rPr kumimoji="1" lang="ja-JP" altLang="en-US" dirty="0" smtClean="0"/>
            <a:t>歴史・景観</a:t>
          </a:r>
          <a:endParaRPr kumimoji="1" lang="ja-JP" altLang="en-US" dirty="0"/>
        </a:p>
      </dgm:t>
    </dgm:pt>
    <dgm:pt modelId="{C50E5414-1D72-4CBA-8FCE-8CBC45996B58}" type="parTrans" cxnId="{F6806DF1-AA7B-4D90-A3F5-5872FF8A218B}">
      <dgm:prSet/>
      <dgm:spPr/>
      <dgm:t>
        <a:bodyPr/>
        <a:lstStyle/>
        <a:p>
          <a:endParaRPr kumimoji="1" lang="ja-JP" altLang="en-US"/>
        </a:p>
      </dgm:t>
    </dgm:pt>
    <dgm:pt modelId="{A7240C8E-731C-4170-83F5-FE73F8809F7D}" type="sibTrans" cxnId="{F6806DF1-AA7B-4D90-A3F5-5872FF8A218B}">
      <dgm:prSet/>
      <dgm:spPr>
        <a:ln w="127000">
          <a:solidFill>
            <a:schemeClr val="accent1"/>
          </a:solidFill>
        </a:ln>
      </dgm:spPr>
      <dgm:t>
        <a:bodyPr/>
        <a:lstStyle/>
        <a:p>
          <a:endParaRPr kumimoji="1" lang="ja-JP" altLang="en-US"/>
        </a:p>
      </dgm:t>
    </dgm:pt>
    <dgm:pt modelId="{AB847C23-EB19-440D-B031-F9ADD066C2C0}">
      <dgm:prSet phldrT="[テキスト]"/>
      <dgm:spPr>
        <a:solidFill>
          <a:srgbClr val="00B050"/>
        </a:solidFill>
        <a:ln>
          <a:noFill/>
        </a:ln>
      </dgm:spPr>
      <dgm:t>
        <a:bodyPr/>
        <a:lstStyle/>
        <a:p>
          <a:r>
            <a:rPr kumimoji="1" lang="ja-JP" altLang="en-US" dirty="0" smtClean="0"/>
            <a:t>農業</a:t>
          </a:r>
          <a:endParaRPr kumimoji="1" lang="ja-JP" altLang="en-US" dirty="0"/>
        </a:p>
      </dgm:t>
    </dgm:pt>
    <dgm:pt modelId="{7F04FF2A-C31E-4BC2-8FA3-406CEE4093D5}" type="parTrans" cxnId="{4E5A2DA4-10DD-4897-9786-F51AE851D141}">
      <dgm:prSet/>
      <dgm:spPr/>
      <dgm:t>
        <a:bodyPr/>
        <a:lstStyle/>
        <a:p>
          <a:endParaRPr kumimoji="1" lang="ja-JP" altLang="en-US"/>
        </a:p>
      </dgm:t>
    </dgm:pt>
    <dgm:pt modelId="{EEB41B0E-3EEA-4C93-82D0-8217F7406BE8}" type="sibTrans" cxnId="{4E5A2DA4-10DD-4897-9786-F51AE851D141}">
      <dgm:prSet/>
      <dgm:spPr>
        <a:ln w="127000">
          <a:solidFill>
            <a:schemeClr val="accent1"/>
          </a:solidFill>
        </a:ln>
      </dgm:spPr>
      <dgm:t>
        <a:bodyPr/>
        <a:lstStyle/>
        <a:p>
          <a:endParaRPr kumimoji="1" lang="ja-JP" altLang="en-US"/>
        </a:p>
      </dgm:t>
    </dgm:pt>
    <dgm:pt modelId="{D0848E65-81BC-4ABB-B909-D42E907FD459}" type="pres">
      <dgm:prSet presAssocID="{EBFA0E5A-964A-4D5C-9427-29D3B3D8EE23}" presName="cycle" presStyleCnt="0">
        <dgm:presLayoutVars>
          <dgm:dir/>
          <dgm:resizeHandles val="exact"/>
        </dgm:presLayoutVars>
      </dgm:prSet>
      <dgm:spPr/>
      <dgm:t>
        <a:bodyPr/>
        <a:lstStyle/>
        <a:p>
          <a:endParaRPr kumimoji="1" lang="ja-JP" altLang="en-US"/>
        </a:p>
      </dgm:t>
    </dgm:pt>
    <dgm:pt modelId="{6AD9BCF1-DEC5-43EC-9D4B-0CC869226378}" type="pres">
      <dgm:prSet presAssocID="{4B960D03-18EB-4A26-837A-03BE984E9D57}" presName="node" presStyleLbl="node1" presStyleIdx="0" presStyleCnt="7">
        <dgm:presLayoutVars>
          <dgm:bulletEnabled val="1"/>
        </dgm:presLayoutVars>
      </dgm:prSet>
      <dgm:spPr/>
      <dgm:t>
        <a:bodyPr/>
        <a:lstStyle/>
        <a:p>
          <a:endParaRPr kumimoji="1" lang="ja-JP" altLang="en-US"/>
        </a:p>
      </dgm:t>
    </dgm:pt>
    <dgm:pt modelId="{A67CC2D4-29B7-4E01-9E8A-73B02E95F56E}" type="pres">
      <dgm:prSet presAssocID="{4B960D03-18EB-4A26-837A-03BE984E9D57}" presName="spNode" presStyleCnt="0"/>
      <dgm:spPr/>
    </dgm:pt>
    <dgm:pt modelId="{FDEE444C-83D7-469B-94D4-D26EA8AE78DD}" type="pres">
      <dgm:prSet presAssocID="{7344865D-68C0-4BB3-893A-FF91560D1DFE}" presName="sibTrans" presStyleLbl="sibTrans1D1" presStyleIdx="0" presStyleCnt="7"/>
      <dgm:spPr/>
      <dgm:t>
        <a:bodyPr/>
        <a:lstStyle/>
        <a:p>
          <a:endParaRPr kumimoji="1" lang="ja-JP" altLang="en-US"/>
        </a:p>
      </dgm:t>
    </dgm:pt>
    <dgm:pt modelId="{8AEBE8D6-6A7A-4925-9413-86E697688E23}" type="pres">
      <dgm:prSet presAssocID="{E73CDB08-411C-41F7-98FE-1330A5518081}" presName="node" presStyleLbl="node1" presStyleIdx="1" presStyleCnt="7">
        <dgm:presLayoutVars>
          <dgm:bulletEnabled val="1"/>
        </dgm:presLayoutVars>
      </dgm:prSet>
      <dgm:spPr/>
      <dgm:t>
        <a:bodyPr/>
        <a:lstStyle/>
        <a:p>
          <a:endParaRPr kumimoji="1" lang="ja-JP" altLang="en-US"/>
        </a:p>
      </dgm:t>
    </dgm:pt>
    <dgm:pt modelId="{00BD0FCF-EA68-46B1-8C97-91CFCC363615}" type="pres">
      <dgm:prSet presAssocID="{E73CDB08-411C-41F7-98FE-1330A5518081}" presName="spNode" presStyleCnt="0"/>
      <dgm:spPr/>
    </dgm:pt>
    <dgm:pt modelId="{BD218ECB-45FA-40DE-AFB1-08293663D81F}" type="pres">
      <dgm:prSet presAssocID="{E5A20062-1B5A-47F1-AE97-2AE1C85F01ED}" presName="sibTrans" presStyleLbl="sibTrans1D1" presStyleIdx="1" presStyleCnt="7"/>
      <dgm:spPr/>
      <dgm:t>
        <a:bodyPr/>
        <a:lstStyle/>
        <a:p>
          <a:endParaRPr kumimoji="1" lang="ja-JP" altLang="en-US"/>
        </a:p>
      </dgm:t>
    </dgm:pt>
    <dgm:pt modelId="{7213980D-500E-4375-AA4C-C0E0009415DD}" type="pres">
      <dgm:prSet presAssocID="{25842D83-8521-4C37-A214-C00C083D4C0E}" presName="node" presStyleLbl="node1" presStyleIdx="2" presStyleCnt="7">
        <dgm:presLayoutVars>
          <dgm:bulletEnabled val="1"/>
        </dgm:presLayoutVars>
      </dgm:prSet>
      <dgm:spPr/>
      <dgm:t>
        <a:bodyPr/>
        <a:lstStyle/>
        <a:p>
          <a:endParaRPr kumimoji="1" lang="ja-JP" altLang="en-US"/>
        </a:p>
      </dgm:t>
    </dgm:pt>
    <dgm:pt modelId="{5ECE3C55-DF3B-4342-9C98-F4E51D28A080}" type="pres">
      <dgm:prSet presAssocID="{25842D83-8521-4C37-A214-C00C083D4C0E}" presName="spNode" presStyleCnt="0"/>
      <dgm:spPr/>
    </dgm:pt>
    <dgm:pt modelId="{863D7D3D-3EE1-429D-BA39-140398B6F16E}" type="pres">
      <dgm:prSet presAssocID="{EF22297F-21DD-449B-B00B-D76A3CC8CE0A}" presName="sibTrans" presStyleLbl="sibTrans1D1" presStyleIdx="2" presStyleCnt="7"/>
      <dgm:spPr/>
      <dgm:t>
        <a:bodyPr/>
        <a:lstStyle/>
        <a:p>
          <a:endParaRPr kumimoji="1" lang="ja-JP" altLang="en-US"/>
        </a:p>
      </dgm:t>
    </dgm:pt>
    <dgm:pt modelId="{C93134C6-D237-4FDC-BF3A-F2937C80E39F}" type="pres">
      <dgm:prSet presAssocID="{AB847C23-EB19-440D-B031-F9ADD066C2C0}" presName="node" presStyleLbl="node1" presStyleIdx="3" presStyleCnt="7">
        <dgm:presLayoutVars>
          <dgm:bulletEnabled val="1"/>
        </dgm:presLayoutVars>
      </dgm:prSet>
      <dgm:spPr/>
      <dgm:t>
        <a:bodyPr/>
        <a:lstStyle/>
        <a:p>
          <a:endParaRPr kumimoji="1" lang="ja-JP" altLang="en-US"/>
        </a:p>
      </dgm:t>
    </dgm:pt>
    <dgm:pt modelId="{E6C25392-1D45-4676-92F9-7486B3DEB929}" type="pres">
      <dgm:prSet presAssocID="{AB847C23-EB19-440D-B031-F9ADD066C2C0}" presName="spNode" presStyleCnt="0"/>
      <dgm:spPr/>
    </dgm:pt>
    <dgm:pt modelId="{BEAA4E7C-8F4A-478B-BD23-AA220FA2D762}" type="pres">
      <dgm:prSet presAssocID="{EEB41B0E-3EEA-4C93-82D0-8217F7406BE8}" presName="sibTrans" presStyleLbl="sibTrans1D1" presStyleIdx="3" presStyleCnt="7"/>
      <dgm:spPr/>
      <dgm:t>
        <a:bodyPr/>
        <a:lstStyle/>
        <a:p>
          <a:endParaRPr kumimoji="1" lang="ja-JP" altLang="en-US"/>
        </a:p>
      </dgm:t>
    </dgm:pt>
    <dgm:pt modelId="{C82222B8-1022-4AD4-BA89-6C55E9808942}" type="pres">
      <dgm:prSet presAssocID="{1F071C4F-2D1C-4E69-9AAD-379474B57053}" presName="node" presStyleLbl="node1" presStyleIdx="4" presStyleCnt="7">
        <dgm:presLayoutVars>
          <dgm:bulletEnabled val="1"/>
        </dgm:presLayoutVars>
      </dgm:prSet>
      <dgm:spPr/>
      <dgm:t>
        <a:bodyPr/>
        <a:lstStyle/>
        <a:p>
          <a:endParaRPr kumimoji="1" lang="ja-JP" altLang="en-US"/>
        </a:p>
      </dgm:t>
    </dgm:pt>
    <dgm:pt modelId="{C228FE13-953A-4CD3-A245-AD450A1F9E9C}" type="pres">
      <dgm:prSet presAssocID="{1F071C4F-2D1C-4E69-9AAD-379474B57053}" presName="spNode" presStyleCnt="0"/>
      <dgm:spPr/>
    </dgm:pt>
    <dgm:pt modelId="{7C0A6167-543B-489C-B5CD-B8C79883A030}" type="pres">
      <dgm:prSet presAssocID="{72490B2E-EBA9-4765-AF02-6972DD3BF64A}" presName="sibTrans" presStyleLbl="sibTrans1D1" presStyleIdx="4" presStyleCnt="7"/>
      <dgm:spPr/>
      <dgm:t>
        <a:bodyPr/>
        <a:lstStyle/>
        <a:p>
          <a:endParaRPr kumimoji="1" lang="ja-JP" altLang="en-US"/>
        </a:p>
      </dgm:t>
    </dgm:pt>
    <dgm:pt modelId="{9B35E13A-8A87-4F1A-A671-F50AD308E230}" type="pres">
      <dgm:prSet presAssocID="{39B04BE4-4E0B-4EFE-8605-45EAF0263723}" presName="node" presStyleLbl="node1" presStyleIdx="5" presStyleCnt="7">
        <dgm:presLayoutVars>
          <dgm:bulletEnabled val="1"/>
        </dgm:presLayoutVars>
      </dgm:prSet>
      <dgm:spPr/>
      <dgm:t>
        <a:bodyPr/>
        <a:lstStyle/>
        <a:p>
          <a:endParaRPr kumimoji="1" lang="ja-JP" altLang="en-US"/>
        </a:p>
      </dgm:t>
    </dgm:pt>
    <dgm:pt modelId="{A79525C7-E94E-4DF6-B0E0-5FB8DBF70748}" type="pres">
      <dgm:prSet presAssocID="{39B04BE4-4E0B-4EFE-8605-45EAF0263723}" presName="spNode" presStyleCnt="0"/>
      <dgm:spPr/>
    </dgm:pt>
    <dgm:pt modelId="{9726F8CA-8BF1-445B-BEB8-38E622913711}" type="pres">
      <dgm:prSet presAssocID="{08BBC29E-86E9-40DB-8441-F76FA9E91652}" presName="sibTrans" presStyleLbl="sibTrans1D1" presStyleIdx="5" presStyleCnt="7"/>
      <dgm:spPr/>
      <dgm:t>
        <a:bodyPr/>
        <a:lstStyle/>
        <a:p>
          <a:endParaRPr kumimoji="1" lang="ja-JP" altLang="en-US"/>
        </a:p>
      </dgm:t>
    </dgm:pt>
    <dgm:pt modelId="{84855101-A4CE-407D-A66A-F82E9E1B31D8}" type="pres">
      <dgm:prSet presAssocID="{EC79E3C0-EF95-4862-BEC2-20DFC4655F4B}" presName="node" presStyleLbl="node1" presStyleIdx="6" presStyleCnt="7">
        <dgm:presLayoutVars>
          <dgm:bulletEnabled val="1"/>
        </dgm:presLayoutVars>
      </dgm:prSet>
      <dgm:spPr/>
      <dgm:t>
        <a:bodyPr/>
        <a:lstStyle/>
        <a:p>
          <a:endParaRPr kumimoji="1" lang="ja-JP" altLang="en-US"/>
        </a:p>
      </dgm:t>
    </dgm:pt>
    <dgm:pt modelId="{0E78F5E9-A114-4546-A522-DCACFD00478B}" type="pres">
      <dgm:prSet presAssocID="{EC79E3C0-EF95-4862-BEC2-20DFC4655F4B}" presName="spNode" presStyleCnt="0"/>
      <dgm:spPr/>
    </dgm:pt>
    <dgm:pt modelId="{5016D12D-BA71-4EDF-8E19-0704FC7458A2}" type="pres">
      <dgm:prSet presAssocID="{A7240C8E-731C-4170-83F5-FE73F8809F7D}" presName="sibTrans" presStyleLbl="sibTrans1D1" presStyleIdx="6" presStyleCnt="7"/>
      <dgm:spPr/>
      <dgm:t>
        <a:bodyPr/>
        <a:lstStyle/>
        <a:p>
          <a:endParaRPr kumimoji="1" lang="ja-JP" altLang="en-US"/>
        </a:p>
      </dgm:t>
    </dgm:pt>
  </dgm:ptLst>
  <dgm:cxnLst>
    <dgm:cxn modelId="{F5C11AFC-92F1-4674-8E23-F7FF0110C218}" type="presOf" srcId="{39B04BE4-4E0B-4EFE-8605-45EAF0263723}" destId="{9B35E13A-8A87-4F1A-A671-F50AD308E230}" srcOrd="0" destOrd="0" presId="urn:microsoft.com/office/officeart/2005/8/layout/cycle6"/>
    <dgm:cxn modelId="{C769E887-4FC3-40F9-8D1A-A423DC62703F}" type="presOf" srcId="{E73CDB08-411C-41F7-98FE-1330A5518081}" destId="{8AEBE8D6-6A7A-4925-9413-86E697688E23}" srcOrd="0" destOrd="0" presId="urn:microsoft.com/office/officeart/2005/8/layout/cycle6"/>
    <dgm:cxn modelId="{B6CC9FBD-14FF-47FA-82C6-A39F34DEA4A6}" type="presOf" srcId="{25842D83-8521-4C37-A214-C00C083D4C0E}" destId="{7213980D-500E-4375-AA4C-C0E0009415DD}" srcOrd="0" destOrd="0" presId="urn:microsoft.com/office/officeart/2005/8/layout/cycle6"/>
    <dgm:cxn modelId="{46892E18-6D3A-45FF-9FF1-432BC05A9523}" type="presOf" srcId="{EEB41B0E-3EEA-4C93-82D0-8217F7406BE8}" destId="{BEAA4E7C-8F4A-478B-BD23-AA220FA2D762}" srcOrd="0" destOrd="0" presId="urn:microsoft.com/office/officeart/2005/8/layout/cycle6"/>
    <dgm:cxn modelId="{D293A2DA-6B3E-4C30-B31C-01E3958A523D}" type="presOf" srcId="{A7240C8E-731C-4170-83F5-FE73F8809F7D}" destId="{5016D12D-BA71-4EDF-8E19-0704FC7458A2}" srcOrd="0" destOrd="0" presId="urn:microsoft.com/office/officeart/2005/8/layout/cycle6"/>
    <dgm:cxn modelId="{C7281410-E12A-4303-8117-67A7F2B56B42}" type="presOf" srcId="{1F071C4F-2D1C-4E69-9AAD-379474B57053}" destId="{C82222B8-1022-4AD4-BA89-6C55E9808942}" srcOrd="0" destOrd="0" presId="urn:microsoft.com/office/officeart/2005/8/layout/cycle6"/>
    <dgm:cxn modelId="{3F0B259A-7335-421F-B632-0E66EAF8B47A}" type="presOf" srcId="{AB847C23-EB19-440D-B031-F9ADD066C2C0}" destId="{C93134C6-D237-4FDC-BF3A-F2937C80E39F}" srcOrd="0" destOrd="0" presId="urn:microsoft.com/office/officeart/2005/8/layout/cycle6"/>
    <dgm:cxn modelId="{C557CA33-B797-4D04-85D0-E16A683533B1}" type="presOf" srcId="{72490B2E-EBA9-4765-AF02-6972DD3BF64A}" destId="{7C0A6167-543B-489C-B5CD-B8C79883A030}" srcOrd="0" destOrd="0" presId="urn:microsoft.com/office/officeart/2005/8/layout/cycle6"/>
    <dgm:cxn modelId="{EDF167A0-2FC9-4CD8-80E4-7DE84E12039E}" type="presOf" srcId="{4B960D03-18EB-4A26-837A-03BE984E9D57}" destId="{6AD9BCF1-DEC5-43EC-9D4B-0CC869226378}" srcOrd="0" destOrd="0" presId="urn:microsoft.com/office/officeart/2005/8/layout/cycle6"/>
    <dgm:cxn modelId="{F6A6F0A3-B011-45FE-B733-8F9D31410D6F}" srcId="{EBFA0E5A-964A-4D5C-9427-29D3B3D8EE23}" destId="{4B960D03-18EB-4A26-837A-03BE984E9D57}" srcOrd="0" destOrd="0" parTransId="{4010582F-315A-450E-B9FD-14146668071A}" sibTransId="{7344865D-68C0-4BB3-893A-FF91560D1DFE}"/>
    <dgm:cxn modelId="{6365A78A-A840-4F9B-8E75-21D675426C0C}" type="presOf" srcId="{EF22297F-21DD-449B-B00B-D76A3CC8CE0A}" destId="{863D7D3D-3EE1-429D-BA39-140398B6F16E}" srcOrd="0" destOrd="0" presId="urn:microsoft.com/office/officeart/2005/8/layout/cycle6"/>
    <dgm:cxn modelId="{D12BB1EE-13F7-43AB-979E-6425A311A32C}" type="presOf" srcId="{EC79E3C0-EF95-4862-BEC2-20DFC4655F4B}" destId="{84855101-A4CE-407D-A66A-F82E9E1B31D8}" srcOrd="0" destOrd="0" presId="urn:microsoft.com/office/officeart/2005/8/layout/cycle6"/>
    <dgm:cxn modelId="{40A94C07-3F1F-4471-908C-502A177E17AD}" type="presOf" srcId="{08BBC29E-86E9-40DB-8441-F76FA9E91652}" destId="{9726F8CA-8BF1-445B-BEB8-38E622913711}" srcOrd="0" destOrd="0" presId="urn:microsoft.com/office/officeart/2005/8/layout/cycle6"/>
    <dgm:cxn modelId="{06BDFFD3-8B08-4969-998B-AD902F82F3B3}" srcId="{EBFA0E5A-964A-4D5C-9427-29D3B3D8EE23}" destId="{E73CDB08-411C-41F7-98FE-1330A5518081}" srcOrd="1" destOrd="0" parTransId="{3F722CBF-5F8D-4AC0-96B6-95A7DBC12737}" sibTransId="{E5A20062-1B5A-47F1-AE97-2AE1C85F01ED}"/>
    <dgm:cxn modelId="{73630555-EF90-47F1-ABCD-4B2ABFAEDA90}" srcId="{EBFA0E5A-964A-4D5C-9427-29D3B3D8EE23}" destId="{39B04BE4-4E0B-4EFE-8605-45EAF0263723}" srcOrd="5" destOrd="0" parTransId="{951AF53E-84FE-4CD1-BE45-AD0668460C08}" sibTransId="{08BBC29E-86E9-40DB-8441-F76FA9E91652}"/>
    <dgm:cxn modelId="{4E5A2DA4-10DD-4897-9786-F51AE851D141}" srcId="{EBFA0E5A-964A-4D5C-9427-29D3B3D8EE23}" destId="{AB847C23-EB19-440D-B031-F9ADD066C2C0}" srcOrd="3" destOrd="0" parTransId="{7F04FF2A-C31E-4BC2-8FA3-406CEE4093D5}" sibTransId="{EEB41B0E-3EEA-4C93-82D0-8217F7406BE8}"/>
    <dgm:cxn modelId="{6D7AF04B-0A02-4CCD-A47A-0B13E391FD65}" type="presOf" srcId="{E5A20062-1B5A-47F1-AE97-2AE1C85F01ED}" destId="{BD218ECB-45FA-40DE-AFB1-08293663D81F}" srcOrd="0" destOrd="0" presId="urn:microsoft.com/office/officeart/2005/8/layout/cycle6"/>
    <dgm:cxn modelId="{F6806DF1-AA7B-4D90-A3F5-5872FF8A218B}" srcId="{EBFA0E5A-964A-4D5C-9427-29D3B3D8EE23}" destId="{EC79E3C0-EF95-4862-BEC2-20DFC4655F4B}" srcOrd="6" destOrd="0" parTransId="{C50E5414-1D72-4CBA-8FCE-8CBC45996B58}" sibTransId="{A7240C8E-731C-4170-83F5-FE73F8809F7D}"/>
    <dgm:cxn modelId="{D697B3FD-1F6E-45B0-AECC-58AEE7112084}" type="presOf" srcId="{7344865D-68C0-4BB3-893A-FF91560D1DFE}" destId="{FDEE444C-83D7-469B-94D4-D26EA8AE78DD}" srcOrd="0" destOrd="0" presId="urn:microsoft.com/office/officeart/2005/8/layout/cycle6"/>
    <dgm:cxn modelId="{7B605C02-B4DC-45D0-8734-2B8BD7ECCB05}" srcId="{EBFA0E5A-964A-4D5C-9427-29D3B3D8EE23}" destId="{25842D83-8521-4C37-A214-C00C083D4C0E}" srcOrd="2" destOrd="0" parTransId="{89552067-716F-4F77-978E-05432AA8167D}" sibTransId="{EF22297F-21DD-449B-B00B-D76A3CC8CE0A}"/>
    <dgm:cxn modelId="{9F89D3C4-4431-4638-B80D-74D87A7D5A55}" srcId="{EBFA0E5A-964A-4D5C-9427-29D3B3D8EE23}" destId="{1F071C4F-2D1C-4E69-9AAD-379474B57053}" srcOrd="4" destOrd="0" parTransId="{42188333-57C8-43AA-80EC-733838DA0AF2}" sibTransId="{72490B2E-EBA9-4765-AF02-6972DD3BF64A}"/>
    <dgm:cxn modelId="{ADC6B053-3F6C-48A8-A46D-E9B622203B9A}" type="presOf" srcId="{EBFA0E5A-964A-4D5C-9427-29D3B3D8EE23}" destId="{D0848E65-81BC-4ABB-B909-D42E907FD459}" srcOrd="0" destOrd="0" presId="urn:microsoft.com/office/officeart/2005/8/layout/cycle6"/>
    <dgm:cxn modelId="{270A73B5-3852-4B40-A30C-9592B6565287}" type="presParOf" srcId="{D0848E65-81BC-4ABB-B909-D42E907FD459}" destId="{6AD9BCF1-DEC5-43EC-9D4B-0CC869226378}" srcOrd="0" destOrd="0" presId="urn:microsoft.com/office/officeart/2005/8/layout/cycle6"/>
    <dgm:cxn modelId="{85CBE33C-B31A-46B4-AA1B-332B4697FB97}" type="presParOf" srcId="{D0848E65-81BC-4ABB-B909-D42E907FD459}" destId="{A67CC2D4-29B7-4E01-9E8A-73B02E95F56E}" srcOrd="1" destOrd="0" presId="urn:microsoft.com/office/officeart/2005/8/layout/cycle6"/>
    <dgm:cxn modelId="{4DFEAE01-62D6-4EA7-8130-9EC662E5EA95}" type="presParOf" srcId="{D0848E65-81BC-4ABB-B909-D42E907FD459}" destId="{FDEE444C-83D7-469B-94D4-D26EA8AE78DD}" srcOrd="2" destOrd="0" presId="urn:microsoft.com/office/officeart/2005/8/layout/cycle6"/>
    <dgm:cxn modelId="{5EE365F7-1E7C-46E8-919E-DAFEA042E6A0}" type="presParOf" srcId="{D0848E65-81BC-4ABB-B909-D42E907FD459}" destId="{8AEBE8D6-6A7A-4925-9413-86E697688E23}" srcOrd="3" destOrd="0" presId="urn:microsoft.com/office/officeart/2005/8/layout/cycle6"/>
    <dgm:cxn modelId="{520E26D3-9F5C-45C6-A0F3-3C4508CCD911}" type="presParOf" srcId="{D0848E65-81BC-4ABB-B909-D42E907FD459}" destId="{00BD0FCF-EA68-46B1-8C97-91CFCC363615}" srcOrd="4" destOrd="0" presId="urn:microsoft.com/office/officeart/2005/8/layout/cycle6"/>
    <dgm:cxn modelId="{8AA3E5A6-76C7-4740-B602-6A17B9273341}" type="presParOf" srcId="{D0848E65-81BC-4ABB-B909-D42E907FD459}" destId="{BD218ECB-45FA-40DE-AFB1-08293663D81F}" srcOrd="5" destOrd="0" presId="urn:microsoft.com/office/officeart/2005/8/layout/cycle6"/>
    <dgm:cxn modelId="{2739C66E-B2CA-480C-A254-1EDF6DF7D7E8}" type="presParOf" srcId="{D0848E65-81BC-4ABB-B909-D42E907FD459}" destId="{7213980D-500E-4375-AA4C-C0E0009415DD}" srcOrd="6" destOrd="0" presId="urn:microsoft.com/office/officeart/2005/8/layout/cycle6"/>
    <dgm:cxn modelId="{600A1BF2-71EE-46EA-A8DC-66372E65A74B}" type="presParOf" srcId="{D0848E65-81BC-4ABB-B909-D42E907FD459}" destId="{5ECE3C55-DF3B-4342-9C98-F4E51D28A080}" srcOrd="7" destOrd="0" presId="urn:microsoft.com/office/officeart/2005/8/layout/cycle6"/>
    <dgm:cxn modelId="{4FCF2C12-A6A8-4C3A-9315-AE4273537171}" type="presParOf" srcId="{D0848E65-81BC-4ABB-B909-D42E907FD459}" destId="{863D7D3D-3EE1-429D-BA39-140398B6F16E}" srcOrd="8" destOrd="0" presId="urn:microsoft.com/office/officeart/2005/8/layout/cycle6"/>
    <dgm:cxn modelId="{516790A2-CA15-41D1-B0D3-45BE40187E6E}" type="presParOf" srcId="{D0848E65-81BC-4ABB-B909-D42E907FD459}" destId="{C93134C6-D237-4FDC-BF3A-F2937C80E39F}" srcOrd="9" destOrd="0" presId="urn:microsoft.com/office/officeart/2005/8/layout/cycle6"/>
    <dgm:cxn modelId="{78BDBFE8-7716-4118-8EC2-1F718E605E2D}" type="presParOf" srcId="{D0848E65-81BC-4ABB-B909-D42E907FD459}" destId="{E6C25392-1D45-4676-92F9-7486B3DEB929}" srcOrd="10" destOrd="0" presId="urn:microsoft.com/office/officeart/2005/8/layout/cycle6"/>
    <dgm:cxn modelId="{AC816C1A-49FE-4D8B-9DCA-5CEDB39154C4}" type="presParOf" srcId="{D0848E65-81BC-4ABB-B909-D42E907FD459}" destId="{BEAA4E7C-8F4A-478B-BD23-AA220FA2D762}" srcOrd="11" destOrd="0" presId="urn:microsoft.com/office/officeart/2005/8/layout/cycle6"/>
    <dgm:cxn modelId="{134B0B97-FFED-41E0-8112-9AC15EB88E5C}" type="presParOf" srcId="{D0848E65-81BC-4ABB-B909-D42E907FD459}" destId="{C82222B8-1022-4AD4-BA89-6C55E9808942}" srcOrd="12" destOrd="0" presId="urn:microsoft.com/office/officeart/2005/8/layout/cycle6"/>
    <dgm:cxn modelId="{20BF42C3-C0A0-4C26-AC22-A1D4B250457E}" type="presParOf" srcId="{D0848E65-81BC-4ABB-B909-D42E907FD459}" destId="{C228FE13-953A-4CD3-A245-AD450A1F9E9C}" srcOrd="13" destOrd="0" presId="urn:microsoft.com/office/officeart/2005/8/layout/cycle6"/>
    <dgm:cxn modelId="{043104B3-2A67-4C18-AEC7-B470375237F1}" type="presParOf" srcId="{D0848E65-81BC-4ABB-B909-D42E907FD459}" destId="{7C0A6167-543B-489C-B5CD-B8C79883A030}" srcOrd="14" destOrd="0" presId="urn:microsoft.com/office/officeart/2005/8/layout/cycle6"/>
    <dgm:cxn modelId="{FE61AD82-23D1-4C2A-90D1-B720986FC830}" type="presParOf" srcId="{D0848E65-81BC-4ABB-B909-D42E907FD459}" destId="{9B35E13A-8A87-4F1A-A671-F50AD308E230}" srcOrd="15" destOrd="0" presId="urn:microsoft.com/office/officeart/2005/8/layout/cycle6"/>
    <dgm:cxn modelId="{DF35963D-67CC-45A3-B5C2-865C1392DED8}" type="presParOf" srcId="{D0848E65-81BC-4ABB-B909-D42E907FD459}" destId="{A79525C7-E94E-4DF6-B0E0-5FB8DBF70748}" srcOrd="16" destOrd="0" presId="urn:microsoft.com/office/officeart/2005/8/layout/cycle6"/>
    <dgm:cxn modelId="{441141DA-02B0-4A20-BFD4-EEA9F9A67979}" type="presParOf" srcId="{D0848E65-81BC-4ABB-B909-D42E907FD459}" destId="{9726F8CA-8BF1-445B-BEB8-38E622913711}" srcOrd="17" destOrd="0" presId="urn:microsoft.com/office/officeart/2005/8/layout/cycle6"/>
    <dgm:cxn modelId="{77161AD0-F962-4E21-B4A4-D60B69E0D6F8}" type="presParOf" srcId="{D0848E65-81BC-4ABB-B909-D42E907FD459}" destId="{84855101-A4CE-407D-A66A-F82E9E1B31D8}" srcOrd="18" destOrd="0" presId="urn:microsoft.com/office/officeart/2005/8/layout/cycle6"/>
    <dgm:cxn modelId="{6BC84971-DEAA-438D-A575-EC79A524FA72}" type="presParOf" srcId="{D0848E65-81BC-4ABB-B909-D42E907FD459}" destId="{0E78F5E9-A114-4546-A522-DCACFD00478B}" srcOrd="19" destOrd="0" presId="urn:microsoft.com/office/officeart/2005/8/layout/cycle6"/>
    <dgm:cxn modelId="{2287F94C-A121-4039-99EC-808F5C647551}" type="presParOf" srcId="{D0848E65-81BC-4ABB-B909-D42E907FD459}" destId="{5016D12D-BA71-4EDF-8E19-0704FC7458A2}" srcOrd="20" destOrd="0" presId="urn:microsoft.com/office/officeart/2005/8/layout/cycle6"/>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dgm:spPr/>
      <dgm:t>
        <a:bodyPr/>
        <a:lstStyle/>
        <a:p>
          <a:r>
            <a:rPr lang="ja-JP" altLang="en-US" dirty="0" smtClean="0"/>
            <a:t>人口　分析</a:t>
          </a:r>
          <a:endParaRPr lang="ja-JP" altLang="en-US" dirty="0"/>
        </a:p>
      </dgm:t>
    </dgm:pt>
    <dgm:pt modelId="{865EB31C-E259-4665-AA83-D768DE99CC31}" type="parTrans" cxnId="{B2F35641-204E-4FBF-961A-3555B361087B}">
      <dgm:prSet/>
      <dgm:spPr/>
      <dgm:t>
        <a:bodyPr/>
        <a:lstStyle/>
        <a:p>
          <a:endParaRPr lang="ja-JP" altLang="en-US"/>
        </a:p>
      </dgm:t>
    </dgm:pt>
    <dgm:pt modelId="{108F42E2-0A12-4007-A7E4-C3B9702BCAA0}" type="sibTrans" cxnId="{B2F35641-204E-4FBF-961A-3555B361087B}">
      <dgm:prSet/>
      <dgm:spPr/>
      <dgm:t>
        <a:bodyPr/>
        <a:lstStyle/>
        <a:p>
          <a:endParaRPr lang="ja-JP" altLang="en-US"/>
        </a:p>
      </dgm:t>
    </dgm:pt>
    <dgm:pt modelId="{D305CDF0-00DE-44A0-9D60-0B4F4B2468FF}">
      <dgm:prSet phldrT="[テキスト]"/>
      <dgm:spPr/>
      <dgm:t>
        <a:bodyPr/>
        <a:lstStyle/>
        <a:p>
          <a:r>
            <a:rPr lang="ja-JP" altLang="en-US" smtClean="0"/>
            <a:t>将来　都市像</a:t>
          </a:r>
          <a:endParaRPr lang="ja-JP" altLang="en-US" dirty="0"/>
        </a:p>
      </dgm:t>
    </dgm:pt>
    <dgm:pt modelId="{E0FAEDFA-C816-4A3B-9DFB-0DBDC2CBE408}" type="parTrans" cxnId="{8195F810-E404-4823-8B83-EF77DAB78BA8}">
      <dgm:prSet/>
      <dgm:spPr/>
      <dgm:t>
        <a:bodyPr/>
        <a:lstStyle/>
        <a:p>
          <a:endParaRPr lang="ja-JP" altLang="en-US"/>
        </a:p>
      </dgm:t>
    </dgm:pt>
    <dgm:pt modelId="{1A538716-F7F2-4D1C-BE9A-C4F0AABD5714}" type="sibTrans" cxnId="{8195F810-E404-4823-8B83-EF77DAB78BA8}">
      <dgm:prSet/>
      <dgm:spPr/>
      <dgm:t>
        <a:bodyPr/>
        <a:lstStyle/>
        <a:p>
          <a:endParaRPr lang="ja-JP" altLang="en-US"/>
        </a:p>
      </dgm:t>
    </dgm:pt>
    <dgm:pt modelId="{B17A7FCF-1BAC-499A-9E6A-19194A86EE87}">
      <dgm:prSet phldrT="[テキスト]"/>
      <dgm:spPr/>
      <dgm:t>
        <a:bodyPr/>
        <a:lstStyle/>
        <a:p>
          <a:r>
            <a:rPr lang="ja-JP" altLang="en-US" spc="-200" baseline="0" dirty="0" smtClean="0"/>
            <a:t>コンセプト</a:t>
          </a:r>
          <a:endParaRPr lang="ja-JP" altLang="en-US" spc="-200" baseline="0" dirty="0"/>
        </a:p>
      </dgm:t>
    </dgm:pt>
    <dgm:pt modelId="{59C45588-E811-404B-851B-9FA86D22BBB6}" type="parTrans" cxnId="{E7815E81-95AC-45DA-A2CA-58FABEA6B605}">
      <dgm:prSet/>
      <dgm:spPr/>
      <dgm:t>
        <a:bodyPr/>
        <a:lstStyle/>
        <a:p>
          <a:endParaRPr lang="ja-JP" altLang="en-US"/>
        </a:p>
      </dgm:t>
    </dgm:pt>
    <dgm:pt modelId="{7CFF4F11-D7A8-4A8E-AC75-F68925796F0A}" type="sibTrans" cxnId="{E7815E81-95AC-45DA-A2CA-58FABEA6B605}">
      <dgm:prSet/>
      <dgm:spPr/>
      <dgm:t>
        <a:bodyPr/>
        <a:lstStyle/>
        <a:p>
          <a:endParaRPr lang="ja-JP" altLang="en-US"/>
        </a:p>
      </dgm:t>
    </dgm:pt>
    <dgm:pt modelId="{C4C5F77B-744C-461E-9801-9892ADD88FC3}">
      <dgm:prSet phldrT="[テキスト]"/>
      <dgm:spPr>
        <a:solidFill>
          <a:srgbClr val="00B050"/>
        </a:solidFill>
      </dgm:spPr>
      <dgm:t>
        <a:bodyPr/>
        <a:lstStyle/>
        <a:p>
          <a:r>
            <a:rPr lang="ja-JP" altLang="en-US" dirty="0" smtClean="0"/>
            <a:t>部門別構想</a:t>
          </a:r>
        </a:p>
      </dgm:t>
    </dgm:pt>
    <dgm:pt modelId="{455A548E-0BE2-47C5-9C12-F58D2B1E3FFF}" type="parTrans" cxnId="{FC20BC6A-4A0E-4B6F-A469-30A166AD2E8F}">
      <dgm:prSet/>
      <dgm:spPr/>
      <dgm:t>
        <a:bodyPr/>
        <a:lstStyle/>
        <a:p>
          <a:endParaRPr lang="ja-JP" altLang="en-US"/>
        </a:p>
      </dgm:t>
    </dgm:pt>
    <dgm:pt modelId="{2FBC1D9E-AE17-408E-A1BD-D96CE85FE6A4}" type="sibTrans" cxnId="{FC20BC6A-4A0E-4B6F-A469-30A166AD2E8F}">
      <dgm:prSet/>
      <dgm:spPr/>
      <dgm:t>
        <a:bodyPr/>
        <a:lstStyle/>
        <a:p>
          <a:endParaRPr lang="ja-JP" altLang="en-US"/>
        </a:p>
      </dgm:t>
    </dgm:pt>
    <dgm:pt modelId="{213D170D-A354-4395-B337-5D316140EA0F}">
      <dgm:prSet phldrT="[テキスト]"/>
      <dgm:spPr/>
      <dgm:t>
        <a:bodyPr/>
        <a:lstStyle/>
        <a:p>
          <a:r>
            <a:rPr lang="ja-JP" altLang="en-US" dirty="0" smtClean="0"/>
            <a:t>地区別　構想</a:t>
          </a:r>
        </a:p>
      </dgm:t>
    </dgm:pt>
    <dgm:pt modelId="{D5D73FAB-8747-43B1-8FBE-3A1FB4AC12F4}" type="parTrans" cxnId="{4B025A53-BF33-41F5-9BEC-69F134EA2CA4}">
      <dgm:prSet/>
      <dgm:spPr/>
      <dgm:t>
        <a:bodyPr/>
        <a:lstStyle/>
        <a:p>
          <a:endParaRPr lang="ja-JP" altLang="en-US"/>
        </a:p>
      </dgm:t>
    </dgm:pt>
    <dgm:pt modelId="{BD1863F8-E146-4892-867C-D6BEA1E99F98}" type="sibTrans" cxnId="{4B025A53-BF33-41F5-9BEC-69F134EA2CA4}">
      <dgm:prSet/>
      <dgm:spPr/>
      <dgm:t>
        <a:bodyPr/>
        <a:lstStyle/>
        <a:p>
          <a:endParaRPr lang="ja-JP" altLang="en-US"/>
        </a:p>
      </dgm:t>
    </dgm:pt>
    <dgm:pt modelId="{B3FDAB15-ED21-4277-B266-879540DC371B}">
      <dgm:prSet phldrT="[テキスト]"/>
      <dgm:spPr/>
      <dgm:t>
        <a:bodyPr/>
        <a:lstStyle/>
        <a:p>
          <a:r>
            <a:rPr lang="ja-JP" altLang="en-US" dirty="0" smtClean="0"/>
            <a:t>まとめ</a:t>
          </a:r>
          <a:endParaRPr lang="ja-JP" altLang="en-US" dirty="0"/>
        </a:p>
      </dgm:t>
    </dgm:pt>
    <dgm:pt modelId="{E6C1484C-8E76-4F34-92DA-3BADC3760355}" type="parTrans" cxnId="{3B352E91-B8B6-4F47-8CA0-095428D6B4A1}">
      <dgm:prSet/>
      <dgm:spPr/>
      <dgm:t>
        <a:bodyPr/>
        <a:lstStyle/>
        <a:p>
          <a:endParaRPr lang="ja-JP" altLang="en-US"/>
        </a:p>
      </dgm:t>
    </dgm:pt>
    <dgm:pt modelId="{557D5AB8-D022-4044-A857-FD38F8F77DF1}" type="sibTrans" cxnId="{3B352E91-B8B6-4F47-8CA0-095428D6B4A1}">
      <dgm:prSet/>
      <dgm:spPr/>
      <dgm:t>
        <a:bodyPr/>
        <a:lstStyle/>
        <a:p>
          <a:endParaRPr lang="ja-JP" altLang="en-US"/>
        </a:p>
      </dgm:t>
    </dgm:pt>
    <dgm:pt modelId="{79B0A28A-DAA5-4690-96D1-BEF120D32EFC}">
      <dgm:prSet phldrT="[テキスト]"/>
      <dgm:spPr/>
      <dgm:t>
        <a:bodyPr/>
        <a:lstStyle/>
        <a:p>
          <a:r>
            <a:rPr lang="ja-JP" altLang="en-US" dirty="0" smtClean="0"/>
            <a:t>課題　発掘</a:t>
          </a:r>
          <a:endParaRPr lang="ja-JP" altLang="en-US" dirty="0"/>
        </a:p>
      </dgm:t>
    </dgm:pt>
    <dgm:pt modelId="{D7A9A3C8-E436-4943-AFCD-D0FA9EF17B7D}" type="sibTrans" cxnId="{A07D54E1-DA91-415A-A728-11F5D56C0F09}">
      <dgm:prSet/>
      <dgm:spPr/>
      <dgm:t>
        <a:bodyPr/>
        <a:lstStyle/>
        <a:p>
          <a:endParaRPr lang="ja-JP" altLang="en-US"/>
        </a:p>
      </dgm:t>
    </dgm:pt>
    <dgm:pt modelId="{CAF38776-4BE9-4F56-8CEA-252B5929FA12}" type="parTrans" cxnId="{A07D54E1-DA91-415A-A728-11F5D56C0F09}">
      <dgm:prSet/>
      <dgm:spPr/>
      <dgm:t>
        <a:bodyPr/>
        <a:lstStyle/>
        <a:p>
          <a:endParaRPr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C37BBAED-03DB-43EB-8B9B-A80C8817E035}" type="presOf" srcId="{012DB4CF-8958-4A68-A2D7-7C78E19262CD}" destId="{04E90164-24A0-4B23-9DDC-A31C0A252534}" srcOrd="0" destOrd="0" presId="urn:microsoft.com/office/officeart/2005/8/layout/chevron1"/>
    <dgm:cxn modelId="{AE08CB30-9577-497E-948F-D98DF9E35D52}" type="presOf" srcId="{D305CDF0-00DE-44A0-9D60-0B4F4B2468FF}" destId="{12A9DD0C-6D96-4224-8108-9967FF806287}" srcOrd="0" destOrd="0" presId="urn:microsoft.com/office/officeart/2005/8/layout/chevron1"/>
    <dgm:cxn modelId="{5FEB0EC7-B62F-4A0C-8F5F-6DD3ED4B3E2F}" type="presOf" srcId="{79B0A28A-DAA5-4690-96D1-BEF120D32EFC}" destId="{201BB501-F976-4CB3-887C-7B863A9E13A7}"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228F810B-A8DD-4241-A6A0-818F7339CC41}" type="presOf" srcId="{C9413CCF-7587-4B44-B5B1-11C8DC176BC1}" destId="{1133083B-8E8C-4FB2-A880-793344FCF734}" srcOrd="0" destOrd="0" presId="urn:microsoft.com/office/officeart/2005/8/layout/chevron1"/>
    <dgm:cxn modelId="{0E2D3385-A4F8-4512-B1AD-77B758560A31}" type="presOf" srcId="{B3FDAB15-ED21-4277-B266-879540DC371B}" destId="{09FA6613-267E-454D-ACFA-C04486E0B6FC}"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FC20BC6A-4A0E-4B6F-A469-30A166AD2E8F}" srcId="{012DB4CF-8958-4A68-A2D7-7C78E19262CD}" destId="{C4C5F77B-744C-461E-9801-9892ADD88FC3}" srcOrd="3" destOrd="0" parTransId="{455A548E-0BE2-47C5-9C12-F58D2B1E3FFF}" sibTransId="{2FBC1D9E-AE17-408E-A1BD-D96CE85FE6A4}"/>
    <dgm:cxn modelId="{7E1B40F7-916D-4430-B7EA-DA38A922CF36}" type="presOf" srcId="{213D170D-A354-4395-B337-5D316140EA0F}" destId="{7BBB34A1-318E-4E54-A794-7BE1259ED1C6}" srcOrd="0" destOrd="0" presId="urn:microsoft.com/office/officeart/2005/8/layout/chevron1"/>
    <dgm:cxn modelId="{47557C00-742C-4591-B2B2-DE19BDED09AC}" type="presOf" srcId="{C4C5F77B-744C-461E-9801-9892ADD88FC3}" destId="{548BEF21-8345-4951-8E20-C6FBEFE8E541}"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82FFF19D-A0B4-4362-9964-42C74222DE15}" type="presOf" srcId="{B17A7FCF-1BAC-499A-9E6A-19194A86EE87}" destId="{E39AE332-C061-4FEC-AFA3-F8C9972EC68E}" srcOrd="0" destOrd="0" presId="urn:microsoft.com/office/officeart/2005/8/layout/chevron1"/>
    <dgm:cxn modelId="{F837A72F-BEC6-41FB-8772-51795B21CCD0}" type="presParOf" srcId="{04E90164-24A0-4B23-9DDC-A31C0A252534}" destId="{201BB501-F976-4CB3-887C-7B863A9E13A7}" srcOrd="0" destOrd="0" presId="urn:microsoft.com/office/officeart/2005/8/layout/chevron1"/>
    <dgm:cxn modelId="{27E255B5-FFC2-444D-89A6-FBAFC7A0E789}" type="presParOf" srcId="{04E90164-24A0-4B23-9DDC-A31C0A252534}" destId="{8538F0B6-1FD8-46E4-A9FE-D1AFB3D43904}" srcOrd="1" destOrd="0" presId="urn:microsoft.com/office/officeart/2005/8/layout/chevron1"/>
    <dgm:cxn modelId="{68255BD4-4E93-4329-8401-3EF7AF9A1AF7}" type="presParOf" srcId="{04E90164-24A0-4B23-9DDC-A31C0A252534}" destId="{1133083B-8E8C-4FB2-A880-793344FCF734}" srcOrd="2" destOrd="0" presId="urn:microsoft.com/office/officeart/2005/8/layout/chevron1"/>
    <dgm:cxn modelId="{C5321995-BE8E-49AA-BDB0-9620D1CD8022}" type="presParOf" srcId="{04E90164-24A0-4B23-9DDC-A31C0A252534}" destId="{870788B6-AAEC-4600-A733-9AC98C9215A3}" srcOrd="3" destOrd="0" presId="urn:microsoft.com/office/officeart/2005/8/layout/chevron1"/>
    <dgm:cxn modelId="{0D2C5498-3AF7-4AFB-9852-984DF4E7DBF8}" type="presParOf" srcId="{04E90164-24A0-4B23-9DDC-A31C0A252534}" destId="{12A9DD0C-6D96-4224-8108-9967FF806287}" srcOrd="4" destOrd="0" presId="urn:microsoft.com/office/officeart/2005/8/layout/chevron1"/>
    <dgm:cxn modelId="{FD4B609A-87FD-4FD8-99C4-F55E40B91156}" type="presParOf" srcId="{04E90164-24A0-4B23-9DDC-A31C0A252534}" destId="{7605C442-D33C-488A-AA61-CA3EC3693E50}" srcOrd="5" destOrd="0" presId="urn:microsoft.com/office/officeart/2005/8/layout/chevron1"/>
    <dgm:cxn modelId="{FC6A8D96-5C00-4EA4-AB16-FE894C56FC9D}" type="presParOf" srcId="{04E90164-24A0-4B23-9DDC-A31C0A252534}" destId="{548BEF21-8345-4951-8E20-C6FBEFE8E541}" srcOrd="6" destOrd="0" presId="urn:microsoft.com/office/officeart/2005/8/layout/chevron1"/>
    <dgm:cxn modelId="{FEF3AF85-1EE8-4F65-AF95-F91A3AE07DF8}" type="presParOf" srcId="{04E90164-24A0-4B23-9DDC-A31C0A252534}" destId="{FFA65CEC-7E4F-481B-AE2F-1C2BEE8D3AC7}" srcOrd="7" destOrd="0" presId="urn:microsoft.com/office/officeart/2005/8/layout/chevron1"/>
    <dgm:cxn modelId="{8B488DCF-9A42-4B2E-A890-AAC64D2496F3}" type="presParOf" srcId="{04E90164-24A0-4B23-9DDC-A31C0A252534}" destId="{E39AE332-C061-4FEC-AFA3-F8C9972EC68E}" srcOrd="8" destOrd="0" presId="urn:microsoft.com/office/officeart/2005/8/layout/chevron1"/>
    <dgm:cxn modelId="{531ADDFB-6FDC-4751-9FC8-9ABBBCE35681}" type="presParOf" srcId="{04E90164-24A0-4B23-9DDC-A31C0A252534}" destId="{15A0BA03-3566-43EE-9014-53D5048BED01}" srcOrd="9" destOrd="0" presId="urn:microsoft.com/office/officeart/2005/8/layout/chevron1"/>
    <dgm:cxn modelId="{C0561342-C7A4-4598-A98A-AA648CACEBB1}" type="presParOf" srcId="{04E90164-24A0-4B23-9DDC-A31C0A252534}" destId="{7BBB34A1-318E-4E54-A794-7BE1259ED1C6}" srcOrd="10" destOrd="0" presId="urn:microsoft.com/office/officeart/2005/8/layout/chevron1"/>
    <dgm:cxn modelId="{E72884C4-5D5A-4C64-814E-6A1B725A65CF}" type="presParOf" srcId="{04E90164-24A0-4B23-9DDC-A31C0A252534}" destId="{CE7738CC-B97C-4269-A134-5F5AB38B7AC7}" srcOrd="11" destOrd="0" presId="urn:microsoft.com/office/officeart/2005/8/layout/chevron1"/>
    <dgm:cxn modelId="{F576CA83-673E-47F2-BE12-144B11AFB3B2}"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まとめ</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853FFA4C-83AE-4A3E-AB8C-0BE7A625456A}" type="presOf" srcId="{012DB4CF-8958-4A68-A2D7-7C78E19262CD}" destId="{04E90164-24A0-4B23-9DDC-A31C0A252534}" srcOrd="0" destOrd="0" presId="urn:microsoft.com/office/officeart/2005/8/layout/chevron1"/>
    <dgm:cxn modelId="{5226B061-545C-403D-9994-3B17830C3EA5}" type="presOf" srcId="{213D170D-A354-4395-B337-5D316140EA0F}" destId="{7BBB34A1-318E-4E54-A794-7BE1259ED1C6}" srcOrd="0" destOrd="0" presId="urn:microsoft.com/office/officeart/2005/8/layout/chevron1"/>
    <dgm:cxn modelId="{A90637FA-AF1E-4470-AECC-FE6424412D0F}" type="presOf" srcId="{D305CDF0-00DE-44A0-9D60-0B4F4B2468FF}" destId="{12A9DD0C-6D96-4224-8108-9967FF806287}" srcOrd="0" destOrd="0" presId="urn:microsoft.com/office/officeart/2005/8/layout/chevron1"/>
    <dgm:cxn modelId="{9AB26FC9-82C5-4DBC-BC21-7EEFCF0CD4CD}" type="presOf" srcId="{79B0A28A-DAA5-4690-96D1-BEF120D32EFC}" destId="{201BB501-F976-4CB3-887C-7B863A9E13A7}" srcOrd="0" destOrd="0" presId="urn:microsoft.com/office/officeart/2005/8/layout/chevron1"/>
    <dgm:cxn modelId="{A90807C1-BF8B-43E7-8F53-13B7C6FC704F}" type="presOf" srcId="{B17A7FCF-1BAC-499A-9E6A-19194A86EE87}" destId="{E39AE332-C061-4FEC-AFA3-F8C9972EC68E}" srcOrd="0" destOrd="0" presId="urn:microsoft.com/office/officeart/2005/8/layout/chevron1"/>
    <dgm:cxn modelId="{529BF651-974E-4EF2-964C-03B470766412}" type="presOf" srcId="{C9413CCF-7587-4B44-B5B1-11C8DC176BC1}" destId="{1133083B-8E8C-4FB2-A880-793344FCF734}"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A0BDBE74-2B55-4050-BF3C-83123FC3C03E}" type="presOf" srcId="{B3FDAB15-ED21-4277-B266-879540DC371B}" destId="{09FA6613-267E-454D-ACFA-C04486E0B6FC}" srcOrd="0" destOrd="0" presId="urn:microsoft.com/office/officeart/2005/8/layout/chevron1"/>
    <dgm:cxn modelId="{8195F810-E404-4823-8B83-EF77DAB78BA8}" srcId="{012DB4CF-8958-4A68-A2D7-7C78E19262CD}" destId="{D305CDF0-00DE-44A0-9D60-0B4F4B2468FF}" srcOrd="2" destOrd="0" parTransId="{E0FAEDFA-C816-4A3B-9DFB-0DBDC2CBE408}" sibTransId="{1A538716-F7F2-4D1C-BE9A-C4F0AABD5714}"/>
    <dgm:cxn modelId="{60FD36C7-43D4-49EF-BC2A-268B2252B800}" type="presOf" srcId="{C4C5F77B-744C-461E-9801-9892ADD88FC3}" destId="{548BEF21-8345-4951-8E20-C6FBEFE8E541}"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4B025A53-BF33-41F5-9BEC-69F134EA2CA4}" srcId="{012DB4CF-8958-4A68-A2D7-7C78E19262CD}" destId="{213D170D-A354-4395-B337-5D316140EA0F}" srcOrd="5" destOrd="0" parTransId="{D5D73FAB-8747-43B1-8FBE-3A1FB4AC12F4}" sibTransId="{BD1863F8-E146-4892-867C-D6BEA1E99F98}"/>
    <dgm:cxn modelId="{9C547A38-0F37-45CC-862F-7DDC37694084}" type="presParOf" srcId="{04E90164-24A0-4B23-9DDC-A31C0A252534}" destId="{201BB501-F976-4CB3-887C-7B863A9E13A7}" srcOrd="0" destOrd="0" presId="urn:microsoft.com/office/officeart/2005/8/layout/chevron1"/>
    <dgm:cxn modelId="{F3852EA3-8D74-4823-9883-0170AA309C4F}" type="presParOf" srcId="{04E90164-24A0-4B23-9DDC-A31C0A252534}" destId="{8538F0B6-1FD8-46E4-A9FE-D1AFB3D43904}" srcOrd="1" destOrd="0" presId="urn:microsoft.com/office/officeart/2005/8/layout/chevron1"/>
    <dgm:cxn modelId="{81BD4EDC-05B7-44D7-B2D3-5CB64C093D4F}" type="presParOf" srcId="{04E90164-24A0-4B23-9DDC-A31C0A252534}" destId="{1133083B-8E8C-4FB2-A880-793344FCF734}" srcOrd="2" destOrd="0" presId="urn:microsoft.com/office/officeart/2005/8/layout/chevron1"/>
    <dgm:cxn modelId="{7C181E6F-1293-46C0-AE8D-E3792504C660}" type="presParOf" srcId="{04E90164-24A0-4B23-9DDC-A31C0A252534}" destId="{870788B6-AAEC-4600-A733-9AC98C9215A3}" srcOrd="3" destOrd="0" presId="urn:microsoft.com/office/officeart/2005/8/layout/chevron1"/>
    <dgm:cxn modelId="{EA820C75-FDCC-4702-8A74-23E45DED1799}" type="presParOf" srcId="{04E90164-24A0-4B23-9DDC-A31C0A252534}" destId="{12A9DD0C-6D96-4224-8108-9967FF806287}" srcOrd="4" destOrd="0" presId="urn:microsoft.com/office/officeart/2005/8/layout/chevron1"/>
    <dgm:cxn modelId="{0EEC9C36-4A5C-4245-9C40-28E340022B99}" type="presParOf" srcId="{04E90164-24A0-4B23-9DDC-A31C0A252534}" destId="{7605C442-D33C-488A-AA61-CA3EC3693E50}" srcOrd="5" destOrd="0" presId="urn:microsoft.com/office/officeart/2005/8/layout/chevron1"/>
    <dgm:cxn modelId="{6371B8CB-FF10-4230-8E1B-27091C5519D0}" type="presParOf" srcId="{04E90164-24A0-4B23-9DDC-A31C0A252534}" destId="{548BEF21-8345-4951-8E20-C6FBEFE8E541}" srcOrd="6" destOrd="0" presId="urn:microsoft.com/office/officeart/2005/8/layout/chevron1"/>
    <dgm:cxn modelId="{2744C958-9F16-4A43-B057-3F8173824EC6}" type="presParOf" srcId="{04E90164-24A0-4B23-9DDC-A31C0A252534}" destId="{FFA65CEC-7E4F-481B-AE2F-1C2BEE8D3AC7}" srcOrd="7" destOrd="0" presId="urn:microsoft.com/office/officeart/2005/8/layout/chevron1"/>
    <dgm:cxn modelId="{12D352D8-B067-4CED-82BD-193E1C010974}" type="presParOf" srcId="{04E90164-24A0-4B23-9DDC-A31C0A252534}" destId="{E39AE332-C061-4FEC-AFA3-F8C9972EC68E}" srcOrd="8" destOrd="0" presId="urn:microsoft.com/office/officeart/2005/8/layout/chevron1"/>
    <dgm:cxn modelId="{7C8886BA-E8A4-4475-A1F7-F0252AE84A59}" type="presParOf" srcId="{04E90164-24A0-4B23-9DDC-A31C0A252534}" destId="{15A0BA03-3566-43EE-9014-53D5048BED01}" srcOrd="9" destOrd="0" presId="urn:microsoft.com/office/officeart/2005/8/layout/chevron1"/>
    <dgm:cxn modelId="{FB91B16C-8355-422F-8FAE-CC698EB3887F}" type="presParOf" srcId="{04E90164-24A0-4B23-9DDC-A31C0A252534}" destId="{7BBB34A1-318E-4E54-A794-7BE1259ED1C6}" srcOrd="10" destOrd="0" presId="urn:microsoft.com/office/officeart/2005/8/layout/chevron1"/>
    <dgm:cxn modelId="{272D7E89-F52D-40FA-843A-0A85FCBBB573}" type="presParOf" srcId="{04E90164-24A0-4B23-9DDC-A31C0A252534}" destId="{CE7738CC-B97C-4269-A134-5F5AB38B7AC7}" srcOrd="11" destOrd="0" presId="urn:microsoft.com/office/officeart/2005/8/layout/chevron1"/>
    <dgm:cxn modelId="{E2FE8F9A-8EB5-4CAA-BA98-F8B04C615D7C}"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dgm:spPr/>
      <dgm:t>
        <a:bodyPr/>
        <a:lstStyle/>
        <a:p>
          <a:r>
            <a:rPr lang="ja-JP" altLang="en-US" dirty="0" smtClean="0"/>
            <a:t>人口　分析</a:t>
          </a:r>
          <a:endParaRPr lang="ja-JP" altLang="en-US" dirty="0"/>
        </a:p>
      </dgm:t>
    </dgm:pt>
    <dgm:pt modelId="{865EB31C-E259-4665-AA83-D768DE99CC31}" type="parTrans" cxnId="{B2F35641-204E-4FBF-961A-3555B361087B}">
      <dgm:prSet/>
      <dgm:spPr/>
      <dgm:t>
        <a:bodyPr/>
        <a:lstStyle/>
        <a:p>
          <a:endParaRPr lang="ja-JP" altLang="en-US"/>
        </a:p>
      </dgm:t>
    </dgm:pt>
    <dgm:pt modelId="{108F42E2-0A12-4007-A7E4-C3B9702BCAA0}" type="sibTrans" cxnId="{B2F35641-204E-4FBF-961A-3555B361087B}">
      <dgm:prSet/>
      <dgm:spPr/>
      <dgm:t>
        <a:bodyPr/>
        <a:lstStyle/>
        <a:p>
          <a:endParaRPr lang="ja-JP" altLang="en-US"/>
        </a:p>
      </dgm:t>
    </dgm:pt>
    <dgm:pt modelId="{D305CDF0-00DE-44A0-9D60-0B4F4B2468FF}">
      <dgm:prSet phldrT="[テキスト]"/>
      <dgm:spPr/>
      <dgm:t>
        <a:bodyPr/>
        <a:lstStyle/>
        <a:p>
          <a:r>
            <a:rPr lang="ja-JP" altLang="en-US" smtClean="0"/>
            <a:t>将来　都市像</a:t>
          </a:r>
          <a:endParaRPr lang="ja-JP" altLang="en-US" dirty="0"/>
        </a:p>
      </dgm:t>
    </dgm:pt>
    <dgm:pt modelId="{E0FAEDFA-C816-4A3B-9DFB-0DBDC2CBE408}" type="parTrans" cxnId="{8195F810-E404-4823-8B83-EF77DAB78BA8}">
      <dgm:prSet/>
      <dgm:spPr/>
      <dgm:t>
        <a:bodyPr/>
        <a:lstStyle/>
        <a:p>
          <a:endParaRPr lang="ja-JP" altLang="en-US"/>
        </a:p>
      </dgm:t>
    </dgm:pt>
    <dgm:pt modelId="{1A538716-F7F2-4D1C-BE9A-C4F0AABD5714}" type="sibTrans" cxnId="{8195F810-E404-4823-8B83-EF77DAB78BA8}">
      <dgm:prSet/>
      <dgm:spPr/>
      <dgm:t>
        <a:bodyPr/>
        <a:lstStyle/>
        <a:p>
          <a:endParaRPr lang="ja-JP" altLang="en-US"/>
        </a:p>
      </dgm:t>
    </dgm:pt>
    <dgm:pt modelId="{B17A7FCF-1BAC-499A-9E6A-19194A86EE87}">
      <dgm:prSet phldrT="[テキスト]"/>
      <dgm:spPr/>
      <dgm:t>
        <a:bodyPr/>
        <a:lstStyle/>
        <a:p>
          <a:r>
            <a:rPr lang="ja-JP" altLang="en-US" spc="-200" baseline="0" dirty="0" smtClean="0"/>
            <a:t>コンセプト</a:t>
          </a:r>
          <a:endParaRPr lang="ja-JP" altLang="en-US" spc="-200" baseline="0" dirty="0"/>
        </a:p>
      </dgm:t>
    </dgm:pt>
    <dgm:pt modelId="{59C45588-E811-404B-851B-9FA86D22BBB6}" type="parTrans" cxnId="{E7815E81-95AC-45DA-A2CA-58FABEA6B605}">
      <dgm:prSet/>
      <dgm:spPr/>
      <dgm:t>
        <a:bodyPr/>
        <a:lstStyle/>
        <a:p>
          <a:endParaRPr lang="ja-JP" altLang="en-US"/>
        </a:p>
      </dgm:t>
    </dgm:pt>
    <dgm:pt modelId="{7CFF4F11-D7A8-4A8E-AC75-F68925796F0A}" type="sibTrans" cxnId="{E7815E81-95AC-45DA-A2CA-58FABEA6B605}">
      <dgm:prSet/>
      <dgm:spPr/>
      <dgm:t>
        <a:bodyPr/>
        <a:lstStyle/>
        <a:p>
          <a:endParaRPr lang="ja-JP" altLang="en-US"/>
        </a:p>
      </dgm:t>
    </dgm:pt>
    <dgm:pt modelId="{C4C5F77B-744C-461E-9801-9892ADD88FC3}">
      <dgm:prSet phldrT="[テキスト]"/>
      <dgm:spPr>
        <a:solidFill>
          <a:srgbClr val="00B050"/>
        </a:solidFill>
      </dgm:spPr>
      <dgm:t>
        <a:bodyPr/>
        <a:lstStyle/>
        <a:p>
          <a:r>
            <a:rPr lang="ja-JP" altLang="en-US" dirty="0" smtClean="0"/>
            <a:t>部門別構想</a:t>
          </a:r>
        </a:p>
      </dgm:t>
    </dgm:pt>
    <dgm:pt modelId="{455A548E-0BE2-47C5-9C12-F58D2B1E3FFF}" type="parTrans" cxnId="{FC20BC6A-4A0E-4B6F-A469-30A166AD2E8F}">
      <dgm:prSet/>
      <dgm:spPr/>
      <dgm:t>
        <a:bodyPr/>
        <a:lstStyle/>
        <a:p>
          <a:endParaRPr lang="ja-JP" altLang="en-US"/>
        </a:p>
      </dgm:t>
    </dgm:pt>
    <dgm:pt modelId="{2FBC1D9E-AE17-408E-A1BD-D96CE85FE6A4}" type="sibTrans" cxnId="{FC20BC6A-4A0E-4B6F-A469-30A166AD2E8F}">
      <dgm:prSet/>
      <dgm:spPr/>
      <dgm:t>
        <a:bodyPr/>
        <a:lstStyle/>
        <a:p>
          <a:endParaRPr lang="ja-JP" altLang="en-US"/>
        </a:p>
      </dgm:t>
    </dgm:pt>
    <dgm:pt modelId="{213D170D-A354-4395-B337-5D316140EA0F}">
      <dgm:prSet phldrT="[テキスト]"/>
      <dgm:spPr/>
      <dgm:t>
        <a:bodyPr/>
        <a:lstStyle/>
        <a:p>
          <a:r>
            <a:rPr lang="ja-JP" altLang="en-US" dirty="0" smtClean="0"/>
            <a:t>地区別　構想</a:t>
          </a:r>
        </a:p>
      </dgm:t>
    </dgm:pt>
    <dgm:pt modelId="{D5D73FAB-8747-43B1-8FBE-3A1FB4AC12F4}" type="parTrans" cxnId="{4B025A53-BF33-41F5-9BEC-69F134EA2CA4}">
      <dgm:prSet/>
      <dgm:spPr/>
      <dgm:t>
        <a:bodyPr/>
        <a:lstStyle/>
        <a:p>
          <a:endParaRPr lang="ja-JP" altLang="en-US"/>
        </a:p>
      </dgm:t>
    </dgm:pt>
    <dgm:pt modelId="{BD1863F8-E146-4892-867C-D6BEA1E99F98}" type="sibTrans" cxnId="{4B025A53-BF33-41F5-9BEC-69F134EA2CA4}">
      <dgm:prSet/>
      <dgm:spPr/>
      <dgm:t>
        <a:bodyPr/>
        <a:lstStyle/>
        <a:p>
          <a:endParaRPr lang="ja-JP" altLang="en-US"/>
        </a:p>
      </dgm:t>
    </dgm:pt>
    <dgm:pt modelId="{B3FDAB15-ED21-4277-B266-879540DC371B}">
      <dgm:prSet phldrT="[テキスト]"/>
      <dgm:spPr/>
      <dgm:t>
        <a:bodyPr/>
        <a:lstStyle/>
        <a:p>
          <a:r>
            <a:rPr lang="ja-JP" altLang="en-US" dirty="0" smtClean="0"/>
            <a:t>まとめ</a:t>
          </a:r>
          <a:endParaRPr lang="ja-JP" altLang="en-US" dirty="0"/>
        </a:p>
      </dgm:t>
    </dgm:pt>
    <dgm:pt modelId="{E6C1484C-8E76-4F34-92DA-3BADC3760355}" type="parTrans" cxnId="{3B352E91-B8B6-4F47-8CA0-095428D6B4A1}">
      <dgm:prSet/>
      <dgm:spPr/>
      <dgm:t>
        <a:bodyPr/>
        <a:lstStyle/>
        <a:p>
          <a:endParaRPr lang="ja-JP" altLang="en-US"/>
        </a:p>
      </dgm:t>
    </dgm:pt>
    <dgm:pt modelId="{557D5AB8-D022-4044-A857-FD38F8F77DF1}" type="sibTrans" cxnId="{3B352E91-B8B6-4F47-8CA0-095428D6B4A1}">
      <dgm:prSet/>
      <dgm:spPr/>
      <dgm:t>
        <a:bodyPr/>
        <a:lstStyle/>
        <a:p>
          <a:endParaRPr lang="ja-JP" altLang="en-US"/>
        </a:p>
      </dgm:t>
    </dgm:pt>
    <dgm:pt modelId="{79B0A28A-DAA5-4690-96D1-BEF120D32EFC}">
      <dgm:prSet phldrT="[テキスト]"/>
      <dgm:spPr/>
      <dgm:t>
        <a:bodyPr/>
        <a:lstStyle/>
        <a:p>
          <a:r>
            <a:rPr lang="ja-JP" altLang="en-US" dirty="0" smtClean="0"/>
            <a:t>課題　発掘</a:t>
          </a:r>
          <a:endParaRPr lang="ja-JP" altLang="en-US" dirty="0"/>
        </a:p>
      </dgm:t>
    </dgm:pt>
    <dgm:pt modelId="{D7A9A3C8-E436-4943-AFCD-D0FA9EF17B7D}" type="sibTrans" cxnId="{A07D54E1-DA91-415A-A728-11F5D56C0F09}">
      <dgm:prSet/>
      <dgm:spPr/>
      <dgm:t>
        <a:bodyPr/>
        <a:lstStyle/>
        <a:p>
          <a:endParaRPr lang="ja-JP" altLang="en-US"/>
        </a:p>
      </dgm:t>
    </dgm:pt>
    <dgm:pt modelId="{CAF38776-4BE9-4F56-8CEA-252B5929FA12}" type="parTrans" cxnId="{A07D54E1-DA91-415A-A728-11F5D56C0F09}">
      <dgm:prSet/>
      <dgm:spPr/>
      <dgm:t>
        <a:bodyPr/>
        <a:lstStyle/>
        <a:p>
          <a:endParaRPr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65AD750D-6861-41FC-9064-103C93E5A92F}" type="presOf" srcId="{B17A7FCF-1BAC-499A-9E6A-19194A86EE87}" destId="{E39AE332-C061-4FEC-AFA3-F8C9972EC68E}"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8B2960A0-8F53-40AA-902F-BDBD627C0C6A}" type="presOf" srcId="{213D170D-A354-4395-B337-5D316140EA0F}" destId="{7BBB34A1-318E-4E54-A794-7BE1259ED1C6}" srcOrd="0" destOrd="0" presId="urn:microsoft.com/office/officeart/2005/8/layout/chevron1"/>
    <dgm:cxn modelId="{099AB04E-E6EA-46DF-9BCA-7F4FF45AB704}" type="presOf" srcId="{79B0A28A-DAA5-4690-96D1-BEF120D32EFC}" destId="{201BB501-F976-4CB3-887C-7B863A9E13A7}" srcOrd="0" destOrd="0" presId="urn:microsoft.com/office/officeart/2005/8/layout/chevron1"/>
    <dgm:cxn modelId="{63C124CE-AA4B-4EE0-A1C9-2A0B9860A6D3}" type="presOf" srcId="{C4C5F77B-744C-461E-9801-9892ADD88FC3}" destId="{548BEF21-8345-4951-8E20-C6FBEFE8E541}"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6B104464-91F3-422A-8D24-42EBD9E42D1D}" type="presOf" srcId="{D305CDF0-00DE-44A0-9D60-0B4F4B2468FF}" destId="{12A9DD0C-6D96-4224-8108-9967FF806287}" srcOrd="0" destOrd="0" presId="urn:microsoft.com/office/officeart/2005/8/layout/chevron1"/>
    <dgm:cxn modelId="{551A60F1-850F-422F-A51B-5A33D5381C71}" type="presOf" srcId="{B3FDAB15-ED21-4277-B266-879540DC371B}" destId="{09FA6613-267E-454D-ACFA-C04486E0B6FC}" srcOrd="0" destOrd="0" presId="urn:microsoft.com/office/officeart/2005/8/layout/chevron1"/>
    <dgm:cxn modelId="{F5B7F26E-0DD6-4B2B-86D3-5ACBA4351CFE}" type="presOf" srcId="{012DB4CF-8958-4A68-A2D7-7C78E19262CD}" destId="{04E90164-24A0-4B23-9DDC-A31C0A252534}" srcOrd="0" destOrd="0" presId="urn:microsoft.com/office/officeart/2005/8/layout/chevron1"/>
    <dgm:cxn modelId="{1A3B5585-F40C-4A2D-B0F0-DEF4A2A67CD3}" type="presOf" srcId="{C9413CCF-7587-4B44-B5B1-11C8DC176BC1}" destId="{1133083B-8E8C-4FB2-A880-793344FCF734}"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4B025A53-BF33-41F5-9BEC-69F134EA2CA4}" srcId="{012DB4CF-8958-4A68-A2D7-7C78E19262CD}" destId="{213D170D-A354-4395-B337-5D316140EA0F}" srcOrd="5" destOrd="0" parTransId="{D5D73FAB-8747-43B1-8FBE-3A1FB4AC12F4}" sibTransId="{BD1863F8-E146-4892-867C-D6BEA1E99F98}"/>
    <dgm:cxn modelId="{51991173-A086-47BF-BD10-2DFFB077F47F}" type="presParOf" srcId="{04E90164-24A0-4B23-9DDC-A31C0A252534}" destId="{201BB501-F976-4CB3-887C-7B863A9E13A7}" srcOrd="0" destOrd="0" presId="urn:microsoft.com/office/officeart/2005/8/layout/chevron1"/>
    <dgm:cxn modelId="{0A1620E5-DF69-4B01-A62B-B8267C4179EE}" type="presParOf" srcId="{04E90164-24A0-4B23-9DDC-A31C0A252534}" destId="{8538F0B6-1FD8-46E4-A9FE-D1AFB3D43904}" srcOrd="1" destOrd="0" presId="urn:microsoft.com/office/officeart/2005/8/layout/chevron1"/>
    <dgm:cxn modelId="{6FE6A2B4-1316-4355-A2E2-8D845A55FB13}" type="presParOf" srcId="{04E90164-24A0-4B23-9DDC-A31C0A252534}" destId="{1133083B-8E8C-4FB2-A880-793344FCF734}" srcOrd="2" destOrd="0" presId="urn:microsoft.com/office/officeart/2005/8/layout/chevron1"/>
    <dgm:cxn modelId="{455C697B-16F8-4B51-A064-3B530CBF8993}" type="presParOf" srcId="{04E90164-24A0-4B23-9DDC-A31C0A252534}" destId="{870788B6-AAEC-4600-A733-9AC98C9215A3}" srcOrd="3" destOrd="0" presId="urn:microsoft.com/office/officeart/2005/8/layout/chevron1"/>
    <dgm:cxn modelId="{0337EE10-0D71-4D5E-B729-256C142B06DD}" type="presParOf" srcId="{04E90164-24A0-4B23-9DDC-A31C0A252534}" destId="{12A9DD0C-6D96-4224-8108-9967FF806287}" srcOrd="4" destOrd="0" presId="urn:microsoft.com/office/officeart/2005/8/layout/chevron1"/>
    <dgm:cxn modelId="{54357E8B-F1A2-4FCA-8810-69BA52989545}" type="presParOf" srcId="{04E90164-24A0-4B23-9DDC-A31C0A252534}" destId="{7605C442-D33C-488A-AA61-CA3EC3693E50}" srcOrd="5" destOrd="0" presId="urn:microsoft.com/office/officeart/2005/8/layout/chevron1"/>
    <dgm:cxn modelId="{3B26DA0B-34B7-4698-8BE8-B1FEB89224CF}" type="presParOf" srcId="{04E90164-24A0-4B23-9DDC-A31C0A252534}" destId="{548BEF21-8345-4951-8E20-C6FBEFE8E541}" srcOrd="6" destOrd="0" presId="urn:microsoft.com/office/officeart/2005/8/layout/chevron1"/>
    <dgm:cxn modelId="{C3AF7B80-B6EE-4310-A56B-D6F830B2F1A6}" type="presParOf" srcId="{04E90164-24A0-4B23-9DDC-A31C0A252534}" destId="{FFA65CEC-7E4F-481B-AE2F-1C2BEE8D3AC7}" srcOrd="7" destOrd="0" presId="urn:microsoft.com/office/officeart/2005/8/layout/chevron1"/>
    <dgm:cxn modelId="{B966DB89-1C3A-42B3-BD55-F014A124FD5F}" type="presParOf" srcId="{04E90164-24A0-4B23-9DDC-A31C0A252534}" destId="{E39AE332-C061-4FEC-AFA3-F8C9972EC68E}" srcOrd="8" destOrd="0" presId="urn:microsoft.com/office/officeart/2005/8/layout/chevron1"/>
    <dgm:cxn modelId="{958B2AA9-224A-4A33-A431-2FB174DC2F75}" type="presParOf" srcId="{04E90164-24A0-4B23-9DDC-A31C0A252534}" destId="{15A0BA03-3566-43EE-9014-53D5048BED01}" srcOrd="9" destOrd="0" presId="urn:microsoft.com/office/officeart/2005/8/layout/chevron1"/>
    <dgm:cxn modelId="{21698E5E-B1D8-48CB-B65A-91528BBFF632}" type="presParOf" srcId="{04E90164-24A0-4B23-9DDC-A31C0A252534}" destId="{7BBB34A1-318E-4E54-A794-7BE1259ED1C6}" srcOrd="10" destOrd="0" presId="urn:microsoft.com/office/officeart/2005/8/layout/chevron1"/>
    <dgm:cxn modelId="{5DEF78D8-AADE-4189-9AB8-4537B5B795A8}" type="presParOf" srcId="{04E90164-24A0-4B23-9DDC-A31C0A252534}" destId="{CE7738CC-B97C-4269-A134-5F5AB38B7AC7}" srcOrd="11" destOrd="0" presId="urn:microsoft.com/office/officeart/2005/8/layout/chevron1"/>
    <dgm:cxn modelId="{A329F501-3E53-4DCA-ADC3-0A5EBAFDD0BB}"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dgm:spPr/>
      <dgm:t>
        <a:bodyPr/>
        <a:lstStyle/>
        <a:p>
          <a:r>
            <a:rPr lang="ja-JP" altLang="en-US" dirty="0" smtClean="0"/>
            <a:t>人口　分析</a:t>
          </a:r>
          <a:endParaRPr lang="ja-JP" altLang="en-US" dirty="0"/>
        </a:p>
      </dgm:t>
    </dgm:pt>
    <dgm:pt modelId="{865EB31C-E259-4665-AA83-D768DE99CC31}" type="parTrans" cxnId="{B2F35641-204E-4FBF-961A-3555B361087B}">
      <dgm:prSet/>
      <dgm:spPr/>
      <dgm:t>
        <a:bodyPr/>
        <a:lstStyle/>
        <a:p>
          <a:endParaRPr lang="ja-JP" altLang="en-US"/>
        </a:p>
      </dgm:t>
    </dgm:pt>
    <dgm:pt modelId="{108F42E2-0A12-4007-A7E4-C3B9702BCAA0}" type="sibTrans" cxnId="{B2F35641-204E-4FBF-961A-3555B361087B}">
      <dgm:prSet/>
      <dgm:spPr/>
      <dgm:t>
        <a:bodyPr/>
        <a:lstStyle/>
        <a:p>
          <a:endParaRPr lang="ja-JP" altLang="en-US"/>
        </a:p>
      </dgm:t>
    </dgm:pt>
    <dgm:pt modelId="{D305CDF0-00DE-44A0-9D60-0B4F4B2468FF}">
      <dgm:prSet phldrT="[テキスト]"/>
      <dgm:spPr/>
      <dgm:t>
        <a:bodyPr/>
        <a:lstStyle/>
        <a:p>
          <a:r>
            <a:rPr lang="ja-JP" altLang="en-US" smtClean="0"/>
            <a:t>将来　都市像</a:t>
          </a:r>
          <a:endParaRPr lang="ja-JP" altLang="en-US" dirty="0"/>
        </a:p>
      </dgm:t>
    </dgm:pt>
    <dgm:pt modelId="{E0FAEDFA-C816-4A3B-9DFB-0DBDC2CBE408}" type="parTrans" cxnId="{8195F810-E404-4823-8B83-EF77DAB78BA8}">
      <dgm:prSet/>
      <dgm:spPr/>
      <dgm:t>
        <a:bodyPr/>
        <a:lstStyle/>
        <a:p>
          <a:endParaRPr lang="ja-JP" altLang="en-US"/>
        </a:p>
      </dgm:t>
    </dgm:pt>
    <dgm:pt modelId="{1A538716-F7F2-4D1C-BE9A-C4F0AABD5714}" type="sibTrans" cxnId="{8195F810-E404-4823-8B83-EF77DAB78BA8}">
      <dgm:prSet/>
      <dgm:spPr/>
      <dgm:t>
        <a:bodyPr/>
        <a:lstStyle/>
        <a:p>
          <a:endParaRPr lang="ja-JP" altLang="en-US"/>
        </a:p>
      </dgm:t>
    </dgm:pt>
    <dgm:pt modelId="{B17A7FCF-1BAC-499A-9E6A-19194A86EE87}">
      <dgm:prSet phldrT="[テキスト]"/>
      <dgm:spPr/>
      <dgm:t>
        <a:bodyPr/>
        <a:lstStyle/>
        <a:p>
          <a:r>
            <a:rPr lang="ja-JP" altLang="en-US" spc="-200" baseline="0" dirty="0" smtClean="0"/>
            <a:t>コンセプト</a:t>
          </a:r>
          <a:endParaRPr lang="ja-JP" altLang="en-US" spc="-200" baseline="0" dirty="0"/>
        </a:p>
      </dgm:t>
    </dgm:pt>
    <dgm:pt modelId="{59C45588-E811-404B-851B-9FA86D22BBB6}" type="parTrans" cxnId="{E7815E81-95AC-45DA-A2CA-58FABEA6B605}">
      <dgm:prSet/>
      <dgm:spPr/>
      <dgm:t>
        <a:bodyPr/>
        <a:lstStyle/>
        <a:p>
          <a:endParaRPr lang="ja-JP" altLang="en-US"/>
        </a:p>
      </dgm:t>
    </dgm:pt>
    <dgm:pt modelId="{7CFF4F11-D7A8-4A8E-AC75-F68925796F0A}" type="sibTrans" cxnId="{E7815E81-95AC-45DA-A2CA-58FABEA6B605}">
      <dgm:prSet/>
      <dgm:spPr/>
      <dgm:t>
        <a:bodyPr/>
        <a:lstStyle/>
        <a:p>
          <a:endParaRPr lang="ja-JP" altLang="en-US"/>
        </a:p>
      </dgm:t>
    </dgm:pt>
    <dgm:pt modelId="{C4C5F77B-744C-461E-9801-9892ADD88FC3}">
      <dgm:prSet phldrT="[テキスト]"/>
      <dgm:spPr>
        <a:solidFill>
          <a:srgbClr val="00B050"/>
        </a:solidFill>
      </dgm:spPr>
      <dgm:t>
        <a:bodyPr/>
        <a:lstStyle/>
        <a:p>
          <a:r>
            <a:rPr lang="ja-JP" altLang="en-US" dirty="0" smtClean="0"/>
            <a:t>部門別構想</a:t>
          </a:r>
        </a:p>
      </dgm:t>
    </dgm:pt>
    <dgm:pt modelId="{455A548E-0BE2-47C5-9C12-F58D2B1E3FFF}" type="parTrans" cxnId="{FC20BC6A-4A0E-4B6F-A469-30A166AD2E8F}">
      <dgm:prSet/>
      <dgm:spPr/>
      <dgm:t>
        <a:bodyPr/>
        <a:lstStyle/>
        <a:p>
          <a:endParaRPr lang="ja-JP" altLang="en-US"/>
        </a:p>
      </dgm:t>
    </dgm:pt>
    <dgm:pt modelId="{2FBC1D9E-AE17-408E-A1BD-D96CE85FE6A4}" type="sibTrans" cxnId="{FC20BC6A-4A0E-4B6F-A469-30A166AD2E8F}">
      <dgm:prSet/>
      <dgm:spPr/>
      <dgm:t>
        <a:bodyPr/>
        <a:lstStyle/>
        <a:p>
          <a:endParaRPr lang="ja-JP" altLang="en-US"/>
        </a:p>
      </dgm:t>
    </dgm:pt>
    <dgm:pt modelId="{213D170D-A354-4395-B337-5D316140EA0F}">
      <dgm:prSet phldrT="[テキスト]"/>
      <dgm:spPr/>
      <dgm:t>
        <a:bodyPr/>
        <a:lstStyle/>
        <a:p>
          <a:r>
            <a:rPr lang="ja-JP" altLang="en-US" dirty="0" smtClean="0"/>
            <a:t>地区別　構想</a:t>
          </a:r>
        </a:p>
      </dgm:t>
    </dgm:pt>
    <dgm:pt modelId="{D5D73FAB-8747-43B1-8FBE-3A1FB4AC12F4}" type="parTrans" cxnId="{4B025A53-BF33-41F5-9BEC-69F134EA2CA4}">
      <dgm:prSet/>
      <dgm:spPr/>
      <dgm:t>
        <a:bodyPr/>
        <a:lstStyle/>
        <a:p>
          <a:endParaRPr lang="ja-JP" altLang="en-US"/>
        </a:p>
      </dgm:t>
    </dgm:pt>
    <dgm:pt modelId="{BD1863F8-E146-4892-867C-D6BEA1E99F98}" type="sibTrans" cxnId="{4B025A53-BF33-41F5-9BEC-69F134EA2CA4}">
      <dgm:prSet/>
      <dgm:spPr/>
      <dgm:t>
        <a:bodyPr/>
        <a:lstStyle/>
        <a:p>
          <a:endParaRPr lang="ja-JP" altLang="en-US"/>
        </a:p>
      </dgm:t>
    </dgm:pt>
    <dgm:pt modelId="{B3FDAB15-ED21-4277-B266-879540DC371B}">
      <dgm:prSet phldrT="[テキスト]"/>
      <dgm:spPr/>
      <dgm:t>
        <a:bodyPr/>
        <a:lstStyle/>
        <a:p>
          <a:r>
            <a:rPr lang="ja-JP" altLang="en-US" dirty="0" smtClean="0"/>
            <a:t>まとめ</a:t>
          </a:r>
          <a:endParaRPr lang="ja-JP" altLang="en-US" dirty="0"/>
        </a:p>
      </dgm:t>
    </dgm:pt>
    <dgm:pt modelId="{E6C1484C-8E76-4F34-92DA-3BADC3760355}" type="parTrans" cxnId="{3B352E91-B8B6-4F47-8CA0-095428D6B4A1}">
      <dgm:prSet/>
      <dgm:spPr/>
      <dgm:t>
        <a:bodyPr/>
        <a:lstStyle/>
        <a:p>
          <a:endParaRPr lang="ja-JP" altLang="en-US"/>
        </a:p>
      </dgm:t>
    </dgm:pt>
    <dgm:pt modelId="{557D5AB8-D022-4044-A857-FD38F8F77DF1}" type="sibTrans" cxnId="{3B352E91-B8B6-4F47-8CA0-095428D6B4A1}">
      <dgm:prSet/>
      <dgm:spPr/>
      <dgm:t>
        <a:bodyPr/>
        <a:lstStyle/>
        <a:p>
          <a:endParaRPr lang="ja-JP" altLang="en-US"/>
        </a:p>
      </dgm:t>
    </dgm:pt>
    <dgm:pt modelId="{79B0A28A-DAA5-4690-96D1-BEF120D32EFC}">
      <dgm:prSet phldrT="[テキスト]"/>
      <dgm:spPr/>
      <dgm:t>
        <a:bodyPr/>
        <a:lstStyle/>
        <a:p>
          <a:r>
            <a:rPr lang="ja-JP" altLang="en-US" dirty="0" smtClean="0"/>
            <a:t>課題　発掘</a:t>
          </a:r>
          <a:endParaRPr lang="ja-JP" altLang="en-US" dirty="0"/>
        </a:p>
      </dgm:t>
    </dgm:pt>
    <dgm:pt modelId="{D7A9A3C8-E436-4943-AFCD-D0FA9EF17B7D}" type="sibTrans" cxnId="{A07D54E1-DA91-415A-A728-11F5D56C0F09}">
      <dgm:prSet/>
      <dgm:spPr/>
      <dgm:t>
        <a:bodyPr/>
        <a:lstStyle/>
        <a:p>
          <a:endParaRPr lang="ja-JP" altLang="en-US"/>
        </a:p>
      </dgm:t>
    </dgm:pt>
    <dgm:pt modelId="{CAF38776-4BE9-4F56-8CEA-252B5929FA12}" type="parTrans" cxnId="{A07D54E1-DA91-415A-A728-11F5D56C0F09}">
      <dgm:prSet/>
      <dgm:spPr/>
      <dgm:t>
        <a:bodyPr/>
        <a:lstStyle/>
        <a:p>
          <a:endParaRPr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F3551D72-5C61-4AD8-A724-49D36284A4B4}" type="presOf" srcId="{D305CDF0-00DE-44A0-9D60-0B4F4B2468FF}" destId="{12A9DD0C-6D96-4224-8108-9967FF806287}" srcOrd="0" destOrd="0" presId="urn:microsoft.com/office/officeart/2005/8/layout/chevron1"/>
    <dgm:cxn modelId="{5451A6AA-1DE2-4E5C-9597-E9411E9F5101}" type="presOf" srcId="{79B0A28A-DAA5-4690-96D1-BEF120D32EFC}" destId="{201BB501-F976-4CB3-887C-7B863A9E13A7}" srcOrd="0" destOrd="0" presId="urn:microsoft.com/office/officeart/2005/8/layout/chevron1"/>
    <dgm:cxn modelId="{5D00520B-07EF-4187-8A5E-7957127968FD}" type="presOf" srcId="{012DB4CF-8958-4A68-A2D7-7C78E19262CD}" destId="{04E90164-24A0-4B23-9DDC-A31C0A252534}"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8DA03609-203B-4387-BCFB-E9E4A4DA6D73}" type="presOf" srcId="{213D170D-A354-4395-B337-5D316140EA0F}" destId="{7BBB34A1-318E-4E54-A794-7BE1259ED1C6}" srcOrd="0" destOrd="0" presId="urn:microsoft.com/office/officeart/2005/8/layout/chevron1"/>
    <dgm:cxn modelId="{C50D582D-899E-4FA4-BF2A-5560976987AE}" type="presOf" srcId="{B17A7FCF-1BAC-499A-9E6A-19194A86EE87}" destId="{E39AE332-C061-4FEC-AFA3-F8C9972EC68E}"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1D36BE52-3FD7-4523-AF5D-AD9C6C4F5235}" type="presOf" srcId="{B3FDAB15-ED21-4277-B266-879540DC371B}" destId="{09FA6613-267E-454D-ACFA-C04486E0B6FC}"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B431E4E9-0273-4CA7-B264-E8918B8E7019}" type="presOf" srcId="{C9413CCF-7587-4B44-B5B1-11C8DC176BC1}" destId="{1133083B-8E8C-4FB2-A880-793344FCF734}" srcOrd="0" destOrd="0" presId="urn:microsoft.com/office/officeart/2005/8/layout/chevron1"/>
    <dgm:cxn modelId="{E8678547-0241-4E5B-9BE6-4ECC0B7F6780}" type="presOf" srcId="{C4C5F77B-744C-461E-9801-9892ADD88FC3}" destId="{548BEF21-8345-4951-8E20-C6FBEFE8E541}"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6FC56699-55C6-46F0-B705-3270E7D337FE}" type="presParOf" srcId="{04E90164-24A0-4B23-9DDC-A31C0A252534}" destId="{201BB501-F976-4CB3-887C-7B863A9E13A7}" srcOrd="0" destOrd="0" presId="urn:microsoft.com/office/officeart/2005/8/layout/chevron1"/>
    <dgm:cxn modelId="{0B6DAA66-2E18-40DC-919A-74F0A2CA0EA0}" type="presParOf" srcId="{04E90164-24A0-4B23-9DDC-A31C0A252534}" destId="{8538F0B6-1FD8-46E4-A9FE-D1AFB3D43904}" srcOrd="1" destOrd="0" presId="urn:microsoft.com/office/officeart/2005/8/layout/chevron1"/>
    <dgm:cxn modelId="{40F15181-88AD-454F-8E03-B37A3DD39A78}" type="presParOf" srcId="{04E90164-24A0-4B23-9DDC-A31C0A252534}" destId="{1133083B-8E8C-4FB2-A880-793344FCF734}" srcOrd="2" destOrd="0" presId="urn:microsoft.com/office/officeart/2005/8/layout/chevron1"/>
    <dgm:cxn modelId="{34FFCA3D-E375-4669-87D7-88BF2E652B17}" type="presParOf" srcId="{04E90164-24A0-4B23-9DDC-A31C0A252534}" destId="{870788B6-AAEC-4600-A733-9AC98C9215A3}" srcOrd="3" destOrd="0" presId="urn:microsoft.com/office/officeart/2005/8/layout/chevron1"/>
    <dgm:cxn modelId="{F85B7A70-811B-4046-A3DF-238D76C3165E}" type="presParOf" srcId="{04E90164-24A0-4B23-9DDC-A31C0A252534}" destId="{12A9DD0C-6D96-4224-8108-9967FF806287}" srcOrd="4" destOrd="0" presId="urn:microsoft.com/office/officeart/2005/8/layout/chevron1"/>
    <dgm:cxn modelId="{54EA171C-0721-4E9C-A962-4F7345EA28DE}" type="presParOf" srcId="{04E90164-24A0-4B23-9DDC-A31C0A252534}" destId="{7605C442-D33C-488A-AA61-CA3EC3693E50}" srcOrd="5" destOrd="0" presId="urn:microsoft.com/office/officeart/2005/8/layout/chevron1"/>
    <dgm:cxn modelId="{11688BF8-247D-4B43-B568-05B2B8B9AF57}" type="presParOf" srcId="{04E90164-24A0-4B23-9DDC-A31C0A252534}" destId="{548BEF21-8345-4951-8E20-C6FBEFE8E541}" srcOrd="6" destOrd="0" presId="urn:microsoft.com/office/officeart/2005/8/layout/chevron1"/>
    <dgm:cxn modelId="{15397DEC-BA18-4CD5-8CCB-47624E272298}" type="presParOf" srcId="{04E90164-24A0-4B23-9DDC-A31C0A252534}" destId="{FFA65CEC-7E4F-481B-AE2F-1C2BEE8D3AC7}" srcOrd="7" destOrd="0" presId="urn:microsoft.com/office/officeart/2005/8/layout/chevron1"/>
    <dgm:cxn modelId="{C20BBB05-3A8A-4734-9C96-8CD45DEF8AFA}" type="presParOf" srcId="{04E90164-24A0-4B23-9DDC-A31C0A252534}" destId="{E39AE332-C061-4FEC-AFA3-F8C9972EC68E}" srcOrd="8" destOrd="0" presId="urn:microsoft.com/office/officeart/2005/8/layout/chevron1"/>
    <dgm:cxn modelId="{5563D93A-3BD9-4706-873B-59537F039151}" type="presParOf" srcId="{04E90164-24A0-4B23-9DDC-A31C0A252534}" destId="{15A0BA03-3566-43EE-9014-53D5048BED01}" srcOrd="9" destOrd="0" presId="urn:microsoft.com/office/officeart/2005/8/layout/chevron1"/>
    <dgm:cxn modelId="{5E050791-CE69-46BE-98B8-6E6E5F52951A}" type="presParOf" srcId="{04E90164-24A0-4B23-9DDC-A31C0A252534}" destId="{7BBB34A1-318E-4E54-A794-7BE1259ED1C6}" srcOrd="10" destOrd="0" presId="urn:microsoft.com/office/officeart/2005/8/layout/chevron1"/>
    <dgm:cxn modelId="{1D7DF2EF-1B2B-481D-B2EF-62AE3A97DCE1}" type="presParOf" srcId="{04E90164-24A0-4B23-9DDC-A31C0A252534}" destId="{CE7738CC-B97C-4269-A134-5F5AB38B7AC7}" srcOrd="11" destOrd="0" presId="urn:microsoft.com/office/officeart/2005/8/layout/chevron1"/>
    <dgm:cxn modelId="{05ED3324-5FCA-4514-957A-F270109EE1A2}"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dirty="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まとめ</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0BF8EE34-50AC-4811-B4D4-B8CB5F5AE452}" type="presOf" srcId="{213D170D-A354-4395-B337-5D316140EA0F}" destId="{7BBB34A1-318E-4E54-A794-7BE1259ED1C6}" srcOrd="0" destOrd="0" presId="urn:microsoft.com/office/officeart/2005/8/layout/chevron1"/>
    <dgm:cxn modelId="{932F2BB2-3CAC-4185-BF2E-5DA6C30010F3}" type="presOf" srcId="{C4C5F77B-744C-461E-9801-9892ADD88FC3}" destId="{548BEF21-8345-4951-8E20-C6FBEFE8E541}"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E4750F4F-7C69-42EA-8AA2-8F6F09252B7D}" type="presOf" srcId="{B17A7FCF-1BAC-499A-9E6A-19194A86EE87}" destId="{E39AE332-C061-4FEC-AFA3-F8C9972EC68E}"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C85CA9B4-DAE2-448B-8071-5A45EF5F33C0}" type="presOf" srcId="{C9413CCF-7587-4B44-B5B1-11C8DC176BC1}" destId="{1133083B-8E8C-4FB2-A880-793344FCF734}" srcOrd="0" destOrd="0" presId="urn:microsoft.com/office/officeart/2005/8/layout/chevron1"/>
    <dgm:cxn modelId="{900A6E47-435B-47F2-BC91-7E5BBAC4CC66}" type="presOf" srcId="{79B0A28A-DAA5-4690-96D1-BEF120D32EFC}" destId="{201BB501-F976-4CB3-887C-7B863A9E13A7}" srcOrd="0" destOrd="0" presId="urn:microsoft.com/office/officeart/2005/8/layout/chevron1"/>
    <dgm:cxn modelId="{8195F810-E404-4823-8B83-EF77DAB78BA8}" srcId="{012DB4CF-8958-4A68-A2D7-7C78E19262CD}" destId="{D305CDF0-00DE-44A0-9D60-0B4F4B2468FF}" srcOrd="2" destOrd="0" parTransId="{E0FAEDFA-C816-4A3B-9DFB-0DBDC2CBE408}" sibTransId="{1A538716-F7F2-4D1C-BE9A-C4F0AABD5714}"/>
    <dgm:cxn modelId="{FC20BC6A-4A0E-4B6F-A469-30A166AD2E8F}" srcId="{012DB4CF-8958-4A68-A2D7-7C78E19262CD}" destId="{C4C5F77B-744C-461E-9801-9892ADD88FC3}" srcOrd="3" destOrd="0" parTransId="{455A548E-0BE2-47C5-9C12-F58D2B1E3FFF}" sibTransId="{2FBC1D9E-AE17-408E-A1BD-D96CE85FE6A4}"/>
    <dgm:cxn modelId="{2FDEE398-20E4-469C-B974-10DA03ACCAF5}" type="presOf" srcId="{012DB4CF-8958-4A68-A2D7-7C78E19262CD}" destId="{04E90164-24A0-4B23-9DDC-A31C0A252534}" srcOrd="0" destOrd="0" presId="urn:microsoft.com/office/officeart/2005/8/layout/chevron1"/>
    <dgm:cxn modelId="{3E889C03-94A7-4FBF-9C6B-D74B4A11B2C7}" type="presOf" srcId="{B3FDAB15-ED21-4277-B266-879540DC371B}" destId="{09FA6613-267E-454D-ACFA-C04486E0B6FC}"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E49899E7-E544-4C63-A74E-F1766122C2F8}" type="presOf" srcId="{D305CDF0-00DE-44A0-9D60-0B4F4B2468FF}" destId="{12A9DD0C-6D96-4224-8108-9967FF806287}" srcOrd="0" destOrd="0" presId="urn:microsoft.com/office/officeart/2005/8/layout/chevron1"/>
    <dgm:cxn modelId="{5C3016DC-5CF5-4381-823B-C17D90F25648}" type="presParOf" srcId="{04E90164-24A0-4B23-9DDC-A31C0A252534}" destId="{201BB501-F976-4CB3-887C-7B863A9E13A7}" srcOrd="0" destOrd="0" presId="urn:microsoft.com/office/officeart/2005/8/layout/chevron1"/>
    <dgm:cxn modelId="{B4E1EE4D-A9C5-49C4-8971-ABEEC4D5285C}" type="presParOf" srcId="{04E90164-24A0-4B23-9DDC-A31C0A252534}" destId="{8538F0B6-1FD8-46E4-A9FE-D1AFB3D43904}" srcOrd="1" destOrd="0" presId="urn:microsoft.com/office/officeart/2005/8/layout/chevron1"/>
    <dgm:cxn modelId="{70EF72DF-2486-44F0-A962-A4E76194D0C1}" type="presParOf" srcId="{04E90164-24A0-4B23-9DDC-A31C0A252534}" destId="{1133083B-8E8C-4FB2-A880-793344FCF734}" srcOrd="2" destOrd="0" presId="urn:microsoft.com/office/officeart/2005/8/layout/chevron1"/>
    <dgm:cxn modelId="{5D8C73CE-1F6D-4E5C-817D-ED20FD1E096E}" type="presParOf" srcId="{04E90164-24A0-4B23-9DDC-A31C0A252534}" destId="{870788B6-AAEC-4600-A733-9AC98C9215A3}" srcOrd="3" destOrd="0" presId="urn:microsoft.com/office/officeart/2005/8/layout/chevron1"/>
    <dgm:cxn modelId="{AF37FB4E-F0BD-4090-92D4-6B10825C0ECC}" type="presParOf" srcId="{04E90164-24A0-4B23-9DDC-A31C0A252534}" destId="{12A9DD0C-6D96-4224-8108-9967FF806287}" srcOrd="4" destOrd="0" presId="urn:microsoft.com/office/officeart/2005/8/layout/chevron1"/>
    <dgm:cxn modelId="{201037A3-7E54-4A90-9815-09B8E603FB31}" type="presParOf" srcId="{04E90164-24A0-4B23-9DDC-A31C0A252534}" destId="{7605C442-D33C-488A-AA61-CA3EC3693E50}" srcOrd="5" destOrd="0" presId="urn:microsoft.com/office/officeart/2005/8/layout/chevron1"/>
    <dgm:cxn modelId="{4D07ADA5-5263-44E1-A3C4-995B81054587}" type="presParOf" srcId="{04E90164-24A0-4B23-9DDC-A31C0A252534}" destId="{548BEF21-8345-4951-8E20-C6FBEFE8E541}" srcOrd="6" destOrd="0" presId="urn:microsoft.com/office/officeart/2005/8/layout/chevron1"/>
    <dgm:cxn modelId="{1BC60587-B050-4EE3-A9E6-D5BD9C2E272D}" type="presParOf" srcId="{04E90164-24A0-4B23-9DDC-A31C0A252534}" destId="{FFA65CEC-7E4F-481B-AE2F-1C2BEE8D3AC7}" srcOrd="7" destOrd="0" presId="urn:microsoft.com/office/officeart/2005/8/layout/chevron1"/>
    <dgm:cxn modelId="{D02CB4DA-27D0-42B0-A293-B274FE3471DB}" type="presParOf" srcId="{04E90164-24A0-4B23-9DDC-A31C0A252534}" destId="{E39AE332-C061-4FEC-AFA3-F8C9972EC68E}" srcOrd="8" destOrd="0" presId="urn:microsoft.com/office/officeart/2005/8/layout/chevron1"/>
    <dgm:cxn modelId="{57EBFF6A-082F-4F5D-BB90-A1A0F7C150A0}" type="presParOf" srcId="{04E90164-24A0-4B23-9DDC-A31C0A252534}" destId="{15A0BA03-3566-43EE-9014-53D5048BED01}" srcOrd="9" destOrd="0" presId="urn:microsoft.com/office/officeart/2005/8/layout/chevron1"/>
    <dgm:cxn modelId="{7C971D43-EB78-4F81-B5A8-CAC4ABE56368}" type="presParOf" srcId="{04E90164-24A0-4B23-9DDC-A31C0A252534}" destId="{7BBB34A1-318E-4E54-A794-7BE1259ED1C6}" srcOrd="10" destOrd="0" presId="urn:microsoft.com/office/officeart/2005/8/layout/chevron1"/>
    <dgm:cxn modelId="{363DB264-1F70-4359-BA15-E3B96FF2B7D0}" type="presParOf" srcId="{04E90164-24A0-4B23-9DDC-A31C0A252534}" destId="{CE7738CC-B97C-4269-A134-5F5AB38B7AC7}" srcOrd="11" destOrd="0" presId="urn:microsoft.com/office/officeart/2005/8/layout/chevron1"/>
    <dgm:cxn modelId="{66570045-A4BD-4524-BBA2-2018176ECD47}"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a:solidFill>
          <a:srgbClr val="00B050"/>
        </a:solidFill>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まとめ</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17C2BCAB-4528-4766-BF22-31FC05DFE2F0}" type="presOf" srcId="{012DB4CF-8958-4A68-A2D7-7C78E19262CD}" destId="{04E90164-24A0-4B23-9DDC-A31C0A252534}" srcOrd="0" destOrd="0" presId="urn:microsoft.com/office/officeart/2005/8/layout/chevron1"/>
    <dgm:cxn modelId="{B2F35641-204E-4FBF-961A-3555B361087B}" srcId="{012DB4CF-8958-4A68-A2D7-7C78E19262CD}" destId="{C9413CCF-7587-4B44-B5B1-11C8DC176BC1}" srcOrd="1" destOrd="0" parTransId="{865EB31C-E259-4665-AA83-D768DE99CC31}" sibTransId="{108F42E2-0A12-4007-A7E4-C3B9702BCAA0}"/>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691D769D-143C-4590-B6A5-C2A13AFA89E9}" type="presOf" srcId="{C9413CCF-7587-4B44-B5B1-11C8DC176BC1}" destId="{1133083B-8E8C-4FB2-A880-793344FCF734}" srcOrd="0" destOrd="0" presId="urn:microsoft.com/office/officeart/2005/8/layout/chevron1"/>
    <dgm:cxn modelId="{12AEB4D7-483E-4E2F-8335-28B68760038F}" type="presOf" srcId="{213D170D-A354-4395-B337-5D316140EA0F}" destId="{7BBB34A1-318E-4E54-A794-7BE1259ED1C6}" srcOrd="0" destOrd="0" presId="urn:microsoft.com/office/officeart/2005/8/layout/chevron1"/>
    <dgm:cxn modelId="{FB479494-E9D2-4509-9A3C-ED2A31750252}" type="presOf" srcId="{B17A7FCF-1BAC-499A-9E6A-19194A86EE87}" destId="{E39AE332-C061-4FEC-AFA3-F8C9972EC68E}" srcOrd="0" destOrd="0" presId="urn:microsoft.com/office/officeart/2005/8/layout/chevron1"/>
    <dgm:cxn modelId="{564CDE76-E9D5-49DF-81BE-5CED6E2369CB}" type="presOf" srcId="{D305CDF0-00DE-44A0-9D60-0B4F4B2468FF}" destId="{12A9DD0C-6D96-4224-8108-9967FF806287}"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66B976D5-20A2-4342-B547-F997A32EF13D}" type="presOf" srcId="{B3FDAB15-ED21-4277-B266-879540DC371B}" destId="{09FA6613-267E-454D-ACFA-C04486E0B6FC}" srcOrd="0" destOrd="0" presId="urn:microsoft.com/office/officeart/2005/8/layout/chevron1"/>
    <dgm:cxn modelId="{C7F13018-2912-4615-A5FA-ECA02B423741}" type="presOf" srcId="{C4C5F77B-744C-461E-9801-9892ADD88FC3}" destId="{548BEF21-8345-4951-8E20-C6FBEFE8E541}"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501A46C4-7953-48B0-AB1F-AA7EA615EAD5}" type="presOf" srcId="{79B0A28A-DAA5-4690-96D1-BEF120D32EFC}" destId="{201BB501-F976-4CB3-887C-7B863A9E13A7}"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F3D233A4-E39A-4B03-A52D-03852E2ED9F4}" type="presParOf" srcId="{04E90164-24A0-4B23-9DDC-A31C0A252534}" destId="{201BB501-F976-4CB3-887C-7B863A9E13A7}" srcOrd="0" destOrd="0" presId="urn:microsoft.com/office/officeart/2005/8/layout/chevron1"/>
    <dgm:cxn modelId="{99C31525-8148-47DA-B593-8E9C1B695D2A}" type="presParOf" srcId="{04E90164-24A0-4B23-9DDC-A31C0A252534}" destId="{8538F0B6-1FD8-46E4-A9FE-D1AFB3D43904}" srcOrd="1" destOrd="0" presId="urn:microsoft.com/office/officeart/2005/8/layout/chevron1"/>
    <dgm:cxn modelId="{8F7ACEA3-3D39-44A7-89AC-B9A934712173}" type="presParOf" srcId="{04E90164-24A0-4B23-9DDC-A31C0A252534}" destId="{1133083B-8E8C-4FB2-A880-793344FCF734}" srcOrd="2" destOrd="0" presId="urn:microsoft.com/office/officeart/2005/8/layout/chevron1"/>
    <dgm:cxn modelId="{0EE335F5-3A38-4405-9A98-583774F4C6C2}" type="presParOf" srcId="{04E90164-24A0-4B23-9DDC-A31C0A252534}" destId="{870788B6-AAEC-4600-A733-9AC98C9215A3}" srcOrd="3" destOrd="0" presId="urn:microsoft.com/office/officeart/2005/8/layout/chevron1"/>
    <dgm:cxn modelId="{29766386-0490-4F00-B918-D7A72EA676D0}" type="presParOf" srcId="{04E90164-24A0-4B23-9DDC-A31C0A252534}" destId="{12A9DD0C-6D96-4224-8108-9967FF806287}" srcOrd="4" destOrd="0" presId="urn:microsoft.com/office/officeart/2005/8/layout/chevron1"/>
    <dgm:cxn modelId="{A22D8C8B-6E12-44AC-9E66-C4799DDB3B7F}" type="presParOf" srcId="{04E90164-24A0-4B23-9DDC-A31C0A252534}" destId="{7605C442-D33C-488A-AA61-CA3EC3693E50}" srcOrd="5" destOrd="0" presId="urn:microsoft.com/office/officeart/2005/8/layout/chevron1"/>
    <dgm:cxn modelId="{47709F21-A5E9-411C-9773-852BA2565D2B}" type="presParOf" srcId="{04E90164-24A0-4B23-9DDC-A31C0A252534}" destId="{548BEF21-8345-4951-8E20-C6FBEFE8E541}" srcOrd="6" destOrd="0" presId="urn:microsoft.com/office/officeart/2005/8/layout/chevron1"/>
    <dgm:cxn modelId="{D7857E7F-430C-42F0-9E66-339C5FC411B8}" type="presParOf" srcId="{04E90164-24A0-4B23-9DDC-A31C0A252534}" destId="{FFA65CEC-7E4F-481B-AE2F-1C2BEE8D3AC7}" srcOrd="7" destOrd="0" presId="urn:microsoft.com/office/officeart/2005/8/layout/chevron1"/>
    <dgm:cxn modelId="{71ADFB9B-2FCA-4273-821D-9035DCAF38B0}" type="presParOf" srcId="{04E90164-24A0-4B23-9DDC-A31C0A252534}" destId="{E39AE332-C061-4FEC-AFA3-F8C9972EC68E}" srcOrd="8" destOrd="0" presId="urn:microsoft.com/office/officeart/2005/8/layout/chevron1"/>
    <dgm:cxn modelId="{5A8D15BE-747F-4351-A1D4-707455A5F35A}" type="presParOf" srcId="{04E90164-24A0-4B23-9DDC-A31C0A252534}" destId="{15A0BA03-3566-43EE-9014-53D5048BED01}" srcOrd="9" destOrd="0" presId="urn:microsoft.com/office/officeart/2005/8/layout/chevron1"/>
    <dgm:cxn modelId="{E05337C6-DA4D-4F41-9116-0F4515468A97}" type="presParOf" srcId="{04E90164-24A0-4B23-9DDC-A31C0A252534}" destId="{7BBB34A1-318E-4E54-A794-7BE1259ED1C6}" srcOrd="10" destOrd="0" presId="urn:microsoft.com/office/officeart/2005/8/layout/chevron1"/>
    <dgm:cxn modelId="{1E7EF91B-FD9F-4BA6-9483-C803CA76F0C7}" type="presParOf" srcId="{04E90164-24A0-4B23-9DDC-A31C0A252534}" destId="{CE7738CC-B97C-4269-A134-5F5AB38B7AC7}" srcOrd="11" destOrd="0" presId="urn:microsoft.com/office/officeart/2005/8/layout/chevron1"/>
    <dgm:cxn modelId="{4BA871D1-4D7D-4AFD-A0D4-0C1247592723}"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a:solidFill>
          <a:srgbClr val="00B050"/>
        </a:solidFill>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まとめ</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FBDF48BA-1C0B-4995-8584-05F27563BB9D}" type="presOf" srcId="{79B0A28A-DAA5-4690-96D1-BEF120D32EFC}" destId="{201BB501-F976-4CB3-887C-7B863A9E13A7}" srcOrd="0" destOrd="0" presId="urn:microsoft.com/office/officeart/2005/8/layout/chevron1"/>
    <dgm:cxn modelId="{E198D59E-99B8-4032-AD19-154A60CA6153}" type="presOf" srcId="{C4C5F77B-744C-461E-9801-9892ADD88FC3}" destId="{548BEF21-8345-4951-8E20-C6FBEFE8E541}" srcOrd="0" destOrd="0" presId="urn:microsoft.com/office/officeart/2005/8/layout/chevron1"/>
    <dgm:cxn modelId="{BE47931D-7C39-4076-BA52-15523D53A6A4}" type="presOf" srcId="{012DB4CF-8958-4A68-A2D7-7C78E19262CD}" destId="{04E90164-24A0-4B23-9DDC-A31C0A252534}" srcOrd="0" destOrd="0" presId="urn:microsoft.com/office/officeart/2005/8/layout/chevron1"/>
    <dgm:cxn modelId="{874FF35F-0C58-46D3-85F3-3F2104C533B2}" type="presOf" srcId="{C9413CCF-7587-4B44-B5B1-11C8DC176BC1}" destId="{1133083B-8E8C-4FB2-A880-793344FCF734}" srcOrd="0" destOrd="0" presId="urn:microsoft.com/office/officeart/2005/8/layout/chevron1"/>
    <dgm:cxn modelId="{8B5C63AF-4C1F-4E6D-8B90-E8A21C3E93A6}" type="presOf" srcId="{D305CDF0-00DE-44A0-9D60-0B4F4B2468FF}" destId="{12A9DD0C-6D96-4224-8108-9967FF806287}"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A3277A1E-16FB-4D5E-8188-5874C45725E8}" type="presOf" srcId="{B17A7FCF-1BAC-499A-9E6A-19194A86EE87}" destId="{E39AE332-C061-4FEC-AFA3-F8C9972EC68E}" srcOrd="0" destOrd="0" presId="urn:microsoft.com/office/officeart/2005/8/layout/chevron1"/>
    <dgm:cxn modelId="{82C014D2-9BDF-49E5-9BFB-406A8E5A08F2}" type="presOf" srcId="{B3FDAB15-ED21-4277-B266-879540DC371B}" destId="{09FA6613-267E-454D-ACFA-C04486E0B6FC}"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FC20BC6A-4A0E-4B6F-A469-30A166AD2E8F}" srcId="{012DB4CF-8958-4A68-A2D7-7C78E19262CD}" destId="{C4C5F77B-744C-461E-9801-9892ADD88FC3}" srcOrd="3" destOrd="0" parTransId="{455A548E-0BE2-47C5-9C12-F58D2B1E3FFF}" sibTransId="{2FBC1D9E-AE17-408E-A1BD-D96CE85FE6A4}"/>
    <dgm:cxn modelId="{441C73BC-BA10-4BED-9481-EA7034F10DFF}" type="presOf" srcId="{213D170D-A354-4395-B337-5D316140EA0F}" destId="{7BBB34A1-318E-4E54-A794-7BE1259ED1C6}"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FF859604-73E9-427D-B4E8-0C1FC424A171}" type="presParOf" srcId="{04E90164-24A0-4B23-9DDC-A31C0A252534}" destId="{201BB501-F976-4CB3-887C-7B863A9E13A7}" srcOrd="0" destOrd="0" presId="urn:microsoft.com/office/officeart/2005/8/layout/chevron1"/>
    <dgm:cxn modelId="{9BCC995B-BF6A-42F8-91B7-7FA77B3B78CF}" type="presParOf" srcId="{04E90164-24A0-4B23-9DDC-A31C0A252534}" destId="{8538F0B6-1FD8-46E4-A9FE-D1AFB3D43904}" srcOrd="1" destOrd="0" presId="urn:microsoft.com/office/officeart/2005/8/layout/chevron1"/>
    <dgm:cxn modelId="{51897341-E48B-4DE7-A5DC-3E4049EE80C6}" type="presParOf" srcId="{04E90164-24A0-4B23-9DDC-A31C0A252534}" destId="{1133083B-8E8C-4FB2-A880-793344FCF734}" srcOrd="2" destOrd="0" presId="urn:microsoft.com/office/officeart/2005/8/layout/chevron1"/>
    <dgm:cxn modelId="{75316249-C970-4E89-ACA5-9066EDB87D96}" type="presParOf" srcId="{04E90164-24A0-4B23-9DDC-A31C0A252534}" destId="{870788B6-AAEC-4600-A733-9AC98C9215A3}" srcOrd="3" destOrd="0" presId="urn:microsoft.com/office/officeart/2005/8/layout/chevron1"/>
    <dgm:cxn modelId="{B9758E09-4DF7-4573-9418-4FF00674A33D}" type="presParOf" srcId="{04E90164-24A0-4B23-9DDC-A31C0A252534}" destId="{12A9DD0C-6D96-4224-8108-9967FF806287}" srcOrd="4" destOrd="0" presId="urn:microsoft.com/office/officeart/2005/8/layout/chevron1"/>
    <dgm:cxn modelId="{7D1A1B39-B8FB-452C-B346-A207FC57FDDA}" type="presParOf" srcId="{04E90164-24A0-4B23-9DDC-A31C0A252534}" destId="{7605C442-D33C-488A-AA61-CA3EC3693E50}" srcOrd="5" destOrd="0" presId="urn:microsoft.com/office/officeart/2005/8/layout/chevron1"/>
    <dgm:cxn modelId="{5ACDAF5C-455D-4157-81F5-889A96A49131}" type="presParOf" srcId="{04E90164-24A0-4B23-9DDC-A31C0A252534}" destId="{548BEF21-8345-4951-8E20-C6FBEFE8E541}" srcOrd="6" destOrd="0" presId="urn:microsoft.com/office/officeart/2005/8/layout/chevron1"/>
    <dgm:cxn modelId="{D9943281-3BE4-4C32-9FC5-D49F0BB2DDE1}" type="presParOf" srcId="{04E90164-24A0-4B23-9DDC-A31C0A252534}" destId="{FFA65CEC-7E4F-481B-AE2F-1C2BEE8D3AC7}" srcOrd="7" destOrd="0" presId="urn:microsoft.com/office/officeart/2005/8/layout/chevron1"/>
    <dgm:cxn modelId="{2C20DE0A-467C-45D4-9D0B-051488543E15}" type="presParOf" srcId="{04E90164-24A0-4B23-9DDC-A31C0A252534}" destId="{E39AE332-C061-4FEC-AFA3-F8C9972EC68E}" srcOrd="8" destOrd="0" presId="urn:microsoft.com/office/officeart/2005/8/layout/chevron1"/>
    <dgm:cxn modelId="{A0B2157D-6028-4EC9-8345-9B0710D12BCC}" type="presParOf" srcId="{04E90164-24A0-4B23-9DDC-A31C0A252534}" destId="{15A0BA03-3566-43EE-9014-53D5048BED01}" srcOrd="9" destOrd="0" presId="urn:microsoft.com/office/officeart/2005/8/layout/chevron1"/>
    <dgm:cxn modelId="{579FF5DD-1F19-4A2E-AE54-FF7AD15B560A}" type="presParOf" srcId="{04E90164-24A0-4B23-9DDC-A31C0A252534}" destId="{7BBB34A1-318E-4E54-A794-7BE1259ED1C6}" srcOrd="10" destOrd="0" presId="urn:microsoft.com/office/officeart/2005/8/layout/chevron1"/>
    <dgm:cxn modelId="{AC2A92E7-94D4-47EB-97E7-3781EC6DE665}" type="presParOf" srcId="{04E90164-24A0-4B23-9DDC-A31C0A252534}" destId="{CE7738CC-B97C-4269-A134-5F5AB38B7AC7}" srcOrd="11" destOrd="0" presId="urn:microsoft.com/office/officeart/2005/8/layout/chevron1"/>
    <dgm:cxn modelId="{654DA002-7380-458E-BB3A-7AC5AA0A0AC9}"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a:solidFill>
          <a:srgbClr val="00B050"/>
        </a:solidFill>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まとめ</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6CFC4A87-77EE-460C-8220-113CAC47A48B}" type="presOf" srcId="{79B0A28A-DAA5-4690-96D1-BEF120D32EFC}" destId="{201BB501-F976-4CB3-887C-7B863A9E13A7}" srcOrd="0" destOrd="0" presId="urn:microsoft.com/office/officeart/2005/8/layout/chevron1"/>
    <dgm:cxn modelId="{FCC2AA25-6037-4C0B-B7E7-B3D12C890A30}" type="presOf" srcId="{B17A7FCF-1BAC-499A-9E6A-19194A86EE87}" destId="{E39AE332-C061-4FEC-AFA3-F8C9972EC68E}"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BBEECE9D-129D-463C-8570-AD70AB63223C}" type="presOf" srcId="{012DB4CF-8958-4A68-A2D7-7C78E19262CD}" destId="{04E90164-24A0-4B23-9DDC-A31C0A252534}" srcOrd="0" destOrd="0" presId="urn:microsoft.com/office/officeart/2005/8/layout/chevron1"/>
    <dgm:cxn modelId="{5D83F88A-82EE-4340-95BA-BCA4CBC6F5DB}" type="presOf" srcId="{C9413CCF-7587-4B44-B5B1-11C8DC176BC1}" destId="{1133083B-8E8C-4FB2-A880-793344FCF734}" srcOrd="0" destOrd="0" presId="urn:microsoft.com/office/officeart/2005/8/layout/chevron1"/>
    <dgm:cxn modelId="{F822EA97-DBE8-46FA-9F4F-B51A5C11EB77}" type="presOf" srcId="{C4C5F77B-744C-461E-9801-9892ADD88FC3}" destId="{548BEF21-8345-4951-8E20-C6FBEFE8E541}"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F2FB17C1-284E-4820-8BD0-510AEBEB8A16}" type="presOf" srcId="{D305CDF0-00DE-44A0-9D60-0B4F4B2468FF}" destId="{12A9DD0C-6D96-4224-8108-9967FF806287}" srcOrd="0" destOrd="0" presId="urn:microsoft.com/office/officeart/2005/8/layout/chevron1"/>
    <dgm:cxn modelId="{82B468DB-D3B3-41EA-9F64-96B0D89A07A2}" type="presOf" srcId="{213D170D-A354-4395-B337-5D316140EA0F}" destId="{7BBB34A1-318E-4E54-A794-7BE1259ED1C6}"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7963D9E3-7C1E-4CEA-8D90-C78446DC8D7D}" type="presOf" srcId="{B3FDAB15-ED21-4277-B266-879540DC371B}" destId="{09FA6613-267E-454D-ACFA-C04486E0B6FC}"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71F7433B-2525-4578-8B35-CCAF81BF53D4}" type="presParOf" srcId="{04E90164-24A0-4B23-9DDC-A31C0A252534}" destId="{201BB501-F976-4CB3-887C-7B863A9E13A7}" srcOrd="0" destOrd="0" presId="urn:microsoft.com/office/officeart/2005/8/layout/chevron1"/>
    <dgm:cxn modelId="{C12704D9-7772-4A8B-A6AF-4F3F4A8B2D15}" type="presParOf" srcId="{04E90164-24A0-4B23-9DDC-A31C0A252534}" destId="{8538F0B6-1FD8-46E4-A9FE-D1AFB3D43904}" srcOrd="1" destOrd="0" presId="urn:microsoft.com/office/officeart/2005/8/layout/chevron1"/>
    <dgm:cxn modelId="{DB392D73-2048-4960-970D-F04940FAEA9A}" type="presParOf" srcId="{04E90164-24A0-4B23-9DDC-A31C0A252534}" destId="{1133083B-8E8C-4FB2-A880-793344FCF734}" srcOrd="2" destOrd="0" presId="urn:microsoft.com/office/officeart/2005/8/layout/chevron1"/>
    <dgm:cxn modelId="{960184A3-1F73-4328-B429-C58999429EA9}" type="presParOf" srcId="{04E90164-24A0-4B23-9DDC-A31C0A252534}" destId="{870788B6-AAEC-4600-A733-9AC98C9215A3}" srcOrd="3" destOrd="0" presId="urn:microsoft.com/office/officeart/2005/8/layout/chevron1"/>
    <dgm:cxn modelId="{A4A7CC7B-3958-4286-AA2B-C599BD27BDE4}" type="presParOf" srcId="{04E90164-24A0-4B23-9DDC-A31C0A252534}" destId="{12A9DD0C-6D96-4224-8108-9967FF806287}" srcOrd="4" destOrd="0" presId="urn:microsoft.com/office/officeart/2005/8/layout/chevron1"/>
    <dgm:cxn modelId="{2F425465-3A40-4D5C-B29A-EA036EA75F48}" type="presParOf" srcId="{04E90164-24A0-4B23-9DDC-A31C0A252534}" destId="{7605C442-D33C-488A-AA61-CA3EC3693E50}" srcOrd="5" destOrd="0" presId="urn:microsoft.com/office/officeart/2005/8/layout/chevron1"/>
    <dgm:cxn modelId="{9C5150A0-2B8E-4843-BA2F-4EC33ED2EFFC}" type="presParOf" srcId="{04E90164-24A0-4B23-9DDC-A31C0A252534}" destId="{548BEF21-8345-4951-8E20-C6FBEFE8E541}" srcOrd="6" destOrd="0" presId="urn:microsoft.com/office/officeart/2005/8/layout/chevron1"/>
    <dgm:cxn modelId="{19DF404B-A46A-4E3A-AAE0-EBB8475A1D04}" type="presParOf" srcId="{04E90164-24A0-4B23-9DDC-A31C0A252534}" destId="{FFA65CEC-7E4F-481B-AE2F-1C2BEE8D3AC7}" srcOrd="7" destOrd="0" presId="urn:microsoft.com/office/officeart/2005/8/layout/chevron1"/>
    <dgm:cxn modelId="{0B1D8501-8951-4AE3-A80F-E0D81759EB91}" type="presParOf" srcId="{04E90164-24A0-4B23-9DDC-A31C0A252534}" destId="{E39AE332-C061-4FEC-AFA3-F8C9972EC68E}" srcOrd="8" destOrd="0" presId="urn:microsoft.com/office/officeart/2005/8/layout/chevron1"/>
    <dgm:cxn modelId="{DE245107-3196-4763-99A1-11A2BC002797}" type="presParOf" srcId="{04E90164-24A0-4B23-9DDC-A31C0A252534}" destId="{15A0BA03-3566-43EE-9014-53D5048BED01}" srcOrd="9" destOrd="0" presId="urn:microsoft.com/office/officeart/2005/8/layout/chevron1"/>
    <dgm:cxn modelId="{C562D421-5E20-4CFB-8690-F0DC8A4010A8}" type="presParOf" srcId="{04E90164-24A0-4B23-9DDC-A31C0A252534}" destId="{7BBB34A1-318E-4E54-A794-7BE1259ED1C6}" srcOrd="10" destOrd="0" presId="urn:microsoft.com/office/officeart/2005/8/layout/chevron1"/>
    <dgm:cxn modelId="{D4CD7D9C-02AD-4806-8856-A64C13DFF5BC}" type="presParOf" srcId="{04E90164-24A0-4B23-9DDC-A31C0A252534}" destId="{CE7738CC-B97C-4269-A134-5F5AB38B7AC7}" srcOrd="11" destOrd="0" presId="urn:microsoft.com/office/officeart/2005/8/layout/chevron1"/>
    <dgm:cxn modelId="{ECD6632D-3B6F-444A-B4B7-290962D35C76}"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a:solidFill>
          <a:srgbClr val="00B050"/>
        </a:solidFill>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まとめ</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AA3A8B1E-EAE1-4EBB-9BA3-45EFA69F2903}" type="presOf" srcId="{012DB4CF-8958-4A68-A2D7-7C78E19262CD}" destId="{04E90164-24A0-4B23-9DDC-A31C0A252534}" srcOrd="0" destOrd="0" presId="urn:microsoft.com/office/officeart/2005/8/layout/chevron1"/>
    <dgm:cxn modelId="{B2F35641-204E-4FBF-961A-3555B361087B}" srcId="{012DB4CF-8958-4A68-A2D7-7C78E19262CD}" destId="{C9413CCF-7587-4B44-B5B1-11C8DC176BC1}" srcOrd="1" destOrd="0" parTransId="{865EB31C-E259-4665-AA83-D768DE99CC31}" sibTransId="{108F42E2-0A12-4007-A7E4-C3B9702BCAA0}"/>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1AA05D9C-EC9C-4BD6-B90B-B5D62FC0D2C3}" type="presOf" srcId="{C9413CCF-7587-4B44-B5B1-11C8DC176BC1}" destId="{1133083B-8E8C-4FB2-A880-793344FCF734}" srcOrd="0" destOrd="0" presId="urn:microsoft.com/office/officeart/2005/8/layout/chevron1"/>
    <dgm:cxn modelId="{A3DCCEAA-7509-420E-A140-FF79F39837FB}" type="presOf" srcId="{79B0A28A-DAA5-4690-96D1-BEF120D32EFC}" destId="{201BB501-F976-4CB3-887C-7B863A9E13A7}" srcOrd="0" destOrd="0" presId="urn:microsoft.com/office/officeart/2005/8/layout/chevron1"/>
    <dgm:cxn modelId="{3CF8AC1C-5971-4020-9AB5-C8F42776B69D}" type="presOf" srcId="{D305CDF0-00DE-44A0-9D60-0B4F4B2468FF}" destId="{12A9DD0C-6D96-4224-8108-9967FF806287}" srcOrd="0" destOrd="0" presId="urn:microsoft.com/office/officeart/2005/8/layout/chevron1"/>
    <dgm:cxn modelId="{E9E27109-469A-41DF-850B-38425A80086E}" type="presOf" srcId="{213D170D-A354-4395-B337-5D316140EA0F}" destId="{7BBB34A1-318E-4E54-A794-7BE1259ED1C6}"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E456229E-A307-407B-BE46-1AD59442A469}" type="presOf" srcId="{B3FDAB15-ED21-4277-B266-879540DC371B}" destId="{09FA6613-267E-454D-ACFA-C04486E0B6FC}" srcOrd="0" destOrd="0" presId="urn:microsoft.com/office/officeart/2005/8/layout/chevron1"/>
    <dgm:cxn modelId="{8195F810-E404-4823-8B83-EF77DAB78BA8}" srcId="{012DB4CF-8958-4A68-A2D7-7C78E19262CD}" destId="{D305CDF0-00DE-44A0-9D60-0B4F4B2468FF}" srcOrd="2" destOrd="0" parTransId="{E0FAEDFA-C816-4A3B-9DFB-0DBDC2CBE408}" sibTransId="{1A538716-F7F2-4D1C-BE9A-C4F0AABD5714}"/>
    <dgm:cxn modelId="{9BFF0937-32B6-49AD-904E-102B8BC1D7B6}" type="presOf" srcId="{B17A7FCF-1BAC-499A-9E6A-19194A86EE87}" destId="{E39AE332-C061-4FEC-AFA3-F8C9972EC68E}"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718A3C25-38F8-472C-BCB2-58E154B77E7A}" type="presOf" srcId="{C4C5F77B-744C-461E-9801-9892ADD88FC3}" destId="{548BEF21-8345-4951-8E20-C6FBEFE8E541}"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A5B90912-58D3-4A19-A0E7-F2D346CA416D}" type="presParOf" srcId="{04E90164-24A0-4B23-9DDC-A31C0A252534}" destId="{201BB501-F976-4CB3-887C-7B863A9E13A7}" srcOrd="0" destOrd="0" presId="urn:microsoft.com/office/officeart/2005/8/layout/chevron1"/>
    <dgm:cxn modelId="{E26B0082-5FDE-4123-BB56-4A56E0176720}" type="presParOf" srcId="{04E90164-24A0-4B23-9DDC-A31C0A252534}" destId="{8538F0B6-1FD8-46E4-A9FE-D1AFB3D43904}" srcOrd="1" destOrd="0" presId="urn:microsoft.com/office/officeart/2005/8/layout/chevron1"/>
    <dgm:cxn modelId="{DA03F990-18CF-4D1E-A57D-CC975FC1E426}" type="presParOf" srcId="{04E90164-24A0-4B23-9DDC-A31C0A252534}" destId="{1133083B-8E8C-4FB2-A880-793344FCF734}" srcOrd="2" destOrd="0" presId="urn:microsoft.com/office/officeart/2005/8/layout/chevron1"/>
    <dgm:cxn modelId="{992F8145-CBF3-4C8E-8B31-F6F6B05C8055}" type="presParOf" srcId="{04E90164-24A0-4B23-9DDC-A31C0A252534}" destId="{870788B6-AAEC-4600-A733-9AC98C9215A3}" srcOrd="3" destOrd="0" presId="urn:microsoft.com/office/officeart/2005/8/layout/chevron1"/>
    <dgm:cxn modelId="{9007CB6B-E831-4522-97F5-DE4A6AE43A92}" type="presParOf" srcId="{04E90164-24A0-4B23-9DDC-A31C0A252534}" destId="{12A9DD0C-6D96-4224-8108-9967FF806287}" srcOrd="4" destOrd="0" presId="urn:microsoft.com/office/officeart/2005/8/layout/chevron1"/>
    <dgm:cxn modelId="{687F87EC-DC59-4260-B831-D61A6A09FE0B}" type="presParOf" srcId="{04E90164-24A0-4B23-9DDC-A31C0A252534}" destId="{7605C442-D33C-488A-AA61-CA3EC3693E50}" srcOrd="5" destOrd="0" presId="urn:microsoft.com/office/officeart/2005/8/layout/chevron1"/>
    <dgm:cxn modelId="{23A58FB2-701A-49FA-8208-49FC39B4CF78}" type="presParOf" srcId="{04E90164-24A0-4B23-9DDC-A31C0A252534}" destId="{548BEF21-8345-4951-8E20-C6FBEFE8E541}" srcOrd="6" destOrd="0" presId="urn:microsoft.com/office/officeart/2005/8/layout/chevron1"/>
    <dgm:cxn modelId="{3E24FE10-80B3-47F6-8C10-D68DD8AA980D}" type="presParOf" srcId="{04E90164-24A0-4B23-9DDC-A31C0A252534}" destId="{FFA65CEC-7E4F-481B-AE2F-1C2BEE8D3AC7}" srcOrd="7" destOrd="0" presId="urn:microsoft.com/office/officeart/2005/8/layout/chevron1"/>
    <dgm:cxn modelId="{6D84DE68-2711-4E16-BE95-9596DC1AECB4}" type="presParOf" srcId="{04E90164-24A0-4B23-9DDC-A31C0A252534}" destId="{E39AE332-C061-4FEC-AFA3-F8C9972EC68E}" srcOrd="8" destOrd="0" presId="urn:microsoft.com/office/officeart/2005/8/layout/chevron1"/>
    <dgm:cxn modelId="{97BFD689-B07F-42D6-A017-986460BFF2A6}" type="presParOf" srcId="{04E90164-24A0-4B23-9DDC-A31C0A252534}" destId="{15A0BA03-3566-43EE-9014-53D5048BED01}" srcOrd="9" destOrd="0" presId="urn:microsoft.com/office/officeart/2005/8/layout/chevron1"/>
    <dgm:cxn modelId="{306504D7-6697-413A-9EB7-6AD9D21C5002}" type="presParOf" srcId="{04E90164-24A0-4B23-9DDC-A31C0A252534}" destId="{7BBB34A1-318E-4E54-A794-7BE1259ED1C6}" srcOrd="10" destOrd="0" presId="urn:microsoft.com/office/officeart/2005/8/layout/chevron1"/>
    <dgm:cxn modelId="{0A55F67F-C794-4049-95A6-1B21651469F3}" type="presParOf" srcId="{04E90164-24A0-4B23-9DDC-A31C0A252534}" destId="{CE7738CC-B97C-4269-A134-5F5AB38B7AC7}" srcOrd="11" destOrd="0" presId="urn:microsoft.com/office/officeart/2005/8/layout/chevron1"/>
    <dgm:cxn modelId="{7860C3EA-D30A-4C6B-A3F0-FE0823EF7CD0}"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a:solidFill>
          <a:srgbClr val="00B0F0"/>
        </a:solidFill>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まとめ</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F12061BD-C5CE-4B2F-AD3A-0236DCCC724A}" type="presOf" srcId="{012DB4CF-8958-4A68-A2D7-7C78E19262CD}" destId="{04E90164-24A0-4B23-9DDC-A31C0A252534}"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E2FB1CE7-3E80-4B03-AEB6-0676E1740BFB}" type="presOf" srcId="{D305CDF0-00DE-44A0-9D60-0B4F4B2468FF}" destId="{12A9DD0C-6D96-4224-8108-9967FF806287}" srcOrd="0" destOrd="0" presId="urn:microsoft.com/office/officeart/2005/8/layout/chevron1"/>
    <dgm:cxn modelId="{918DAE3A-EB26-43B8-ACF3-37E2B3124A9A}" type="presOf" srcId="{C9413CCF-7587-4B44-B5B1-11C8DC176BC1}" destId="{1133083B-8E8C-4FB2-A880-793344FCF734}"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3E0B092-9346-444E-ACB1-0740D922C2C4}" type="presOf" srcId="{213D170D-A354-4395-B337-5D316140EA0F}" destId="{7BBB34A1-318E-4E54-A794-7BE1259ED1C6}" srcOrd="0" destOrd="0" presId="urn:microsoft.com/office/officeart/2005/8/layout/chevron1"/>
    <dgm:cxn modelId="{8195F810-E404-4823-8B83-EF77DAB78BA8}" srcId="{012DB4CF-8958-4A68-A2D7-7C78E19262CD}" destId="{D305CDF0-00DE-44A0-9D60-0B4F4B2468FF}" srcOrd="2" destOrd="0" parTransId="{E0FAEDFA-C816-4A3B-9DFB-0DBDC2CBE408}" sibTransId="{1A538716-F7F2-4D1C-BE9A-C4F0AABD5714}"/>
    <dgm:cxn modelId="{F94AB395-622F-4B79-9873-95FCFFC1B112}" type="presOf" srcId="{C4C5F77B-744C-461E-9801-9892ADD88FC3}" destId="{548BEF21-8345-4951-8E20-C6FBEFE8E541}" srcOrd="0" destOrd="0" presId="urn:microsoft.com/office/officeart/2005/8/layout/chevron1"/>
    <dgm:cxn modelId="{5E952D15-ED4C-4540-93A8-58260BA3EFC4}" type="presOf" srcId="{B3FDAB15-ED21-4277-B266-879540DC371B}" destId="{09FA6613-267E-454D-ACFA-C04486E0B6FC}"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752D406A-8DC2-4D49-AD14-0C304A0330A9}" type="presOf" srcId="{79B0A28A-DAA5-4690-96D1-BEF120D32EFC}" destId="{201BB501-F976-4CB3-887C-7B863A9E13A7}" srcOrd="0" destOrd="0" presId="urn:microsoft.com/office/officeart/2005/8/layout/chevron1"/>
    <dgm:cxn modelId="{D883080F-D312-4887-9209-41C1B67259FC}" type="presOf" srcId="{B17A7FCF-1BAC-499A-9E6A-19194A86EE87}" destId="{E39AE332-C061-4FEC-AFA3-F8C9972EC68E}"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CA0C7C5B-74DE-47FE-835F-A689CA05F94D}" type="presParOf" srcId="{04E90164-24A0-4B23-9DDC-A31C0A252534}" destId="{201BB501-F976-4CB3-887C-7B863A9E13A7}" srcOrd="0" destOrd="0" presId="urn:microsoft.com/office/officeart/2005/8/layout/chevron1"/>
    <dgm:cxn modelId="{0AC3F061-8309-4826-9DC1-E3A70F2D9379}" type="presParOf" srcId="{04E90164-24A0-4B23-9DDC-A31C0A252534}" destId="{8538F0B6-1FD8-46E4-A9FE-D1AFB3D43904}" srcOrd="1" destOrd="0" presId="urn:microsoft.com/office/officeart/2005/8/layout/chevron1"/>
    <dgm:cxn modelId="{97877257-F1F2-4A72-95B6-22CC71EE091D}" type="presParOf" srcId="{04E90164-24A0-4B23-9DDC-A31C0A252534}" destId="{1133083B-8E8C-4FB2-A880-793344FCF734}" srcOrd="2" destOrd="0" presId="urn:microsoft.com/office/officeart/2005/8/layout/chevron1"/>
    <dgm:cxn modelId="{784A438F-1020-46D5-8B9A-E5E9FD56D0E9}" type="presParOf" srcId="{04E90164-24A0-4B23-9DDC-A31C0A252534}" destId="{870788B6-AAEC-4600-A733-9AC98C9215A3}" srcOrd="3" destOrd="0" presId="urn:microsoft.com/office/officeart/2005/8/layout/chevron1"/>
    <dgm:cxn modelId="{28C1577D-0C18-4BFC-AD6C-A12C583A2792}" type="presParOf" srcId="{04E90164-24A0-4B23-9DDC-A31C0A252534}" destId="{12A9DD0C-6D96-4224-8108-9967FF806287}" srcOrd="4" destOrd="0" presId="urn:microsoft.com/office/officeart/2005/8/layout/chevron1"/>
    <dgm:cxn modelId="{7DAE56C0-DF10-487D-8186-FAD740A9E664}" type="presParOf" srcId="{04E90164-24A0-4B23-9DDC-A31C0A252534}" destId="{7605C442-D33C-488A-AA61-CA3EC3693E50}" srcOrd="5" destOrd="0" presId="urn:microsoft.com/office/officeart/2005/8/layout/chevron1"/>
    <dgm:cxn modelId="{6887AFFA-A372-4DD0-8EF3-512DED45B97B}" type="presParOf" srcId="{04E90164-24A0-4B23-9DDC-A31C0A252534}" destId="{548BEF21-8345-4951-8E20-C6FBEFE8E541}" srcOrd="6" destOrd="0" presId="urn:microsoft.com/office/officeart/2005/8/layout/chevron1"/>
    <dgm:cxn modelId="{B203FE32-31C1-4FE3-8217-AB77E8725273}" type="presParOf" srcId="{04E90164-24A0-4B23-9DDC-A31C0A252534}" destId="{FFA65CEC-7E4F-481B-AE2F-1C2BEE8D3AC7}" srcOrd="7" destOrd="0" presId="urn:microsoft.com/office/officeart/2005/8/layout/chevron1"/>
    <dgm:cxn modelId="{C1E7784D-56DE-46D1-A696-3DE25D33B32B}" type="presParOf" srcId="{04E90164-24A0-4B23-9DDC-A31C0A252534}" destId="{E39AE332-C061-4FEC-AFA3-F8C9972EC68E}" srcOrd="8" destOrd="0" presId="urn:microsoft.com/office/officeart/2005/8/layout/chevron1"/>
    <dgm:cxn modelId="{10FDA946-806D-45E0-9AF2-EEF1529256A7}" type="presParOf" srcId="{04E90164-24A0-4B23-9DDC-A31C0A252534}" destId="{15A0BA03-3566-43EE-9014-53D5048BED01}" srcOrd="9" destOrd="0" presId="urn:microsoft.com/office/officeart/2005/8/layout/chevron1"/>
    <dgm:cxn modelId="{AF88D9EE-86B8-436C-A8EC-7BEFA2FBAA78}" type="presParOf" srcId="{04E90164-24A0-4B23-9DDC-A31C0A252534}" destId="{7BBB34A1-318E-4E54-A794-7BE1259ED1C6}" srcOrd="10" destOrd="0" presId="urn:microsoft.com/office/officeart/2005/8/layout/chevron1"/>
    <dgm:cxn modelId="{DB9491FA-14EF-42B6-AE46-2EAE5AEC952A}" type="presParOf" srcId="{04E90164-24A0-4B23-9DDC-A31C0A252534}" destId="{CE7738CC-B97C-4269-A134-5F5AB38B7AC7}" srcOrd="11" destOrd="0" presId="urn:microsoft.com/office/officeart/2005/8/layout/chevron1"/>
    <dgm:cxn modelId="{9E4F0D14-8BA1-4DFB-9C7A-3FB963D796AE}"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まとめ</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FD8D52CD-EEBB-4FA9-A362-04F7FA41BA50}" type="presOf" srcId="{012DB4CF-8958-4A68-A2D7-7C78E19262CD}" destId="{04E90164-24A0-4B23-9DDC-A31C0A252534}"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942ED99B-EAA7-4647-9ABE-2715510603B9}" type="presOf" srcId="{C9413CCF-7587-4B44-B5B1-11C8DC176BC1}" destId="{1133083B-8E8C-4FB2-A880-793344FCF734}" srcOrd="0" destOrd="0" presId="urn:microsoft.com/office/officeart/2005/8/layout/chevron1"/>
    <dgm:cxn modelId="{0FA689AB-F843-4807-9413-1F00EEE0011B}" type="presOf" srcId="{B3FDAB15-ED21-4277-B266-879540DC371B}" destId="{09FA6613-267E-454D-ACFA-C04486E0B6FC}" srcOrd="0" destOrd="0" presId="urn:microsoft.com/office/officeart/2005/8/layout/chevron1"/>
    <dgm:cxn modelId="{5073D2E3-FC8A-4E93-A733-7F5EC1C5F8E0}" type="presOf" srcId="{79B0A28A-DAA5-4690-96D1-BEF120D32EFC}" destId="{201BB501-F976-4CB3-887C-7B863A9E13A7}" srcOrd="0" destOrd="0" presId="urn:microsoft.com/office/officeart/2005/8/layout/chevron1"/>
    <dgm:cxn modelId="{FE274133-32FF-4582-8453-46E13778E9C2}" type="presOf" srcId="{213D170D-A354-4395-B337-5D316140EA0F}" destId="{7BBB34A1-318E-4E54-A794-7BE1259ED1C6}" srcOrd="0" destOrd="0" presId="urn:microsoft.com/office/officeart/2005/8/layout/chevron1"/>
    <dgm:cxn modelId="{1FE8B6E1-DC48-428C-BD08-ED2F60CBFB26}" type="presOf" srcId="{B17A7FCF-1BAC-499A-9E6A-19194A86EE87}" destId="{E39AE332-C061-4FEC-AFA3-F8C9972EC68E}"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763148E9-ABA3-4736-AEE0-5ED083868A58}" type="presOf" srcId="{D305CDF0-00DE-44A0-9D60-0B4F4B2468FF}" destId="{12A9DD0C-6D96-4224-8108-9967FF806287}" srcOrd="0" destOrd="0" presId="urn:microsoft.com/office/officeart/2005/8/layout/chevron1"/>
    <dgm:cxn modelId="{8195F810-E404-4823-8B83-EF77DAB78BA8}" srcId="{012DB4CF-8958-4A68-A2D7-7C78E19262CD}" destId="{D305CDF0-00DE-44A0-9D60-0B4F4B2468FF}" srcOrd="2" destOrd="0" parTransId="{E0FAEDFA-C816-4A3B-9DFB-0DBDC2CBE408}" sibTransId="{1A538716-F7F2-4D1C-BE9A-C4F0AABD5714}"/>
    <dgm:cxn modelId="{FC20BC6A-4A0E-4B6F-A469-30A166AD2E8F}" srcId="{012DB4CF-8958-4A68-A2D7-7C78E19262CD}" destId="{C4C5F77B-744C-461E-9801-9892ADD88FC3}" srcOrd="3" destOrd="0" parTransId="{455A548E-0BE2-47C5-9C12-F58D2B1E3FFF}" sibTransId="{2FBC1D9E-AE17-408E-A1BD-D96CE85FE6A4}"/>
    <dgm:cxn modelId="{0E7ED8D3-18ED-4D18-B26C-72CACE85E9EC}" type="presOf" srcId="{C4C5F77B-744C-461E-9801-9892ADD88FC3}" destId="{548BEF21-8345-4951-8E20-C6FBEFE8E541}"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1F901DC1-949A-4710-9BB7-A99B4364F863}" type="presParOf" srcId="{04E90164-24A0-4B23-9DDC-A31C0A252534}" destId="{201BB501-F976-4CB3-887C-7B863A9E13A7}" srcOrd="0" destOrd="0" presId="urn:microsoft.com/office/officeart/2005/8/layout/chevron1"/>
    <dgm:cxn modelId="{37E8F4E6-CD47-4C57-8195-C8EACB4F0409}" type="presParOf" srcId="{04E90164-24A0-4B23-9DDC-A31C0A252534}" destId="{8538F0B6-1FD8-46E4-A9FE-D1AFB3D43904}" srcOrd="1" destOrd="0" presId="urn:microsoft.com/office/officeart/2005/8/layout/chevron1"/>
    <dgm:cxn modelId="{BDE622AE-592F-4A6A-BE82-A0DB50FCD5D4}" type="presParOf" srcId="{04E90164-24A0-4B23-9DDC-A31C0A252534}" destId="{1133083B-8E8C-4FB2-A880-793344FCF734}" srcOrd="2" destOrd="0" presId="urn:microsoft.com/office/officeart/2005/8/layout/chevron1"/>
    <dgm:cxn modelId="{92135FA8-2611-4FAD-B88B-672CCA1E2D01}" type="presParOf" srcId="{04E90164-24A0-4B23-9DDC-A31C0A252534}" destId="{870788B6-AAEC-4600-A733-9AC98C9215A3}" srcOrd="3" destOrd="0" presId="urn:microsoft.com/office/officeart/2005/8/layout/chevron1"/>
    <dgm:cxn modelId="{568FB176-621F-4D24-9978-23CDF57C6BF1}" type="presParOf" srcId="{04E90164-24A0-4B23-9DDC-A31C0A252534}" destId="{12A9DD0C-6D96-4224-8108-9967FF806287}" srcOrd="4" destOrd="0" presId="urn:microsoft.com/office/officeart/2005/8/layout/chevron1"/>
    <dgm:cxn modelId="{BCF6A3B1-EC58-404B-8F1B-4B2ACD391FD9}" type="presParOf" srcId="{04E90164-24A0-4B23-9DDC-A31C0A252534}" destId="{7605C442-D33C-488A-AA61-CA3EC3693E50}" srcOrd="5" destOrd="0" presId="urn:microsoft.com/office/officeart/2005/8/layout/chevron1"/>
    <dgm:cxn modelId="{242661B0-003F-4919-8CAF-74EAB3584379}" type="presParOf" srcId="{04E90164-24A0-4B23-9DDC-A31C0A252534}" destId="{548BEF21-8345-4951-8E20-C6FBEFE8E541}" srcOrd="6" destOrd="0" presId="urn:microsoft.com/office/officeart/2005/8/layout/chevron1"/>
    <dgm:cxn modelId="{FDC23A4B-E9C2-42ED-BFF4-B4F86864FB81}" type="presParOf" srcId="{04E90164-24A0-4B23-9DDC-A31C0A252534}" destId="{FFA65CEC-7E4F-481B-AE2F-1C2BEE8D3AC7}" srcOrd="7" destOrd="0" presId="urn:microsoft.com/office/officeart/2005/8/layout/chevron1"/>
    <dgm:cxn modelId="{AFB999D1-BBC6-4D0B-B0AD-3EB360A38DC8}" type="presParOf" srcId="{04E90164-24A0-4B23-9DDC-A31C0A252534}" destId="{E39AE332-C061-4FEC-AFA3-F8C9972EC68E}" srcOrd="8" destOrd="0" presId="urn:microsoft.com/office/officeart/2005/8/layout/chevron1"/>
    <dgm:cxn modelId="{E7A67296-4444-4939-BC0D-E4BF9BBFAD11}" type="presParOf" srcId="{04E90164-24A0-4B23-9DDC-A31C0A252534}" destId="{15A0BA03-3566-43EE-9014-53D5048BED01}" srcOrd="9" destOrd="0" presId="urn:microsoft.com/office/officeart/2005/8/layout/chevron1"/>
    <dgm:cxn modelId="{7E7732F5-6753-4154-AD92-38394FB7A105}" type="presParOf" srcId="{04E90164-24A0-4B23-9DDC-A31C0A252534}" destId="{7BBB34A1-318E-4E54-A794-7BE1259ED1C6}" srcOrd="10" destOrd="0" presId="urn:microsoft.com/office/officeart/2005/8/layout/chevron1"/>
    <dgm:cxn modelId="{CF52674A-6231-471E-8FEB-58A9A7080808}" type="presParOf" srcId="{04E90164-24A0-4B23-9DDC-A31C0A252534}" destId="{CE7738CC-B97C-4269-A134-5F5AB38B7AC7}" srcOrd="11" destOrd="0" presId="urn:microsoft.com/office/officeart/2005/8/layout/chevron1"/>
    <dgm:cxn modelId="{9C6164B7-F4EB-4928-B335-5F8FDDD1AC22}"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a:solidFill>
          <a:srgbClr val="00B0F0"/>
        </a:solidFill>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まとめ</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6702606B-6186-4494-9920-08D029F92C91}" type="presOf" srcId="{B17A7FCF-1BAC-499A-9E6A-19194A86EE87}" destId="{E39AE332-C061-4FEC-AFA3-F8C9972EC68E}"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69E372AC-D391-42A1-9B90-E9FF2F275D23}" type="presOf" srcId="{C9413CCF-7587-4B44-B5B1-11C8DC176BC1}" destId="{1133083B-8E8C-4FB2-A880-793344FCF734}" srcOrd="0" destOrd="0" presId="urn:microsoft.com/office/officeart/2005/8/layout/chevron1"/>
    <dgm:cxn modelId="{C33A517F-CDF6-4471-AD1F-A4A597899E64}" type="presOf" srcId="{213D170D-A354-4395-B337-5D316140EA0F}" destId="{7BBB34A1-318E-4E54-A794-7BE1259ED1C6}" srcOrd="0" destOrd="0" presId="urn:microsoft.com/office/officeart/2005/8/layout/chevron1"/>
    <dgm:cxn modelId="{57DB5333-FD8B-4101-94F9-55CBB43E3574}" type="presOf" srcId="{012DB4CF-8958-4A68-A2D7-7C78E19262CD}" destId="{04E90164-24A0-4B23-9DDC-A31C0A252534}" srcOrd="0" destOrd="0" presId="urn:microsoft.com/office/officeart/2005/8/layout/chevron1"/>
    <dgm:cxn modelId="{20CC00ED-FF60-497C-9BA6-76A42B4C1967}" type="presOf" srcId="{B3FDAB15-ED21-4277-B266-879540DC371B}" destId="{09FA6613-267E-454D-ACFA-C04486E0B6FC}" srcOrd="0" destOrd="0" presId="urn:microsoft.com/office/officeart/2005/8/layout/chevron1"/>
    <dgm:cxn modelId="{2E22C1FE-ECF8-4B29-9A99-02C763DC2B2C}" type="presOf" srcId="{C4C5F77B-744C-461E-9801-9892ADD88FC3}" destId="{548BEF21-8345-4951-8E20-C6FBEFE8E541}" srcOrd="0" destOrd="0" presId="urn:microsoft.com/office/officeart/2005/8/layout/chevron1"/>
    <dgm:cxn modelId="{01E6DC1D-A02A-4124-9C20-5C55DAAC629F}" type="presOf" srcId="{D305CDF0-00DE-44A0-9D60-0B4F4B2468FF}" destId="{12A9DD0C-6D96-4224-8108-9967FF806287}"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FFBC4F3E-9C2E-4077-8735-1A3CD226E617}" type="presOf" srcId="{79B0A28A-DAA5-4690-96D1-BEF120D32EFC}" destId="{201BB501-F976-4CB3-887C-7B863A9E13A7}"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4B025A53-BF33-41F5-9BEC-69F134EA2CA4}" srcId="{012DB4CF-8958-4A68-A2D7-7C78E19262CD}" destId="{213D170D-A354-4395-B337-5D316140EA0F}" srcOrd="5" destOrd="0" parTransId="{D5D73FAB-8747-43B1-8FBE-3A1FB4AC12F4}" sibTransId="{BD1863F8-E146-4892-867C-D6BEA1E99F98}"/>
    <dgm:cxn modelId="{3666CF28-4F03-40B1-AE42-ECF09602E554}" type="presParOf" srcId="{04E90164-24A0-4B23-9DDC-A31C0A252534}" destId="{201BB501-F976-4CB3-887C-7B863A9E13A7}" srcOrd="0" destOrd="0" presId="urn:microsoft.com/office/officeart/2005/8/layout/chevron1"/>
    <dgm:cxn modelId="{9B94C810-C15C-4AA3-8591-975658F52401}" type="presParOf" srcId="{04E90164-24A0-4B23-9DDC-A31C0A252534}" destId="{8538F0B6-1FD8-46E4-A9FE-D1AFB3D43904}" srcOrd="1" destOrd="0" presId="urn:microsoft.com/office/officeart/2005/8/layout/chevron1"/>
    <dgm:cxn modelId="{73EFB69E-5C95-4ABB-B8D4-96DC13C442CC}" type="presParOf" srcId="{04E90164-24A0-4B23-9DDC-A31C0A252534}" destId="{1133083B-8E8C-4FB2-A880-793344FCF734}" srcOrd="2" destOrd="0" presId="urn:microsoft.com/office/officeart/2005/8/layout/chevron1"/>
    <dgm:cxn modelId="{1EEB4D0B-7F56-4308-84EB-9E9E5D75B9A4}" type="presParOf" srcId="{04E90164-24A0-4B23-9DDC-A31C0A252534}" destId="{870788B6-AAEC-4600-A733-9AC98C9215A3}" srcOrd="3" destOrd="0" presId="urn:microsoft.com/office/officeart/2005/8/layout/chevron1"/>
    <dgm:cxn modelId="{24D92E13-A536-4757-A210-095AF5E792FC}" type="presParOf" srcId="{04E90164-24A0-4B23-9DDC-A31C0A252534}" destId="{12A9DD0C-6D96-4224-8108-9967FF806287}" srcOrd="4" destOrd="0" presId="urn:microsoft.com/office/officeart/2005/8/layout/chevron1"/>
    <dgm:cxn modelId="{6D1A7B1A-501E-4306-A16B-E5DD935B7281}" type="presParOf" srcId="{04E90164-24A0-4B23-9DDC-A31C0A252534}" destId="{7605C442-D33C-488A-AA61-CA3EC3693E50}" srcOrd="5" destOrd="0" presId="urn:microsoft.com/office/officeart/2005/8/layout/chevron1"/>
    <dgm:cxn modelId="{BAB80B82-D407-4766-8C8F-4062EF96182E}" type="presParOf" srcId="{04E90164-24A0-4B23-9DDC-A31C0A252534}" destId="{548BEF21-8345-4951-8E20-C6FBEFE8E541}" srcOrd="6" destOrd="0" presId="urn:microsoft.com/office/officeart/2005/8/layout/chevron1"/>
    <dgm:cxn modelId="{468CBA39-8186-4881-8E04-A0E9DF347AF3}" type="presParOf" srcId="{04E90164-24A0-4B23-9DDC-A31C0A252534}" destId="{FFA65CEC-7E4F-481B-AE2F-1C2BEE8D3AC7}" srcOrd="7" destOrd="0" presId="urn:microsoft.com/office/officeart/2005/8/layout/chevron1"/>
    <dgm:cxn modelId="{4ACAC222-A431-4879-9806-1615243C3B51}" type="presParOf" srcId="{04E90164-24A0-4B23-9DDC-A31C0A252534}" destId="{E39AE332-C061-4FEC-AFA3-F8C9972EC68E}" srcOrd="8" destOrd="0" presId="urn:microsoft.com/office/officeart/2005/8/layout/chevron1"/>
    <dgm:cxn modelId="{574ACAD5-6CD6-4E0B-891C-E6F39F02EA47}" type="presParOf" srcId="{04E90164-24A0-4B23-9DDC-A31C0A252534}" destId="{15A0BA03-3566-43EE-9014-53D5048BED01}" srcOrd="9" destOrd="0" presId="urn:microsoft.com/office/officeart/2005/8/layout/chevron1"/>
    <dgm:cxn modelId="{8F7FAE72-6893-4B62-B6E8-6537F1A5DB9B}" type="presParOf" srcId="{04E90164-24A0-4B23-9DDC-A31C0A252534}" destId="{7BBB34A1-318E-4E54-A794-7BE1259ED1C6}" srcOrd="10" destOrd="0" presId="urn:microsoft.com/office/officeart/2005/8/layout/chevron1"/>
    <dgm:cxn modelId="{13511ACC-82CD-4F70-975B-690328BC5F8A}" type="presParOf" srcId="{04E90164-24A0-4B23-9DDC-A31C0A252534}" destId="{CE7738CC-B97C-4269-A134-5F5AB38B7AC7}" srcOrd="11" destOrd="0" presId="urn:microsoft.com/office/officeart/2005/8/layout/chevron1"/>
    <dgm:cxn modelId="{ECF7C040-9B4A-4A18-A83E-D23FC57C28C1}"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a:solidFill>
          <a:srgbClr val="00B0F0"/>
        </a:solidFill>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まとめ</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544C0B85-510C-4F43-B5C7-7EB8DD24A689}" type="presOf" srcId="{C4C5F77B-744C-461E-9801-9892ADD88FC3}" destId="{548BEF21-8345-4951-8E20-C6FBEFE8E541}" srcOrd="0" destOrd="0" presId="urn:microsoft.com/office/officeart/2005/8/layout/chevron1"/>
    <dgm:cxn modelId="{6D425734-3C13-47AB-ADB3-DCD64069015D}" type="presOf" srcId="{012DB4CF-8958-4A68-A2D7-7C78E19262CD}" destId="{04E90164-24A0-4B23-9DDC-A31C0A252534}"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33BBCCA5-81BC-4215-9A3F-6251F8666097}" type="presOf" srcId="{B17A7FCF-1BAC-499A-9E6A-19194A86EE87}" destId="{E39AE332-C061-4FEC-AFA3-F8C9972EC68E}" srcOrd="0" destOrd="0" presId="urn:microsoft.com/office/officeart/2005/8/layout/chevron1"/>
    <dgm:cxn modelId="{5507795B-F1DC-4FB9-B044-707817CCBFD6}" type="presOf" srcId="{D305CDF0-00DE-44A0-9D60-0B4F4B2468FF}" destId="{12A9DD0C-6D96-4224-8108-9967FF806287}" srcOrd="0" destOrd="0" presId="urn:microsoft.com/office/officeart/2005/8/layout/chevron1"/>
    <dgm:cxn modelId="{86C62A28-ABCD-4ADB-B349-DC7B02AF8D17}" type="presOf" srcId="{C9413CCF-7587-4B44-B5B1-11C8DC176BC1}" destId="{1133083B-8E8C-4FB2-A880-793344FCF734}" srcOrd="0" destOrd="0" presId="urn:microsoft.com/office/officeart/2005/8/layout/chevron1"/>
    <dgm:cxn modelId="{76B36D55-B168-4FFE-81A5-3ED0B9C0E8A2}" type="presOf" srcId="{213D170D-A354-4395-B337-5D316140EA0F}" destId="{7BBB34A1-318E-4E54-A794-7BE1259ED1C6}"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016BB360-0637-4314-806B-F1655B680C43}" type="presOf" srcId="{79B0A28A-DAA5-4690-96D1-BEF120D32EFC}" destId="{201BB501-F976-4CB3-887C-7B863A9E13A7}" srcOrd="0" destOrd="0" presId="urn:microsoft.com/office/officeart/2005/8/layout/chevron1"/>
    <dgm:cxn modelId="{8195F810-E404-4823-8B83-EF77DAB78BA8}" srcId="{012DB4CF-8958-4A68-A2D7-7C78E19262CD}" destId="{D305CDF0-00DE-44A0-9D60-0B4F4B2468FF}" srcOrd="2" destOrd="0" parTransId="{E0FAEDFA-C816-4A3B-9DFB-0DBDC2CBE408}" sibTransId="{1A538716-F7F2-4D1C-BE9A-C4F0AABD5714}"/>
    <dgm:cxn modelId="{FC20BC6A-4A0E-4B6F-A469-30A166AD2E8F}" srcId="{012DB4CF-8958-4A68-A2D7-7C78E19262CD}" destId="{C4C5F77B-744C-461E-9801-9892ADD88FC3}" srcOrd="3" destOrd="0" parTransId="{455A548E-0BE2-47C5-9C12-F58D2B1E3FFF}" sibTransId="{2FBC1D9E-AE17-408E-A1BD-D96CE85FE6A4}"/>
    <dgm:cxn modelId="{AF036DB3-BF2D-4389-AE0B-C12BDACD62D3}" type="presOf" srcId="{B3FDAB15-ED21-4277-B266-879540DC371B}" destId="{09FA6613-267E-454D-ACFA-C04486E0B6FC}"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B33D5F89-ADC1-4DC9-9E0A-BEB179CD9FB7}" type="presParOf" srcId="{04E90164-24A0-4B23-9DDC-A31C0A252534}" destId="{201BB501-F976-4CB3-887C-7B863A9E13A7}" srcOrd="0" destOrd="0" presId="urn:microsoft.com/office/officeart/2005/8/layout/chevron1"/>
    <dgm:cxn modelId="{C25481DC-6208-4E53-8E70-08DEA8075183}" type="presParOf" srcId="{04E90164-24A0-4B23-9DDC-A31C0A252534}" destId="{8538F0B6-1FD8-46E4-A9FE-D1AFB3D43904}" srcOrd="1" destOrd="0" presId="urn:microsoft.com/office/officeart/2005/8/layout/chevron1"/>
    <dgm:cxn modelId="{B9A4BE1B-A033-46F6-A577-210A69457060}" type="presParOf" srcId="{04E90164-24A0-4B23-9DDC-A31C0A252534}" destId="{1133083B-8E8C-4FB2-A880-793344FCF734}" srcOrd="2" destOrd="0" presId="urn:microsoft.com/office/officeart/2005/8/layout/chevron1"/>
    <dgm:cxn modelId="{2DF699E7-647F-4159-810D-1102B67452EA}" type="presParOf" srcId="{04E90164-24A0-4B23-9DDC-A31C0A252534}" destId="{870788B6-AAEC-4600-A733-9AC98C9215A3}" srcOrd="3" destOrd="0" presId="urn:microsoft.com/office/officeart/2005/8/layout/chevron1"/>
    <dgm:cxn modelId="{B9626BC2-1B9C-4AD7-BC3B-C3188146F7A1}" type="presParOf" srcId="{04E90164-24A0-4B23-9DDC-A31C0A252534}" destId="{12A9DD0C-6D96-4224-8108-9967FF806287}" srcOrd="4" destOrd="0" presId="urn:microsoft.com/office/officeart/2005/8/layout/chevron1"/>
    <dgm:cxn modelId="{88B3A6A8-E05B-4479-8309-BFAADC4F7064}" type="presParOf" srcId="{04E90164-24A0-4B23-9DDC-A31C0A252534}" destId="{7605C442-D33C-488A-AA61-CA3EC3693E50}" srcOrd="5" destOrd="0" presId="urn:microsoft.com/office/officeart/2005/8/layout/chevron1"/>
    <dgm:cxn modelId="{D82964A7-AB60-49F6-802E-D72B5F8B4A02}" type="presParOf" srcId="{04E90164-24A0-4B23-9DDC-A31C0A252534}" destId="{548BEF21-8345-4951-8E20-C6FBEFE8E541}" srcOrd="6" destOrd="0" presId="urn:microsoft.com/office/officeart/2005/8/layout/chevron1"/>
    <dgm:cxn modelId="{8FF68E16-0807-445D-AED5-7BC97A4C05AE}" type="presParOf" srcId="{04E90164-24A0-4B23-9DDC-A31C0A252534}" destId="{FFA65CEC-7E4F-481B-AE2F-1C2BEE8D3AC7}" srcOrd="7" destOrd="0" presId="urn:microsoft.com/office/officeart/2005/8/layout/chevron1"/>
    <dgm:cxn modelId="{AB698EBF-DB76-452E-B815-FD9D7519D7F8}" type="presParOf" srcId="{04E90164-24A0-4B23-9DDC-A31C0A252534}" destId="{E39AE332-C061-4FEC-AFA3-F8C9972EC68E}" srcOrd="8" destOrd="0" presId="urn:microsoft.com/office/officeart/2005/8/layout/chevron1"/>
    <dgm:cxn modelId="{635860D1-A1F7-485C-818D-06448D8824A6}" type="presParOf" srcId="{04E90164-24A0-4B23-9DDC-A31C0A252534}" destId="{15A0BA03-3566-43EE-9014-53D5048BED01}" srcOrd="9" destOrd="0" presId="urn:microsoft.com/office/officeart/2005/8/layout/chevron1"/>
    <dgm:cxn modelId="{4675A219-125D-4307-9D61-1A2F6B280772}" type="presParOf" srcId="{04E90164-24A0-4B23-9DDC-A31C0A252534}" destId="{7BBB34A1-318E-4E54-A794-7BE1259ED1C6}" srcOrd="10" destOrd="0" presId="urn:microsoft.com/office/officeart/2005/8/layout/chevron1"/>
    <dgm:cxn modelId="{52A7595A-8A9F-4062-B5C0-9F5AFED1DC3C}" type="presParOf" srcId="{04E90164-24A0-4B23-9DDC-A31C0A252534}" destId="{CE7738CC-B97C-4269-A134-5F5AB38B7AC7}" srcOrd="11" destOrd="0" presId="urn:microsoft.com/office/officeart/2005/8/layout/chevron1"/>
    <dgm:cxn modelId="{54438779-3F16-45BE-BA9D-2B64275D0159}"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a:solidFill>
          <a:srgbClr val="7030A0"/>
        </a:solidFill>
        <a:ln>
          <a:solidFill>
            <a:srgbClr val="7030A0"/>
          </a:solidFill>
        </a:ln>
      </dgm:spPr>
      <dgm:t>
        <a:bodyPr/>
        <a:lstStyle/>
        <a:p>
          <a:r>
            <a:rPr kumimoji="1" lang="ja-JP" altLang="en-US" sz="1600" dirty="0" smtClean="0"/>
            <a:t>今後の方針</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CD24C0A8-B891-43B9-9E99-730A614C6DE0}" type="presOf" srcId="{012DB4CF-8958-4A68-A2D7-7C78E19262CD}" destId="{04E90164-24A0-4B23-9DDC-A31C0A252534}" srcOrd="0" destOrd="0" presId="urn:microsoft.com/office/officeart/2005/8/layout/chevron1"/>
    <dgm:cxn modelId="{3B352E91-B8B6-4F47-8CA0-095428D6B4A1}" srcId="{012DB4CF-8958-4A68-A2D7-7C78E19262CD}" destId="{B3FDAB15-ED21-4277-B266-879540DC371B}" srcOrd="6" destOrd="0" parTransId="{E6C1484C-8E76-4F34-92DA-3BADC3760355}" sibTransId="{557D5AB8-D022-4044-A857-FD38F8F77DF1}"/>
    <dgm:cxn modelId="{A07D54E1-DA91-415A-A728-11F5D56C0F09}" srcId="{012DB4CF-8958-4A68-A2D7-7C78E19262CD}" destId="{79B0A28A-DAA5-4690-96D1-BEF120D32EFC}" srcOrd="0" destOrd="0" parTransId="{CAF38776-4BE9-4F56-8CEA-252B5929FA12}" sibTransId="{D7A9A3C8-E436-4943-AFCD-D0FA9EF17B7D}"/>
    <dgm:cxn modelId="{F6CBD42A-6AA9-444E-80FC-C8B7F3CDA9B6}" type="presOf" srcId="{B17A7FCF-1BAC-499A-9E6A-19194A86EE87}" destId="{E39AE332-C061-4FEC-AFA3-F8C9972EC68E}" srcOrd="0" destOrd="0" presId="urn:microsoft.com/office/officeart/2005/8/layout/chevron1"/>
    <dgm:cxn modelId="{EB5032D1-AA0C-4140-8DE5-5C7C07645797}" type="presOf" srcId="{C9413CCF-7587-4B44-B5B1-11C8DC176BC1}" destId="{1133083B-8E8C-4FB2-A880-793344FCF734}" srcOrd="0" destOrd="0" presId="urn:microsoft.com/office/officeart/2005/8/layout/chevron1"/>
    <dgm:cxn modelId="{CEE47C33-0A91-4545-BFA2-F1265AC44B53}" type="presOf" srcId="{79B0A28A-DAA5-4690-96D1-BEF120D32EFC}" destId="{201BB501-F976-4CB3-887C-7B863A9E13A7}" srcOrd="0" destOrd="0" presId="urn:microsoft.com/office/officeart/2005/8/layout/chevron1"/>
    <dgm:cxn modelId="{AEC91A14-A240-4CA7-923E-C0C77372ADA8}" type="presOf" srcId="{213D170D-A354-4395-B337-5D316140EA0F}" destId="{7BBB34A1-318E-4E54-A794-7BE1259ED1C6}"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053E7130-6F27-4C1D-B5EA-E5F531D84C8A}" type="presOf" srcId="{C4C5F77B-744C-461E-9801-9892ADD88FC3}" destId="{548BEF21-8345-4951-8E20-C6FBEFE8E541}" srcOrd="0" destOrd="0" presId="urn:microsoft.com/office/officeart/2005/8/layout/chevron1"/>
    <dgm:cxn modelId="{8195F810-E404-4823-8B83-EF77DAB78BA8}" srcId="{012DB4CF-8958-4A68-A2D7-7C78E19262CD}" destId="{D305CDF0-00DE-44A0-9D60-0B4F4B2468FF}" srcOrd="2" destOrd="0" parTransId="{E0FAEDFA-C816-4A3B-9DFB-0DBDC2CBE408}" sibTransId="{1A538716-F7F2-4D1C-BE9A-C4F0AABD5714}"/>
    <dgm:cxn modelId="{B723E58A-BAD6-4207-AA4B-72BE698DB39C}" type="presOf" srcId="{D305CDF0-00DE-44A0-9D60-0B4F4B2468FF}" destId="{12A9DD0C-6D96-4224-8108-9967FF806287}"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661221F9-575A-4D0A-82A0-52648BFC370E}" type="presOf" srcId="{B3FDAB15-ED21-4277-B266-879540DC371B}" destId="{09FA6613-267E-454D-ACFA-C04486E0B6FC}"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F2A6DFDA-1D6B-4299-855D-AD08D65F3E5B}" type="presParOf" srcId="{04E90164-24A0-4B23-9DDC-A31C0A252534}" destId="{201BB501-F976-4CB3-887C-7B863A9E13A7}" srcOrd="0" destOrd="0" presId="urn:microsoft.com/office/officeart/2005/8/layout/chevron1"/>
    <dgm:cxn modelId="{E39BFA84-06AA-431A-9842-1460C985FC0F}" type="presParOf" srcId="{04E90164-24A0-4B23-9DDC-A31C0A252534}" destId="{8538F0B6-1FD8-46E4-A9FE-D1AFB3D43904}" srcOrd="1" destOrd="0" presId="urn:microsoft.com/office/officeart/2005/8/layout/chevron1"/>
    <dgm:cxn modelId="{E6F755DC-9E56-484C-B962-37EB51BBA342}" type="presParOf" srcId="{04E90164-24A0-4B23-9DDC-A31C0A252534}" destId="{1133083B-8E8C-4FB2-A880-793344FCF734}" srcOrd="2" destOrd="0" presId="urn:microsoft.com/office/officeart/2005/8/layout/chevron1"/>
    <dgm:cxn modelId="{C1A89493-01DE-4002-BFC9-6CBA369ADCEA}" type="presParOf" srcId="{04E90164-24A0-4B23-9DDC-A31C0A252534}" destId="{870788B6-AAEC-4600-A733-9AC98C9215A3}" srcOrd="3" destOrd="0" presId="urn:microsoft.com/office/officeart/2005/8/layout/chevron1"/>
    <dgm:cxn modelId="{CECDCACE-FA08-4777-9791-3577EC251660}" type="presParOf" srcId="{04E90164-24A0-4B23-9DDC-A31C0A252534}" destId="{12A9DD0C-6D96-4224-8108-9967FF806287}" srcOrd="4" destOrd="0" presId="urn:microsoft.com/office/officeart/2005/8/layout/chevron1"/>
    <dgm:cxn modelId="{A943284C-795F-4F21-A7C7-958FD959531B}" type="presParOf" srcId="{04E90164-24A0-4B23-9DDC-A31C0A252534}" destId="{7605C442-D33C-488A-AA61-CA3EC3693E50}" srcOrd="5" destOrd="0" presId="urn:microsoft.com/office/officeart/2005/8/layout/chevron1"/>
    <dgm:cxn modelId="{5C064CFB-0766-43C1-B802-DDD5F9414119}" type="presParOf" srcId="{04E90164-24A0-4B23-9DDC-A31C0A252534}" destId="{548BEF21-8345-4951-8E20-C6FBEFE8E541}" srcOrd="6" destOrd="0" presId="urn:microsoft.com/office/officeart/2005/8/layout/chevron1"/>
    <dgm:cxn modelId="{BB216F0E-4332-4A28-83AA-6859B67FB9AC}" type="presParOf" srcId="{04E90164-24A0-4B23-9DDC-A31C0A252534}" destId="{FFA65CEC-7E4F-481B-AE2F-1C2BEE8D3AC7}" srcOrd="7" destOrd="0" presId="urn:microsoft.com/office/officeart/2005/8/layout/chevron1"/>
    <dgm:cxn modelId="{6ECB7069-D35A-4DEF-BD4F-01BE88D508CA}" type="presParOf" srcId="{04E90164-24A0-4B23-9DDC-A31C0A252534}" destId="{E39AE332-C061-4FEC-AFA3-F8C9972EC68E}" srcOrd="8" destOrd="0" presId="urn:microsoft.com/office/officeart/2005/8/layout/chevron1"/>
    <dgm:cxn modelId="{B9914DC4-1E7E-4FF7-B296-00BE4D3DB359}" type="presParOf" srcId="{04E90164-24A0-4B23-9DDC-A31C0A252534}" destId="{15A0BA03-3566-43EE-9014-53D5048BED01}" srcOrd="9" destOrd="0" presId="urn:microsoft.com/office/officeart/2005/8/layout/chevron1"/>
    <dgm:cxn modelId="{A13EE178-4B60-45B5-9C6C-1B062420F402}" type="presParOf" srcId="{04E90164-24A0-4B23-9DDC-A31C0A252534}" destId="{7BBB34A1-318E-4E54-A794-7BE1259ED1C6}" srcOrd="10" destOrd="0" presId="urn:microsoft.com/office/officeart/2005/8/layout/chevron1"/>
    <dgm:cxn modelId="{E5F6A2E5-01CE-48F1-8BF3-EE5E9B97F706}" type="presParOf" srcId="{04E90164-24A0-4B23-9DDC-A31C0A252534}" destId="{CE7738CC-B97C-4269-A134-5F5AB38B7AC7}" srcOrd="11" destOrd="0" presId="urn:microsoft.com/office/officeart/2005/8/layout/chevron1"/>
    <dgm:cxn modelId="{3DA5CA23-3583-4885-8346-C94ECE7DDDCE}"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dgm:spPr/>
      <dgm:t>
        <a:bodyPr/>
        <a:lstStyle/>
        <a:p>
          <a:r>
            <a:rPr lang="ja-JP" altLang="en-US" dirty="0" smtClean="0"/>
            <a:t>人口　分析</a:t>
          </a:r>
          <a:endParaRPr lang="ja-JP" altLang="en-US" dirty="0"/>
        </a:p>
      </dgm:t>
    </dgm:pt>
    <dgm:pt modelId="{865EB31C-E259-4665-AA83-D768DE99CC31}" type="parTrans" cxnId="{B2F35641-204E-4FBF-961A-3555B361087B}">
      <dgm:prSet/>
      <dgm:spPr/>
      <dgm:t>
        <a:bodyPr/>
        <a:lstStyle/>
        <a:p>
          <a:endParaRPr lang="ja-JP" altLang="en-US"/>
        </a:p>
      </dgm:t>
    </dgm:pt>
    <dgm:pt modelId="{108F42E2-0A12-4007-A7E4-C3B9702BCAA0}" type="sibTrans" cxnId="{B2F35641-204E-4FBF-961A-3555B361087B}">
      <dgm:prSet/>
      <dgm:spPr/>
      <dgm:t>
        <a:bodyPr/>
        <a:lstStyle/>
        <a:p>
          <a:endParaRPr lang="ja-JP" altLang="en-US"/>
        </a:p>
      </dgm:t>
    </dgm:pt>
    <dgm:pt modelId="{D305CDF0-00DE-44A0-9D60-0B4F4B2468FF}">
      <dgm:prSet phldrT="[テキスト]"/>
      <dgm:spPr/>
      <dgm:t>
        <a:bodyPr/>
        <a:lstStyle/>
        <a:p>
          <a:r>
            <a:rPr lang="ja-JP" altLang="en-US" smtClean="0"/>
            <a:t>将来　都市像</a:t>
          </a:r>
          <a:endParaRPr lang="ja-JP" altLang="en-US" dirty="0"/>
        </a:p>
      </dgm:t>
    </dgm:pt>
    <dgm:pt modelId="{E0FAEDFA-C816-4A3B-9DFB-0DBDC2CBE408}" type="parTrans" cxnId="{8195F810-E404-4823-8B83-EF77DAB78BA8}">
      <dgm:prSet/>
      <dgm:spPr/>
      <dgm:t>
        <a:bodyPr/>
        <a:lstStyle/>
        <a:p>
          <a:endParaRPr lang="ja-JP" altLang="en-US"/>
        </a:p>
      </dgm:t>
    </dgm:pt>
    <dgm:pt modelId="{1A538716-F7F2-4D1C-BE9A-C4F0AABD5714}" type="sibTrans" cxnId="{8195F810-E404-4823-8B83-EF77DAB78BA8}">
      <dgm:prSet/>
      <dgm:spPr/>
      <dgm:t>
        <a:bodyPr/>
        <a:lstStyle/>
        <a:p>
          <a:endParaRPr lang="ja-JP" altLang="en-US"/>
        </a:p>
      </dgm:t>
    </dgm:pt>
    <dgm:pt modelId="{B17A7FCF-1BAC-499A-9E6A-19194A86EE87}">
      <dgm:prSet phldrT="[テキスト]"/>
      <dgm:spPr/>
      <dgm:t>
        <a:bodyPr/>
        <a:lstStyle/>
        <a:p>
          <a:r>
            <a:rPr lang="ja-JP" altLang="en-US" spc="-200" baseline="0" dirty="0" smtClean="0"/>
            <a:t>コンセプト</a:t>
          </a:r>
          <a:endParaRPr lang="ja-JP" altLang="en-US" spc="-200" baseline="0" dirty="0"/>
        </a:p>
      </dgm:t>
    </dgm:pt>
    <dgm:pt modelId="{59C45588-E811-404B-851B-9FA86D22BBB6}" type="parTrans" cxnId="{E7815E81-95AC-45DA-A2CA-58FABEA6B605}">
      <dgm:prSet/>
      <dgm:spPr/>
      <dgm:t>
        <a:bodyPr/>
        <a:lstStyle/>
        <a:p>
          <a:endParaRPr lang="ja-JP" altLang="en-US"/>
        </a:p>
      </dgm:t>
    </dgm:pt>
    <dgm:pt modelId="{7CFF4F11-D7A8-4A8E-AC75-F68925796F0A}" type="sibTrans" cxnId="{E7815E81-95AC-45DA-A2CA-58FABEA6B605}">
      <dgm:prSet/>
      <dgm:spPr/>
      <dgm:t>
        <a:bodyPr/>
        <a:lstStyle/>
        <a:p>
          <a:endParaRPr lang="ja-JP" altLang="en-US"/>
        </a:p>
      </dgm:t>
    </dgm:pt>
    <dgm:pt modelId="{C4C5F77B-744C-461E-9801-9892ADD88FC3}">
      <dgm:prSet phldrT="[テキスト]"/>
      <dgm:spPr>
        <a:solidFill>
          <a:srgbClr val="00B050"/>
        </a:solidFill>
      </dgm:spPr>
      <dgm:t>
        <a:bodyPr/>
        <a:lstStyle/>
        <a:p>
          <a:r>
            <a:rPr lang="ja-JP" altLang="en-US" dirty="0" smtClean="0"/>
            <a:t>部門別構想</a:t>
          </a:r>
        </a:p>
      </dgm:t>
    </dgm:pt>
    <dgm:pt modelId="{455A548E-0BE2-47C5-9C12-F58D2B1E3FFF}" type="parTrans" cxnId="{FC20BC6A-4A0E-4B6F-A469-30A166AD2E8F}">
      <dgm:prSet/>
      <dgm:spPr/>
      <dgm:t>
        <a:bodyPr/>
        <a:lstStyle/>
        <a:p>
          <a:endParaRPr lang="ja-JP" altLang="en-US"/>
        </a:p>
      </dgm:t>
    </dgm:pt>
    <dgm:pt modelId="{2FBC1D9E-AE17-408E-A1BD-D96CE85FE6A4}" type="sibTrans" cxnId="{FC20BC6A-4A0E-4B6F-A469-30A166AD2E8F}">
      <dgm:prSet/>
      <dgm:spPr/>
      <dgm:t>
        <a:bodyPr/>
        <a:lstStyle/>
        <a:p>
          <a:endParaRPr lang="ja-JP" altLang="en-US"/>
        </a:p>
      </dgm:t>
    </dgm:pt>
    <dgm:pt modelId="{213D170D-A354-4395-B337-5D316140EA0F}">
      <dgm:prSet phldrT="[テキスト]"/>
      <dgm:spPr/>
      <dgm:t>
        <a:bodyPr/>
        <a:lstStyle/>
        <a:p>
          <a:r>
            <a:rPr lang="ja-JP" altLang="en-US" dirty="0" smtClean="0"/>
            <a:t>地区別　構想</a:t>
          </a:r>
        </a:p>
      </dgm:t>
    </dgm:pt>
    <dgm:pt modelId="{D5D73FAB-8747-43B1-8FBE-3A1FB4AC12F4}" type="parTrans" cxnId="{4B025A53-BF33-41F5-9BEC-69F134EA2CA4}">
      <dgm:prSet/>
      <dgm:spPr/>
      <dgm:t>
        <a:bodyPr/>
        <a:lstStyle/>
        <a:p>
          <a:endParaRPr lang="ja-JP" altLang="en-US"/>
        </a:p>
      </dgm:t>
    </dgm:pt>
    <dgm:pt modelId="{BD1863F8-E146-4892-867C-D6BEA1E99F98}" type="sibTrans" cxnId="{4B025A53-BF33-41F5-9BEC-69F134EA2CA4}">
      <dgm:prSet/>
      <dgm:spPr/>
      <dgm:t>
        <a:bodyPr/>
        <a:lstStyle/>
        <a:p>
          <a:endParaRPr lang="ja-JP" altLang="en-US"/>
        </a:p>
      </dgm:t>
    </dgm:pt>
    <dgm:pt modelId="{B3FDAB15-ED21-4277-B266-879540DC371B}">
      <dgm:prSet phldrT="[テキスト]"/>
      <dgm:spPr/>
      <dgm:t>
        <a:bodyPr/>
        <a:lstStyle/>
        <a:p>
          <a:r>
            <a:rPr lang="ja-JP" altLang="en-US" dirty="0" smtClean="0"/>
            <a:t>まとめ</a:t>
          </a:r>
          <a:endParaRPr lang="ja-JP" altLang="en-US" dirty="0"/>
        </a:p>
      </dgm:t>
    </dgm:pt>
    <dgm:pt modelId="{E6C1484C-8E76-4F34-92DA-3BADC3760355}" type="parTrans" cxnId="{3B352E91-B8B6-4F47-8CA0-095428D6B4A1}">
      <dgm:prSet/>
      <dgm:spPr/>
      <dgm:t>
        <a:bodyPr/>
        <a:lstStyle/>
        <a:p>
          <a:endParaRPr lang="ja-JP" altLang="en-US"/>
        </a:p>
      </dgm:t>
    </dgm:pt>
    <dgm:pt modelId="{557D5AB8-D022-4044-A857-FD38F8F77DF1}" type="sibTrans" cxnId="{3B352E91-B8B6-4F47-8CA0-095428D6B4A1}">
      <dgm:prSet/>
      <dgm:spPr/>
      <dgm:t>
        <a:bodyPr/>
        <a:lstStyle/>
        <a:p>
          <a:endParaRPr lang="ja-JP" altLang="en-US"/>
        </a:p>
      </dgm:t>
    </dgm:pt>
    <dgm:pt modelId="{79B0A28A-DAA5-4690-96D1-BEF120D32EFC}">
      <dgm:prSet phldrT="[テキスト]"/>
      <dgm:spPr/>
      <dgm:t>
        <a:bodyPr/>
        <a:lstStyle/>
        <a:p>
          <a:r>
            <a:rPr lang="ja-JP" altLang="en-US" dirty="0" smtClean="0"/>
            <a:t>課題　発掘</a:t>
          </a:r>
          <a:endParaRPr lang="ja-JP" altLang="en-US" dirty="0"/>
        </a:p>
      </dgm:t>
    </dgm:pt>
    <dgm:pt modelId="{D7A9A3C8-E436-4943-AFCD-D0FA9EF17B7D}" type="sibTrans" cxnId="{A07D54E1-DA91-415A-A728-11F5D56C0F09}">
      <dgm:prSet/>
      <dgm:spPr/>
      <dgm:t>
        <a:bodyPr/>
        <a:lstStyle/>
        <a:p>
          <a:endParaRPr lang="ja-JP" altLang="en-US"/>
        </a:p>
      </dgm:t>
    </dgm:pt>
    <dgm:pt modelId="{CAF38776-4BE9-4F56-8CEA-252B5929FA12}" type="parTrans" cxnId="{A07D54E1-DA91-415A-A728-11F5D56C0F09}">
      <dgm:prSet/>
      <dgm:spPr/>
      <dgm:t>
        <a:bodyPr/>
        <a:lstStyle/>
        <a:p>
          <a:endParaRPr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1FD3F9CF-90CE-4CCD-B63A-153ECBC03B36}" type="presOf" srcId="{79B0A28A-DAA5-4690-96D1-BEF120D32EFC}" destId="{201BB501-F976-4CB3-887C-7B863A9E13A7}" srcOrd="0" destOrd="0" presId="urn:microsoft.com/office/officeart/2005/8/layout/chevron1"/>
    <dgm:cxn modelId="{3B20611C-A094-4F5D-9642-D7709D38393F}" type="presOf" srcId="{D305CDF0-00DE-44A0-9D60-0B4F4B2468FF}" destId="{12A9DD0C-6D96-4224-8108-9967FF806287}" srcOrd="0" destOrd="0" presId="urn:microsoft.com/office/officeart/2005/8/layout/chevron1"/>
    <dgm:cxn modelId="{F6D6D67F-6FFD-4CE1-B4E4-E9573BCBEDC9}" type="presOf" srcId="{B17A7FCF-1BAC-499A-9E6A-19194A86EE87}" destId="{E39AE332-C061-4FEC-AFA3-F8C9972EC68E}"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E7DE95F3-75DF-4AF1-8BB9-7D237EC1B8E0}" type="presOf" srcId="{012DB4CF-8958-4A68-A2D7-7C78E19262CD}" destId="{04E90164-24A0-4B23-9DDC-A31C0A252534}" srcOrd="0" destOrd="0" presId="urn:microsoft.com/office/officeart/2005/8/layout/chevron1"/>
    <dgm:cxn modelId="{928700D9-684C-4DB3-A279-555460BE8605}" type="presOf" srcId="{C9413CCF-7587-4B44-B5B1-11C8DC176BC1}" destId="{1133083B-8E8C-4FB2-A880-793344FCF734}"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FC20BC6A-4A0E-4B6F-A469-30A166AD2E8F}" srcId="{012DB4CF-8958-4A68-A2D7-7C78E19262CD}" destId="{C4C5F77B-744C-461E-9801-9892ADD88FC3}" srcOrd="3" destOrd="0" parTransId="{455A548E-0BE2-47C5-9C12-F58D2B1E3FFF}" sibTransId="{2FBC1D9E-AE17-408E-A1BD-D96CE85FE6A4}"/>
    <dgm:cxn modelId="{E143CC81-71E1-4D78-86B7-32F010D75D67}" type="presOf" srcId="{213D170D-A354-4395-B337-5D316140EA0F}" destId="{7BBB34A1-318E-4E54-A794-7BE1259ED1C6}" srcOrd="0" destOrd="0" presId="urn:microsoft.com/office/officeart/2005/8/layout/chevron1"/>
    <dgm:cxn modelId="{B46BF34C-C703-40C0-9A90-0EB4ACC5333C}" type="presOf" srcId="{B3FDAB15-ED21-4277-B266-879540DC371B}" destId="{09FA6613-267E-454D-ACFA-C04486E0B6FC}" srcOrd="0" destOrd="0" presId="urn:microsoft.com/office/officeart/2005/8/layout/chevron1"/>
    <dgm:cxn modelId="{880E75E8-2627-4B04-9581-AA805D07C65F}" type="presOf" srcId="{C4C5F77B-744C-461E-9801-9892ADD88FC3}" destId="{548BEF21-8345-4951-8E20-C6FBEFE8E541}"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DF513B0C-E2F4-4FBA-A531-8453FEB6BB5B}" type="presParOf" srcId="{04E90164-24A0-4B23-9DDC-A31C0A252534}" destId="{201BB501-F976-4CB3-887C-7B863A9E13A7}" srcOrd="0" destOrd="0" presId="urn:microsoft.com/office/officeart/2005/8/layout/chevron1"/>
    <dgm:cxn modelId="{85E3FA85-0C45-4A1A-8A3B-E7237C10AB1C}" type="presParOf" srcId="{04E90164-24A0-4B23-9DDC-A31C0A252534}" destId="{8538F0B6-1FD8-46E4-A9FE-D1AFB3D43904}" srcOrd="1" destOrd="0" presId="urn:microsoft.com/office/officeart/2005/8/layout/chevron1"/>
    <dgm:cxn modelId="{21B60E89-A6FD-47E7-86B1-6419A969F706}" type="presParOf" srcId="{04E90164-24A0-4B23-9DDC-A31C0A252534}" destId="{1133083B-8E8C-4FB2-A880-793344FCF734}" srcOrd="2" destOrd="0" presId="urn:microsoft.com/office/officeart/2005/8/layout/chevron1"/>
    <dgm:cxn modelId="{9F8C0A71-BC2D-4495-AE6E-250252AA7278}" type="presParOf" srcId="{04E90164-24A0-4B23-9DDC-A31C0A252534}" destId="{870788B6-AAEC-4600-A733-9AC98C9215A3}" srcOrd="3" destOrd="0" presId="urn:microsoft.com/office/officeart/2005/8/layout/chevron1"/>
    <dgm:cxn modelId="{406204D3-AC9E-4B04-AE98-FB9834108453}" type="presParOf" srcId="{04E90164-24A0-4B23-9DDC-A31C0A252534}" destId="{12A9DD0C-6D96-4224-8108-9967FF806287}" srcOrd="4" destOrd="0" presId="urn:microsoft.com/office/officeart/2005/8/layout/chevron1"/>
    <dgm:cxn modelId="{0920BBC5-9803-42BB-B12C-E504BAD52ADE}" type="presParOf" srcId="{04E90164-24A0-4B23-9DDC-A31C0A252534}" destId="{7605C442-D33C-488A-AA61-CA3EC3693E50}" srcOrd="5" destOrd="0" presId="urn:microsoft.com/office/officeart/2005/8/layout/chevron1"/>
    <dgm:cxn modelId="{9E018818-AE24-4AD3-A444-E8464F6C5F1B}" type="presParOf" srcId="{04E90164-24A0-4B23-9DDC-A31C0A252534}" destId="{548BEF21-8345-4951-8E20-C6FBEFE8E541}" srcOrd="6" destOrd="0" presId="urn:microsoft.com/office/officeart/2005/8/layout/chevron1"/>
    <dgm:cxn modelId="{EC26682D-A4D4-4544-9233-B85805E4A70A}" type="presParOf" srcId="{04E90164-24A0-4B23-9DDC-A31C0A252534}" destId="{FFA65CEC-7E4F-481B-AE2F-1C2BEE8D3AC7}" srcOrd="7" destOrd="0" presId="urn:microsoft.com/office/officeart/2005/8/layout/chevron1"/>
    <dgm:cxn modelId="{86A606B0-9BFA-4070-8196-5E403F72ED2E}" type="presParOf" srcId="{04E90164-24A0-4B23-9DDC-A31C0A252534}" destId="{E39AE332-C061-4FEC-AFA3-F8C9972EC68E}" srcOrd="8" destOrd="0" presId="urn:microsoft.com/office/officeart/2005/8/layout/chevron1"/>
    <dgm:cxn modelId="{FE7B28AA-18CC-429B-8F98-B1C62DA1618E}" type="presParOf" srcId="{04E90164-24A0-4B23-9DDC-A31C0A252534}" destId="{15A0BA03-3566-43EE-9014-53D5048BED01}" srcOrd="9" destOrd="0" presId="urn:microsoft.com/office/officeart/2005/8/layout/chevron1"/>
    <dgm:cxn modelId="{DD329ADC-5ACA-44EA-B8E3-DA725F785DB9}" type="presParOf" srcId="{04E90164-24A0-4B23-9DDC-A31C0A252534}" destId="{7BBB34A1-318E-4E54-A794-7BE1259ED1C6}" srcOrd="10" destOrd="0" presId="urn:microsoft.com/office/officeart/2005/8/layout/chevron1"/>
    <dgm:cxn modelId="{663B259D-017E-421E-8752-A3378DF193F5}" type="presParOf" srcId="{04E90164-24A0-4B23-9DDC-A31C0A252534}" destId="{CE7738CC-B97C-4269-A134-5F5AB38B7AC7}" srcOrd="11" destOrd="0" presId="urn:microsoft.com/office/officeart/2005/8/layout/chevron1"/>
    <dgm:cxn modelId="{01BD185D-A58A-402D-B516-91208C16F3D4}"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1_2" csCatId="accent1" phldr="1"/>
      <dgm:spPr/>
    </dgm:pt>
    <dgm:pt modelId="{79B0A28A-DAA5-4690-96D1-BEF120D32EFC}">
      <dgm:prSet phldrT="[テキスト]" custT="1"/>
      <dgm:spPr>
        <a:solidFill>
          <a:srgbClr val="129FB3"/>
        </a:solidFill>
      </dgm:spPr>
      <dgm:t>
        <a:bodyPr/>
        <a:lstStyle/>
        <a:p>
          <a:r>
            <a:rPr kumimoji="1" lang="ja-JP" altLang="en-US" sz="1600" dirty="0" smtClean="0"/>
            <a:t>課題　発掘</a:t>
          </a:r>
          <a:endParaRPr kumimoji="1" lang="ja-JP" altLang="en-US" sz="1600" dirty="0"/>
        </a:p>
      </dgm:t>
    </dgm:pt>
    <dgm:pt modelId="{CAF38776-4BE9-4F56-8CEA-252B5929FA12}" type="parTrans" cxnId="{A07D54E1-DA91-415A-A728-11F5D56C0F09}">
      <dgm:prSet/>
      <dgm:spPr/>
      <dgm:t>
        <a:bodyPr/>
        <a:lstStyle/>
        <a:p>
          <a:endParaRPr kumimoji="1" lang="ja-JP" altLang="en-US"/>
        </a:p>
      </dgm:t>
    </dgm:pt>
    <dgm:pt modelId="{D7A9A3C8-E436-4943-AFCD-D0FA9EF17B7D}" type="sibTrans" cxnId="{A07D54E1-DA91-415A-A728-11F5D56C0F09}">
      <dgm:prSet/>
      <dgm:spPr>
        <a:solidFill>
          <a:srgbClr val="818181"/>
        </a:solidFill>
      </dgm:spPr>
      <dgm:t>
        <a:bodyPr/>
        <a:lstStyle/>
        <a:p>
          <a:endParaRPr kumimoji="1" lang="ja-JP" altLang="en-US"/>
        </a:p>
      </dgm:t>
    </dgm:pt>
    <dgm:pt modelId="{C9413CCF-7587-4B44-B5B1-11C8DC176BC1}">
      <dgm:prSet phldrT="[テキスト]" custT="1"/>
      <dgm:spPr>
        <a:solidFill>
          <a:srgbClr val="129FB3"/>
        </a:solidFill>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a:solidFill>
          <a:srgbClr val="818181"/>
        </a:solidFill>
      </dgm:spPr>
      <dgm:t>
        <a:bodyPr/>
        <a:lstStyle/>
        <a:p>
          <a:endParaRPr kumimoji="1" lang="ja-JP" altLang="en-US"/>
        </a:p>
      </dgm:t>
    </dgm:pt>
    <dgm:pt modelId="{D305CDF0-00DE-44A0-9D60-0B4F4B2468FF}">
      <dgm:prSet phldrT="[テキスト]" custT="1"/>
      <dgm:spPr>
        <a:solidFill>
          <a:srgbClr val="129FB3"/>
        </a:solidFill>
      </dgm:spPr>
      <dgm:t>
        <a:bodyPr/>
        <a:lstStyle/>
        <a:p>
          <a:r>
            <a:rPr kumimoji="1" lang="ja-JP" altLang="en-US" sz="1600" dirty="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a:solidFill>
          <a:srgbClr val="818181"/>
        </a:solidFill>
      </dgm:spPr>
      <dgm:t>
        <a:bodyPr/>
        <a:lstStyle/>
        <a:p>
          <a:endParaRPr kumimoji="1" lang="ja-JP" altLang="en-US"/>
        </a:p>
      </dgm:t>
    </dgm:pt>
    <dgm:pt modelId="{B17A7FCF-1BAC-499A-9E6A-19194A86EE87}">
      <dgm:prSet phldrT="[テキスト]" custT="1"/>
      <dgm:spPr>
        <a:solidFill>
          <a:srgbClr val="129FB3"/>
        </a:solidFill>
      </dgm:spPr>
      <dgm:t>
        <a:bodyPr/>
        <a:lstStyle/>
        <a:p>
          <a:r>
            <a:rPr kumimoji="1" lang="ja-JP" altLang="en-US" sz="1400" dirty="0" smtClean="0"/>
            <a:t>コンセプト</a:t>
          </a:r>
          <a:endParaRPr kumimoji="1" lang="ja-JP" altLang="en-US" sz="14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a:solidFill>
          <a:srgbClr val="818181"/>
        </a:solidFill>
      </dgm:spPr>
      <dgm:t>
        <a:bodyPr/>
        <a:lstStyle/>
        <a:p>
          <a:endParaRPr kumimoji="1" lang="ja-JP" altLang="en-US"/>
        </a:p>
      </dgm:t>
    </dgm:pt>
    <dgm:pt modelId="{C4C5F77B-744C-461E-9801-9892ADD88FC3}">
      <dgm:prSet phldrT="[テキスト]" custT="1"/>
      <dgm:spPr>
        <a:solidFill>
          <a:srgbClr val="129FB3"/>
        </a:solidFill>
      </dgm:spPr>
      <dgm:t>
        <a:bodyPr/>
        <a:lstStyle/>
        <a:p>
          <a:r>
            <a:rPr kumimoji="1" lang="ja-JP" altLang="en-US" sz="1600" dirty="0" smtClean="0"/>
            <a:t>部門別構想</a:t>
          </a:r>
          <a:endParaRPr kumimoji="1" lang="ja-JP" altLang="en-US" sz="1600" dirty="0"/>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a:solidFill>
          <a:srgbClr val="818181"/>
        </a:solidFill>
      </dgm:spPr>
      <dgm:t>
        <a:bodyPr/>
        <a:lstStyle/>
        <a:p>
          <a:endParaRPr kumimoji="1" lang="ja-JP" altLang="en-US"/>
        </a:p>
      </dgm:t>
    </dgm:pt>
    <dgm:pt modelId="{213D170D-A354-4395-B337-5D316140EA0F}">
      <dgm:prSet phldrT="[テキスト]" custT="1"/>
      <dgm:spPr>
        <a:solidFill>
          <a:srgbClr val="129FB3"/>
        </a:solidFill>
      </dgm:spPr>
      <dgm:t>
        <a:bodyPr/>
        <a:lstStyle/>
        <a:p>
          <a:r>
            <a:rPr kumimoji="1" lang="ja-JP" altLang="en-US" sz="1600" dirty="0" smtClean="0"/>
            <a:t>地区別構想</a:t>
          </a:r>
          <a:endParaRPr kumimoji="1" lang="ja-JP" altLang="en-US" sz="1600" dirty="0"/>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a:solidFill>
          <a:srgbClr val="818181"/>
        </a:solidFill>
      </dgm:spPr>
      <dgm:t>
        <a:bodyPr/>
        <a:lstStyle/>
        <a:p>
          <a:endParaRPr kumimoji="1" lang="ja-JP" altLang="en-US"/>
        </a:p>
      </dgm:t>
    </dgm:pt>
    <dgm:pt modelId="{B3FDAB15-ED21-4277-B266-879540DC371B}">
      <dgm:prSet phldrT="[テキスト]" custT="1"/>
      <dgm:spPr>
        <a:solidFill>
          <a:srgbClr val="129FB3"/>
        </a:solidFill>
      </dgm:spPr>
      <dgm:t>
        <a:bodyPr/>
        <a:lstStyle/>
        <a:p>
          <a:r>
            <a:rPr kumimoji="1" lang="ja-JP" altLang="en-US" sz="1600" dirty="0" smtClean="0"/>
            <a:t>まとめ</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7DFB460-86AC-4ABD-8A2E-066D7498C8B2}" type="pres">
      <dgm:prSet presAssocID="{012DB4CF-8958-4A68-A2D7-7C78E19262CD}" presName="Name0" presStyleCnt="0">
        <dgm:presLayoutVars>
          <dgm:dir/>
          <dgm:animLvl val="lvl"/>
          <dgm:resizeHandles val="exact"/>
        </dgm:presLayoutVars>
      </dgm:prSet>
      <dgm:spPr/>
    </dgm:pt>
    <dgm:pt modelId="{7AB7BA11-179E-4C99-B758-4B72D1F6839B}"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B9EE31D8-98E3-45AE-B14C-F8393C91885D}" type="pres">
      <dgm:prSet presAssocID="{D7A9A3C8-E436-4943-AFCD-D0FA9EF17B7D}" presName="parTxOnlySpace" presStyleCnt="0"/>
      <dgm:spPr/>
    </dgm:pt>
    <dgm:pt modelId="{2D8C8D35-D025-4FD3-B332-E8C5C78867AA}"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E7D75B8A-41BF-4493-8E92-5DF798ECF520}" type="pres">
      <dgm:prSet presAssocID="{108F42E2-0A12-4007-A7E4-C3B9702BCAA0}" presName="parTxOnlySpace" presStyleCnt="0"/>
      <dgm:spPr/>
    </dgm:pt>
    <dgm:pt modelId="{0DEFC12F-A055-40E3-8A32-789EB8E3D209}"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5F2D93BC-4549-4DB8-943A-49F0D55DE142}" type="pres">
      <dgm:prSet presAssocID="{1A538716-F7F2-4D1C-BE9A-C4F0AABD5714}" presName="parTxOnlySpace" presStyleCnt="0"/>
      <dgm:spPr/>
    </dgm:pt>
    <dgm:pt modelId="{1981E2DE-10DF-4C67-A741-9736A4841D45}"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5B7C76DA-E45A-473E-A6A4-A1F215A3553F}" type="pres">
      <dgm:prSet presAssocID="{2FBC1D9E-AE17-408E-A1BD-D96CE85FE6A4}" presName="parTxOnlySpace" presStyleCnt="0"/>
      <dgm:spPr/>
    </dgm:pt>
    <dgm:pt modelId="{C4FFBDE2-B43E-46AE-82ED-191E6DE685D8}"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D11E7760-1793-4AF0-ADCC-B0462F7657FE}" type="pres">
      <dgm:prSet presAssocID="{7CFF4F11-D7A8-4A8E-AC75-F68925796F0A}" presName="parTxOnlySpace" presStyleCnt="0"/>
      <dgm:spPr/>
    </dgm:pt>
    <dgm:pt modelId="{79889EC0-7E39-4B07-B6A9-00C1C19323F9}"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8A2FF98B-6F9C-449C-913C-1EC5D6C40384}" type="pres">
      <dgm:prSet presAssocID="{BD1863F8-E146-4892-867C-D6BEA1E99F98}" presName="parTxOnlySpace" presStyleCnt="0"/>
      <dgm:spPr/>
    </dgm:pt>
    <dgm:pt modelId="{587D2FD4-6968-4CD9-849A-23433F4799E0}"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C0D4142B-8540-41AD-9CC0-3A0A899B4111}" type="presOf" srcId="{C9413CCF-7587-4B44-B5B1-11C8DC176BC1}" destId="{2D8C8D35-D025-4FD3-B332-E8C5C78867AA}"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10BDDE5A-AFEC-47DF-96E3-54591F8E635D}" type="presOf" srcId="{D305CDF0-00DE-44A0-9D60-0B4F4B2468FF}" destId="{0DEFC12F-A055-40E3-8A32-789EB8E3D209}" srcOrd="0" destOrd="0" presId="urn:microsoft.com/office/officeart/2005/8/layout/chevron1"/>
    <dgm:cxn modelId="{88835B7A-F353-4F8D-91DF-18CD4F3B0B7E}" type="presOf" srcId="{012DB4CF-8958-4A68-A2D7-7C78E19262CD}" destId="{77DFB460-86AC-4ABD-8A2E-066D7498C8B2}" srcOrd="0" destOrd="0" presId="urn:microsoft.com/office/officeart/2005/8/layout/chevron1"/>
    <dgm:cxn modelId="{3765C3BE-1F46-4EAE-8BC4-1740862CE02D}" type="presOf" srcId="{C4C5F77B-744C-461E-9801-9892ADD88FC3}" destId="{1981E2DE-10DF-4C67-A741-9736A4841D45}"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0BB5730F-E597-48BA-A6FA-CADEE5FA7A31}" type="presOf" srcId="{B3FDAB15-ED21-4277-B266-879540DC371B}" destId="{587D2FD4-6968-4CD9-849A-23433F4799E0}" srcOrd="0" destOrd="0" presId="urn:microsoft.com/office/officeart/2005/8/layout/chevron1"/>
    <dgm:cxn modelId="{83A3A069-B834-48B3-B2E7-97A6F237BF95}" type="presOf" srcId="{79B0A28A-DAA5-4690-96D1-BEF120D32EFC}" destId="{7AB7BA11-179E-4C99-B758-4B72D1F6839B}"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254D4CB1-7A95-4D12-A5D9-467EF17429D8}" type="presOf" srcId="{213D170D-A354-4395-B337-5D316140EA0F}" destId="{79889EC0-7E39-4B07-B6A9-00C1C19323F9}"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C4737A68-5657-4E5E-91AA-85D5BEB5DAA9}" type="presOf" srcId="{B17A7FCF-1BAC-499A-9E6A-19194A86EE87}" destId="{C4FFBDE2-B43E-46AE-82ED-191E6DE685D8}" srcOrd="0" destOrd="0" presId="urn:microsoft.com/office/officeart/2005/8/layout/chevron1"/>
    <dgm:cxn modelId="{7EDD0130-64CA-4111-B157-ADF6AF48D80F}" type="presParOf" srcId="{77DFB460-86AC-4ABD-8A2E-066D7498C8B2}" destId="{7AB7BA11-179E-4C99-B758-4B72D1F6839B}" srcOrd="0" destOrd="0" presId="urn:microsoft.com/office/officeart/2005/8/layout/chevron1"/>
    <dgm:cxn modelId="{41167EB6-B3C5-4176-A14D-8E07BD7FCB09}" type="presParOf" srcId="{77DFB460-86AC-4ABD-8A2E-066D7498C8B2}" destId="{B9EE31D8-98E3-45AE-B14C-F8393C91885D}" srcOrd="1" destOrd="0" presId="urn:microsoft.com/office/officeart/2005/8/layout/chevron1"/>
    <dgm:cxn modelId="{AEB6FFA2-D6B7-4E56-9E9D-45EFA1B46B60}" type="presParOf" srcId="{77DFB460-86AC-4ABD-8A2E-066D7498C8B2}" destId="{2D8C8D35-D025-4FD3-B332-E8C5C78867AA}" srcOrd="2" destOrd="0" presId="urn:microsoft.com/office/officeart/2005/8/layout/chevron1"/>
    <dgm:cxn modelId="{7D7CF4C8-CBAC-4D4C-BA3F-5BA1669E5AE5}" type="presParOf" srcId="{77DFB460-86AC-4ABD-8A2E-066D7498C8B2}" destId="{E7D75B8A-41BF-4493-8E92-5DF798ECF520}" srcOrd="3" destOrd="0" presId="urn:microsoft.com/office/officeart/2005/8/layout/chevron1"/>
    <dgm:cxn modelId="{FEE703ED-D65F-45C4-A414-3B3A3F473DC3}" type="presParOf" srcId="{77DFB460-86AC-4ABD-8A2E-066D7498C8B2}" destId="{0DEFC12F-A055-40E3-8A32-789EB8E3D209}" srcOrd="4" destOrd="0" presId="urn:microsoft.com/office/officeart/2005/8/layout/chevron1"/>
    <dgm:cxn modelId="{57423287-CBB5-44FC-8FA2-7BAD5E778134}" type="presParOf" srcId="{77DFB460-86AC-4ABD-8A2E-066D7498C8B2}" destId="{5F2D93BC-4549-4DB8-943A-49F0D55DE142}" srcOrd="5" destOrd="0" presId="urn:microsoft.com/office/officeart/2005/8/layout/chevron1"/>
    <dgm:cxn modelId="{03F17710-1DDF-471D-A7F2-81C58B5272E4}" type="presParOf" srcId="{77DFB460-86AC-4ABD-8A2E-066D7498C8B2}" destId="{1981E2DE-10DF-4C67-A741-9736A4841D45}" srcOrd="6" destOrd="0" presId="urn:microsoft.com/office/officeart/2005/8/layout/chevron1"/>
    <dgm:cxn modelId="{C9AF8FB1-714A-42E3-B263-88B377CBAB47}" type="presParOf" srcId="{77DFB460-86AC-4ABD-8A2E-066D7498C8B2}" destId="{5B7C76DA-E45A-473E-A6A4-A1F215A3553F}" srcOrd="7" destOrd="0" presId="urn:microsoft.com/office/officeart/2005/8/layout/chevron1"/>
    <dgm:cxn modelId="{3AC375E4-E298-4B38-B4DF-A0E35A057344}" type="presParOf" srcId="{77DFB460-86AC-4ABD-8A2E-066D7498C8B2}" destId="{C4FFBDE2-B43E-46AE-82ED-191E6DE685D8}" srcOrd="8" destOrd="0" presId="urn:microsoft.com/office/officeart/2005/8/layout/chevron1"/>
    <dgm:cxn modelId="{CA89C5F1-8D94-4C2F-9201-2B4FB3374AF7}" type="presParOf" srcId="{77DFB460-86AC-4ABD-8A2E-066D7498C8B2}" destId="{D11E7760-1793-4AF0-ADCC-B0462F7657FE}" srcOrd="9" destOrd="0" presId="urn:microsoft.com/office/officeart/2005/8/layout/chevron1"/>
    <dgm:cxn modelId="{26DEAA5A-8A0C-4D09-AE37-636B42C4808A}" type="presParOf" srcId="{77DFB460-86AC-4ABD-8A2E-066D7498C8B2}" destId="{79889EC0-7E39-4B07-B6A9-00C1C19323F9}" srcOrd="10" destOrd="0" presId="urn:microsoft.com/office/officeart/2005/8/layout/chevron1"/>
    <dgm:cxn modelId="{5BE382EB-D38F-42AD-A5BE-2E639271E786}" type="presParOf" srcId="{77DFB460-86AC-4ABD-8A2E-066D7498C8B2}" destId="{8A2FF98B-6F9C-449C-913C-1EC5D6C40384}" srcOrd="11" destOrd="0" presId="urn:microsoft.com/office/officeart/2005/8/layout/chevron1"/>
    <dgm:cxn modelId="{C2999CDE-7779-4145-A063-7879681E742F}" type="presParOf" srcId="{77DFB460-86AC-4ABD-8A2E-066D7498C8B2}" destId="{587D2FD4-6968-4CD9-849A-23433F4799E0}"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a:solidFill>
          <a:srgbClr val="00B050"/>
        </a:solidFill>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まとめ</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5545F3D8-3092-4C05-8E52-83D078E7230E}" type="presOf" srcId="{79B0A28A-DAA5-4690-96D1-BEF120D32EFC}" destId="{201BB501-F976-4CB3-887C-7B863A9E13A7}"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72E6076A-88F2-4036-A911-4BCB04C576F0}" type="presOf" srcId="{C4C5F77B-744C-461E-9801-9892ADD88FC3}" destId="{548BEF21-8345-4951-8E20-C6FBEFE8E541}"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3B352E91-B8B6-4F47-8CA0-095428D6B4A1}" srcId="{012DB4CF-8958-4A68-A2D7-7C78E19262CD}" destId="{B3FDAB15-ED21-4277-B266-879540DC371B}" srcOrd="6" destOrd="0" parTransId="{E6C1484C-8E76-4F34-92DA-3BADC3760355}" sibTransId="{557D5AB8-D022-4044-A857-FD38F8F77DF1}"/>
    <dgm:cxn modelId="{E044DE76-118B-4B77-B1FB-620E93258660}" type="presOf" srcId="{D305CDF0-00DE-44A0-9D60-0B4F4B2468FF}" destId="{12A9DD0C-6D96-4224-8108-9967FF806287}" srcOrd="0" destOrd="0" presId="urn:microsoft.com/office/officeart/2005/8/layout/chevron1"/>
    <dgm:cxn modelId="{25DB0D30-C3CA-47E0-AA90-6A9640F606B4}" type="presOf" srcId="{C9413CCF-7587-4B44-B5B1-11C8DC176BC1}" destId="{1133083B-8E8C-4FB2-A880-793344FCF734}" srcOrd="0" destOrd="0" presId="urn:microsoft.com/office/officeart/2005/8/layout/chevron1"/>
    <dgm:cxn modelId="{8195F810-E404-4823-8B83-EF77DAB78BA8}" srcId="{012DB4CF-8958-4A68-A2D7-7C78E19262CD}" destId="{D305CDF0-00DE-44A0-9D60-0B4F4B2468FF}" srcOrd="2" destOrd="0" parTransId="{E0FAEDFA-C816-4A3B-9DFB-0DBDC2CBE408}" sibTransId="{1A538716-F7F2-4D1C-BE9A-C4F0AABD5714}"/>
    <dgm:cxn modelId="{C600F660-4CF1-4F17-810D-0DE952809568}" type="presOf" srcId="{B17A7FCF-1BAC-499A-9E6A-19194A86EE87}" destId="{E39AE332-C061-4FEC-AFA3-F8C9972EC68E}" srcOrd="0" destOrd="0" presId="urn:microsoft.com/office/officeart/2005/8/layout/chevron1"/>
    <dgm:cxn modelId="{4BF01A2C-7805-4DD9-B1D4-5F3ECB98E257}" type="presOf" srcId="{213D170D-A354-4395-B337-5D316140EA0F}" destId="{7BBB34A1-318E-4E54-A794-7BE1259ED1C6}" srcOrd="0" destOrd="0" presId="urn:microsoft.com/office/officeart/2005/8/layout/chevron1"/>
    <dgm:cxn modelId="{769CD1C9-9AE2-46D1-A222-E0ADFAC399E9}" type="presOf" srcId="{B3FDAB15-ED21-4277-B266-879540DC371B}" destId="{09FA6613-267E-454D-ACFA-C04486E0B6FC}" srcOrd="0" destOrd="0" presId="urn:microsoft.com/office/officeart/2005/8/layout/chevron1"/>
    <dgm:cxn modelId="{B2F35641-204E-4FBF-961A-3555B361087B}" srcId="{012DB4CF-8958-4A68-A2D7-7C78E19262CD}" destId="{C9413CCF-7587-4B44-B5B1-11C8DC176BC1}" srcOrd="1" destOrd="0" parTransId="{865EB31C-E259-4665-AA83-D768DE99CC31}" sibTransId="{108F42E2-0A12-4007-A7E4-C3B9702BCAA0}"/>
    <dgm:cxn modelId="{4B025A53-BF33-41F5-9BEC-69F134EA2CA4}" srcId="{012DB4CF-8958-4A68-A2D7-7C78E19262CD}" destId="{213D170D-A354-4395-B337-5D316140EA0F}" srcOrd="5" destOrd="0" parTransId="{D5D73FAB-8747-43B1-8FBE-3A1FB4AC12F4}" sibTransId="{BD1863F8-E146-4892-867C-D6BEA1E99F98}"/>
    <dgm:cxn modelId="{FC20BC6A-4A0E-4B6F-A469-30A166AD2E8F}" srcId="{012DB4CF-8958-4A68-A2D7-7C78E19262CD}" destId="{C4C5F77B-744C-461E-9801-9892ADD88FC3}" srcOrd="3" destOrd="0" parTransId="{455A548E-0BE2-47C5-9C12-F58D2B1E3FFF}" sibTransId="{2FBC1D9E-AE17-408E-A1BD-D96CE85FE6A4}"/>
    <dgm:cxn modelId="{E0DDF213-B638-4EE0-9056-DCDDD2391089}" type="presOf" srcId="{012DB4CF-8958-4A68-A2D7-7C78E19262CD}" destId="{04E90164-24A0-4B23-9DDC-A31C0A252534}" srcOrd="0" destOrd="0" presId="urn:microsoft.com/office/officeart/2005/8/layout/chevron1"/>
    <dgm:cxn modelId="{6229103A-63DE-4B48-81A9-B8F7C4626B46}" type="presParOf" srcId="{04E90164-24A0-4B23-9DDC-A31C0A252534}" destId="{201BB501-F976-4CB3-887C-7B863A9E13A7}" srcOrd="0" destOrd="0" presId="urn:microsoft.com/office/officeart/2005/8/layout/chevron1"/>
    <dgm:cxn modelId="{E8F5ED94-026C-4FA1-84F4-E68DF41C6E28}" type="presParOf" srcId="{04E90164-24A0-4B23-9DDC-A31C0A252534}" destId="{8538F0B6-1FD8-46E4-A9FE-D1AFB3D43904}" srcOrd="1" destOrd="0" presId="urn:microsoft.com/office/officeart/2005/8/layout/chevron1"/>
    <dgm:cxn modelId="{FB6E3769-24BD-4586-B1DD-F05EAFC21EB1}" type="presParOf" srcId="{04E90164-24A0-4B23-9DDC-A31C0A252534}" destId="{1133083B-8E8C-4FB2-A880-793344FCF734}" srcOrd="2" destOrd="0" presId="urn:microsoft.com/office/officeart/2005/8/layout/chevron1"/>
    <dgm:cxn modelId="{31C47D15-913D-49B4-8F04-8974CD7BC0E4}" type="presParOf" srcId="{04E90164-24A0-4B23-9DDC-A31C0A252534}" destId="{870788B6-AAEC-4600-A733-9AC98C9215A3}" srcOrd="3" destOrd="0" presId="urn:microsoft.com/office/officeart/2005/8/layout/chevron1"/>
    <dgm:cxn modelId="{3F1EE143-6921-46F6-BD25-A351F9710B7B}" type="presParOf" srcId="{04E90164-24A0-4B23-9DDC-A31C0A252534}" destId="{12A9DD0C-6D96-4224-8108-9967FF806287}" srcOrd="4" destOrd="0" presId="urn:microsoft.com/office/officeart/2005/8/layout/chevron1"/>
    <dgm:cxn modelId="{07C5C2FF-9167-4618-9E3F-371EB72719A5}" type="presParOf" srcId="{04E90164-24A0-4B23-9DDC-A31C0A252534}" destId="{7605C442-D33C-488A-AA61-CA3EC3693E50}" srcOrd="5" destOrd="0" presId="urn:microsoft.com/office/officeart/2005/8/layout/chevron1"/>
    <dgm:cxn modelId="{63A029FE-EC1E-4F2B-9805-392F31372FE2}" type="presParOf" srcId="{04E90164-24A0-4B23-9DDC-A31C0A252534}" destId="{548BEF21-8345-4951-8E20-C6FBEFE8E541}" srcOrd="6" destOrd="0" presId="urn:microsoft.com/office/officeart/2005/8/layout/chevron1"/>
    <dgm:cxn modelId="{873B5975-F5BB-4A6D-863E-4231F5910C68}" type="presParOf" srcId="{04E90164-24A0-4B23-9DDC-A31C0A252534}" destId="{FFA65CEC-7E4F-481B-AE2F-1C2BEE8D3AC7}" srcOrd="7" destOrd="0" presId="urn:microsoft.com/office/officeart/2005/8/layout/chevron1"/>
    <dgm:cxn modelId="{67F83913-D214-4998-BBE7-848E128DF904}" type="presParOf" srcId="{04E90164-24A0-4B23-9DDC-A31C0A252534}" destId="{E39AE332-C061-4FEC-AFA3-F8C9972EC68E}" srcOrd="8" destOrd="0" presId="urn:microsoft.com/office/officeart/2005/8/layout/chevron1"/>
    <dgm:cxn modelId="{45600A47-36E2-4EDA-9734-87CCD8ECFCE0}" type="presParOf" srcId="{04E90164-24A0-4B23-9DDC-A31C0A252534}" destId="{15A0BA03-3566-43EE-9014-53D5048BED01}" srcOrd="9" destOrd="0" presId="urn:microsoft.com/office/officeart/2005/8/layout/chevron1"/>
    <dgm:cxn modelId="{8263634D-2756-445D-B183-0FEFE0D500D4}" type="presParOf" srcId="{04E90164-24A0-4B23-9DDC-A31C0A252534}" destId="{7BBB34A1-318E-4E54-A794-7BE1259ED1C6}" srcOrd="10" destOrd="0" presId="urn:microsoft.com/office/officeart/2005/8/layout/chevron1"/>
    <dgm:cxn modelId="{98783656-32C1-4861-9E92-88E224000A6A}" type="presParOf" srcId="{04E90164-24A0-4B23-9DDC-A31C0A252534}" destId="{CE7738CC-B97C-4269-A134-5F5AB38B7AC7}" srcOrd="11" destOrd="0" presId="urn:microsoft.com/office/officeart/2005/8/layout/chevron1"/>
    <dgm:cxn modelId="{00C1EFF2-F845-4115-857D-0D00B5D8BB59}"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3_2" csCatId="accent3" phldr="1"/>
      <dgm:spPr/>
    </dgm:pt>
    <dgm:pt modelId="{C9413CCF-7587-4B44-B5B1-11C8DC176BC1}">
      <dgm:prSet phldrT="[テキスト]" custT="1"/>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dgm:t>
        <a:bodyPr/>
        <a:lstStyle/>
        <a:p>
          <a:endParaRPr kumimoji="1" lang="ja-JP" altLang="en-US"/>
        </a:p>
      </dgm:t>
    </dgm:pt>
    <dgm:pt modelId="{D305CDF0-00DE-44A0-9D60-0B4F4B2468FF}">
      <dgm:prSet phldrT="[テキスト]" custT="1"/>
      <dgm:spPr/>
      <dgm:t>
        <a:bodyPr/>
        <a:lstStyle/>
        <a:p>
          <a:r>
            <a:rPr kumimoji="1" lang="ja-JP" altLang="en-US" sz="160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dgm:t>
        <a:bodyPr/>
        <a:lstStyle/>
        <a:p>
          <a:endParaRPr kumimoji="1" lang="ja-JP" altLang="en-US"/>
        </a:p>
      </dgm:t>
    </dgm:pt>
    <dgm:pt modelId="{B17A7FCF-1BAC-499A-9E6A-19194A86EE87}">
      <dgm:prSet phldrT="[テキスト]" custT="1"/>
      <dgm:spPr/>
      <dgm:t>
        <a:bodyPr/>
        <a:lstStyle/>
        <a:p>
          <a:r>
            <a:rPr kumimoji="1" lang="ja-JP" altLang="en-US" sz="1600" spc="-200" baseline="0" dirty="0" smtClean="0"/>
            <a:t>コンセプト</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dgm:t>
        <a:bodyPr/>
        <a:lstStyle/>
        <a:p>
          <a:endParaRPr kumimoji="1" lang="ja-JP" altLang="en-US"/>
        </a:p>
      </dgm:t>
    </dgm:pt>
    <dgm:pt modelId="{C4C5F77B-744C-461E-9801-9892ADD88FC3}">
      <dgm:prSet phldrT="[テキスト]" custT="1"/>
      <dgm:spPr>
        <a:solidFill>
          <a:srgbClr val="00B050"/>
        </a:solidFill>
      </dgm:spPr>
      <dgm:t>
        <a:bodyPr/>
        <a:lstStyle/>
        <a:p>
          <a:r>
            <a:rPr kumimoji="1" lang="ja-JP" altLang="en-US" sz="1600" dirty="0" smtClean="0"/>
            <a:t>部門別構想</a:t>
          </a:r>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dgm:t>
        <a:bodyPr/>
        <a:lstStyle/>
        <a:p>
          <a:endParaRPr kumimoji="1" lang="ja-JP" altLang="en-US"/>
        </a:p>
      </dgm:t>
    </dgm:pt>
    <dgm:pt modelId="{213D170D-A354-4395-B337-5D316140EA0F}">
      <dgm:prSet phldrT="[テキスト]" custT="1"/>
      <dgm:spPr/>
      <dgm:t>
        <a:bodyPr/>
        <a:lstStyle/>
        <a:p>
          <a:r>
            <a:rPr kumimoji="1" lang="ja-JP" altLang="en-US" sz="1600" spc="-200" baseline="0" dirty="0" smtClean="0"/>
            <a:t>地区別　構想</a:t>
          </a:r>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dgm:t>
        <a:bodyPr/>
        <a:lstStyle/>
        <a:p>
          <a:endParaRPr kumimoji="1" lang="ja-JP" altLang="en-US"/>
        </a:p>
      </dgm:t>
    </dgm:pt>
    <dgm:pt modelId="{B3FDAB15-ED21-4277-B266-879540DC371B}">
      <dgm:prSet phldrT="[テキスト]" custT="1"/>
      <dgm:spPr/>
      <dgm:t>
        <a:bodyPr/>
        <a:lstStyle/>
        <a:p>
          <a:r>
            <a:rPr kumimoji="1" lang="ja-JP" altLang="en-US" sz="1600" dirty="0" smtClean="0"/>
            <a:t>まとめ</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9B0A28A-DAA5-4690-96D1-BEF120D32EFC}">
      <dgm:prSet phldrT="[テキスト]" custT="1"/>
      <dgm:spPr/>
      <dgm:t>
        <a:bodyPr/>
        <a:lstStyle/>
        <a:p>
          <a:r>
            <a:rPr kumimoji="1" lang="ja-JP" altLang="en-US" sz="1600" dirty="0" smtClean="0"/>
            <a:t>課題　発掘</a:t>
          </a:r>
          <a:endParaRPr kumimoji="1" lang="ja-JP" altLang="en-US" sz="1600" dirty="0"/>
        </a:p>
      </dgm:t>
    </dgm:pt>
    <dgm:pt modelId="{D7A9A3C8-E436-4943-AFCD-D0FA9EF17B7D}" type="sibTrans" cxnId="{A07D54E1-DA91-415A-A728-11F5D56C0F09}">
      <dgm:prSet/>
      <dgm:spPr/>
      <dgm:t>
        <a:bodyPr/>
        <a:lstStyle/>
        <a:p>
          <a:endParaRPr kumimoji="1" lang="ja-JP" altLang="en-US"/>
        </a:p>
      </dgm:t>
    </dgm:pt>
    <dgm:pt modelId="{CAF38776-4BE9-4F56-8CEA-252B5929FA12}" type="parTrans" cxnId="{A07D54E1-DA91-415A-A728-11F5D56C0F09}">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0C069931-9DD3-4556-9D28-5D6C771E2E9C}" type="presOf" srcId="{B17A7FCF-1BAC-499A-9E6A-19194A86EE87}" destId="{E39AE332-C061-4FEC-AFA3-F8C9972EC68E}"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E7815E81-95AC-45DA-A2CA-58FABEA6B605}" srcId="{012DB4CF-8958-4A68-A2D7-7C78E19262CD}" destId="{B17A7FCF-1BAC-499A-9E6A-19194A86EE87}" srcOrd="4" destOrd="0" parTransId="{59C45588-E811-404B-851B-9FA86D22BBB6}" sibTransId="{7CFF4F11-D7A8-4A8E-AC75-F68925796F0A}"/>
    <dgm:cxn modelId="{D0CCED2B-33DA-49BB-823A-54E2EAE9B22A}" type="presOf" srcId="{D305CDF0-00DE-44A0-9D60-0B4F4B2468FF}" destId="{12A9DD0C-6D96-4224-8108-9967FF806287}" srcOrd="0" destOrd="0" presId="urn:microsoft.com/office/officeart/2005/8/layout/chevron1"/>
    <dgm:cxn modelId="{3B352E91-B8B6-4F47-8CA0-095428D6B4A1}" srcId="{012DB4CF-8958-4A68-A2D7-7C78E19262CD}" destId="{B3FDAB15-ED21-4277-B266-879540DC371B}" srcOrd="6" destOrd="0" parTransId="{E6C1484C-8E76-4F34-92DA-3BADC3760355}" sibTransId="{557D5AB8-D022-4044-A857-FD38F8F77DF1}"/>
    <dgm:cxn modelId="{D7D99C8A-1CB7-430B-8841-61799AB210E4}" type="presOf" srcId="{C9413CCF-7587-4B44-B5B1-11C8DC176BC1}" destId="{1133083B-8E8C-4FB2-A880-793344FCF734}" srcOrd="0" destOrd="0" presId="urn:microsoft.com/office/officeart/2005/8/layout/chevron1"/>
    <dgm:cxn modelId="{8195F810-E404-4823-8B83-EF77DAB78BA8}" srcId="{012DB4CF-8958-4A68-A2D7-7C78E19262CD}" destId="{D305CDF0-00DE-44A0-9D60-0B4F4B2468FF}" srcOrd="2" destOrd="0" parTransId="{E0FAEDFA-C816-4A3B-9DFB-0DBDC2CBE408}" sibTransId="{1A538716-F7F2-4D1C-BE9A-C4F0AABD5714}"/>
    <dgm:cxn modelId="{DDCA146E-D6F6-4DAC-B678-DD95761602BB}" type="presOf" srcId="{79B0A28A-DAA5-4690-96D1-BEF120D32EFC}" destId="{201BB501-F976-4CB3-887C-7B863A9E13A7}" srcOrd="0" destOrd="0" presId="urn:microsoft.com/office/officeart/2005/8/layout/chevron1"/>
    <dgm:cxn modelId="{B2F35641-204E-4FBF-961A-3555B361087B}" srcId="{012DB4CF-8958-4A68-A2D7-7C78E19262CD}" destId="{C9413CCF-7587-4B44-B5B1-11C8DC176BC1}" srcOrd="1" destOrd="0" parTransId="{865EB31C-E259-4665-AA83-D768DE99CC31}" sibTransId="{108F42E2-0A12-4007-A7E4-C3B9702BCAA0}"/>
    <dgm:cxn modelId="{936D5058-C565-4AD7-837F-9F319DBF0CC6}" type="presOf" srcId="{012DB4CF-8958-4A68-A2D7-7C78E19262CD}" destId="{04E90164-24A0-4B23-9DDC-A31C0A252534}"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42D4A7D0-D837-4F0F-AAAC-FBE3579D9633}" type="presOf" srcId="{C4C5F77B-744C-461E-9801-9892ADD88FC3}" destId="{548BEF21-8345-4951-8E20-C6FBEFE8E541}"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936BBF5C-6540-4097-8058-799E09D6ADEC}" type="presOf" srcId="{B3FDAB15-ED21-4277-B266-879540DC371B}" destId="{09FA6613-267E-454D-ACFA-C04486E0B6FC}" srcOrd="0" destOrd="0" presId="urn:microsoft.com/office/officeart/2005/8/layout/chevron1"/>
    <dgm:cxn modelId="{A03A0428-5581-4E87-B0D1-424E4A8328D1}" type="presOf" srcId="{213D170D-A354-4395-B337-5D316140EA0F}" destId="{7BBB34A1-318E-4E54-A794-7BE1259ED1C6}" srcOrd="0" destOrd="0" presId="urn:microsoft.com/office/officeart/2005/8/layout/chevron1"/>
    <dgm:cxn modelId="{2929C8DB-5BBF-4E18-94B5-C025D9F32EB4}" type="presParOf" srcId="{04E90164-24A0-4B23-9DDC-A31C0A252534}" destId="{201BB501-F976-4CB3-887C-7B863A9E13A7}" srcOrd="0" destOrd="0" presId="urn:microsoft.com/office/officeart/2005/8/layout/chevron1"/>
    <dgm:cxn modelId="{8098099C-216D-40C7-B8A8-B69D17AADCF5}" type="presParOf" srcId="{04E90164-24A0-4B23-9DDC-A31C0A252534}" destId="{8538F0B6-1FD8-46E4-A9FE-D1AFB3D43904}" srcOrd="1" destOrd="0" presId="urn:microsoft.com/office/officeart/2005/8/layout/chevron1"/>
    <dgm:cxn modelId="{C21E623D-D878-458E-B195-630BC4067FAC}" type="presParOf" srcId="{04E90164-24A0-4B23-9DDC-A31C0A252534}" destId="{1133083B-8E8C-4FB2-A880-793344FCF734}" srcOrd="2" destOrd="0" presId="urn:microsoft.com/office/officeart/2005/8/layout/chevron1"/>
    <dgm:cxn modelId="{0C91067E-160D-4BE4-8CC0-DF09E0D498A3}" type="presParOf" srcId="{04E90164-24A0-4B23-9DDC-A31C0A252534}" destId="{870788B6-AAEC-4600-A733-9AC98C9215A3}" srcOrd="3" destOrd="0" presId="urn:microsoft.com/office/officeart/2005/8/layout/chevron1"/>
    <dgm:cxn modelId="{104DDE6C-C23A-4380-AC5D-DD6E99D67DE8}" type="presParOf" srcId="{04E90164-24A0-4B23-9DDC-A31C0A252534}" destId="{12A9DD0C-6D96-4224-8108-9967FF806287}" srcOrd="4" destOrd="0" presId="urn:microsoft.com/office/officeart/2005/8/layout/chevron1"/>
    <dgm:cxn modelId="{F36422B5-5D82-4918-8923-DDC19CC53DF5}" type="presParOf" srcId="{04E90164-24A0-4B23-9DDC-A31C0A252534}" destId="{7605C442-D33C-488A-AA61-CA3EC3693E50}" srcOrd="5" destOrd="0" presId="urn:microsoft.com/office/officeart/2005/8/layout/chevron1"/>
    <dgm:cxn modelId="{88CC426D-852A-4FD8-B1E9-56FEA535CC0E}" type="presParOf" srcId="{04E90164-24A0-4B23-9DDC-A31C0A252534}" destId="{548BEF21-8345-4951-8E20-C6FBEFE8E541}" srcOrd="6" destOrd="0" presId="urn:microsoft.com/office/officeart/2005/8/layout/chevron1"/>
    <dgm:cxn modelId="{1C035EA6-6968-4922-88FE-42ACCFA1F44C}" type="presParOf" srcId="{04E90164-24A0-4B23-9DDC-A31C0A252534}" destId="{FFA65CEC-7E4F-481B-AE2F-1C2BEE8D3AC7}" srcOrd="7" destOrd="0" presId="urn:microsoft.com/office/officeart/2005/8/layout/chevron1"/>
    <dgm:cxn modelId="{5F2686F3-8650-472B-AE20-3857C2E5E0BF}" type="presParOf" srcId="{04E90164-24A0-4B23-9DDC-A31C0A252534}" destId="{E39AE332-C061-4FEC-AFA3-F8C9972EC68E}" srcOrd="8" destOrd="0" presId="urn:microsoft.com/office/officeart/2005/8/layout/chevron1"/>
    <dgm:cxn modelId="{0D324CB4-5ED2-4F6B-B10F-68EB97D2C44F}" type="presParOf" srcId="{04E90164-24A0-4B23-9DDC-A31C0A252534}" destId="{15A0BA03-3566-43EE-9014-53D5048BED01}" srcOrd="9" destOrd="0" presId="urn:microsoft.com/office/officeart/2005/8/layout/chevron1"/>
    <dgm:cxn modelId="{D00179D9-11B9-44C9-B9F6-A6236F212188}" type="presParOf" srcId="{04E90164-24A0-4B23-9DDC-A31C0A252534}" destId="{7BBB34A1-318E-4E54-A794-7BE1259ED1C6}" srcOrd="10" destOrd="0" presId="urn:microsoft.com/office/officeart/2005/8/layout/chevron1"/>
    <dgm:cxn modelId="{98724F4C-82B1-4F36-A634-410E12618CA9}" type="presParOf" srcId="{04E90164-24A0-4B23-9DDC-A31C0A252534}" destId="{CE7738CC-B97C-4269-A134-5F5AB38B7AC7}" srcOrd="11" destOrd="0" presId="urn:microsoft.com/office/officeart/2005/8/layout/chevron1"/>
    <dgm:cxn modelId="{ED6BDE0B-F0C5-4CBC-8EE2-813C0569BD50}"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C59D66D8-9246-4C16-B8A5-9EBEB5DBFC6C}"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kumimoji="1" lang="ja-JP" altLang="en-US"/>
        </a:p>
      </dgm:t>
    </dgm:pt>
    <dgm:pt modelId="{0A15EE3B-8BDE-4710-A6FE-FD22F4F48D66}">
      <dgm:prSet phldrT="[テキスト]" custT="1"/>
      <dgm:spPr/>
      <dgm:t>
        <a:bodyPr/>
        <a:lstStyle/>
        <a:p>
          <a:r>
            <a:rPr kumimoji="1" lang="ja-JP" altLang="en-US" sz="2400" dirty="0" smtClean="0"/>
            <a:t>水と緑と歴史が息づくまち</a:t>
          </a:r>
          <a:endParaRPr kumimoji="1" lang="ja-JP" altLang="en-US" sz="2400" dirty="0"/>
        </a:p>
      </dgm:t>
    </dgm:pt>
    <dgm:pt modelId="{79B41763-7C94-408E-A27C-DC8DCF8A7429}" type="parTrans" cxnId="{E04BB48A-A656-4EDE-B054-E469AFD30D18}">
      <dgm:prSet/>
      <dgm:spPr/>
      <dgm:t>
        <a:bodyPr/>
        <a:lstStyle/>
        <a:p>
          <a:endParaRPr kumimoji="1" lang="ja-JP" altLang="en-US"/>
        </a:p>
      </dgm:t>
    </dgm:pt>
    <dgm:pt modelId="{28C107EE-1096-44EE-A5DD-9E3564C9E667}" type="sibTrans" cxnId="{E04BB48A-A656-4EDE-B054-E469AFD30D18}">
      <dgm:prSet/>
      <dgm:spPr/>
      <dgm:t>
        <a:bodyPr/>
        <a:lstStyle/>
        <a:p>
          <a:endParaRPr kumimoji="1" lang="ja-JP" altLang="en-US"/>
        </a:p>
      </dgm:t>
    </dgm:pt>
    <dgm:pt modelId="{9BD9035B-C785-4485-BF09-BA009EB0E3FC}">
      <dgm:prSet custT="1"/>
      <dgm:spPr/>
      <dgm:t>
        <a:bodyPr/>
        <a:lstStyle/>
        <a:p>
          <a:r>
            <a:rPr kumimoji="1" lang="ja-JP" altLang="en-US" sz="2400" dirty="0" smtClean="0"/>
            <a:t>安心・安全に暮らせるまち</a:t>
          </a:r>
          <a:endParaRPr kumimoji="1" lang="ja-JP" altLang="en-US" sz="2400" dirty="0"/>
        </a:p>
      </dgm:t>
    </dgm:pt>
    <dgm:pt modelId="{01104995-7CF6-400B-B99E-DF4853462793}" type="parTrans" cxnId="{030824F2-6887-460C-8FEA-DD5C36372E8C}">
      <dgm:prSet/>
      <dgm:spPr/>
      <dgm:t>
        <a:bodyPr/>
        <a:lstStyle/>
        <a:p>
          <a:endParaRPr kumimoji="1" lang="ja-JP" altLang="en-US"/>
        </a:p>
      </dgm:t>
    </dgm:pt>
    <dgm:pt modelId="{BC316A35-A3DD-4311-8B2B-F9658F41835B}" type="sibTrans" cxnId="{030824F2-6887-460C-8FEA-DD5C36372E8C}">
      <dgm:prSet/>
      <dgm:spPr/>
      <dgm:t>
        <a:bodyPr/>
        <a:lstStyle/>
        <a:p>
          <a:endParaRPr kumimoji="1" lang="ja-JP" altLang="en-US" sz="2400"/>
        </a:p>
      </dgm:t>
    </dgm:pt>
    <dgm:pt modelId="{F8783F6C-8723-490B-B15F-9BFF62328E6B}">
      <dgm:prSet custT="1"/>
      <dgm:spPr/>
      <dgm:t>
        <a:bodyPr/>
        <a:lstStyle/>
        <a:p>
          <a:r>
            <a:rPr kumimoji="1" lang="ja-JP" altLang="en-US" sz="2400" dirty="0" smtClean="0"/>
            <a:t>住みやすく働きやすいまち</a:t>
          </a:r>
          <a:endParaRPr kumimoji="1" lang="ja-JP" altLang="en-US" sz="2400" dirty="0"/>
        </a:p>
      </dgm:t>
    </dgm:pt>
    <dgm:pt modelId="{E4094EB9-466D-47EF-AA4A-2149421FD15C}" type="parTrans" cxnId="{4E7C5C04-D6B2-4AEA-877A-0597A8CF7D28}">
      <dgm:prSet/>
      <dgm:spPr/>
      <dgm:t>
        <a:bodyPr/>
        <a:lstStyle/>
        <a:p>
          <a:endParaRPr kumimoji="1" lang="ja-JP" altLang="en-US"/>
        </a:p>
      </dgm:t>
    </dgm:pt>
    <dgm:pt modelId="{E427FB73-4E5F-4269-AF27-583F9A37E1A2}" type="sibTrans" cxnId="{4E7C5C04-D6B2-4AEA-877A-0597A8CF7D28}">
      <dgm:prSet/>
      <dgm:spPr/>
      <dgm:t>
        <a:bodyPr/>
        <a:lstStyle/>
        <a:p>
          <a:endParaRPr kumimoji="1" lang="ja-JP" altLang="en-US"/>
        </a:p>
      </dgm:t>
    </dgm:pt>
    <dgm:pt modelId="{56E76387-9D23-4B58-94F4-D87E633A990E}">
      <dgm:prSet custT="1"/>
      <dgm:spPr/>
      <dgm:t>
        <a:bodyPr/>
        <a:lstStyle/>
        <a:p>
          <a:r>
            <a:rPr kumimoji="1" lang="ja-JP" altLang="en-US" sz="2400" dirty="0" smtClean="0"/>
            <a:t>笑顔とにぎわいが交流を生むまち</a:t>
          </a:r>
          <a:endParaRPr kumimoji="1" lang="ja-JP" altLang="en-US" sz="2400" dirty="0"/>
        </a:p>
      </dgm:t>
    </dgm:pt>
    <dgm:pt modelId="{C952E80F-3599-4D7D-A708-8597D02F060C}" type="parTrans" cxnId="{B2D92317-2DEB-4B67-B3FF-43C43510E658}">
      <dgm:prSet/>
      <dgm:spPr/>
      <dgm:t>
        <a:bodyPr/>
        <a:lstStyle/>
        <a:p>
          <a:endParaRPr kumimoji="1" lang="ja-JP" altLang="en-US"/>
        </a:p>
      </dgm:t>
    </dgm:pt>
    <dgm:pt modelId="{888E0FAE-F3DE-4FEC-85F8-D0A9C38A5731}" type="sibTrans" cxnId="{B2D92317-2DEB-4B67-B3FF-43C43510E658}">
      <dgm:prSet/>
      <dgm:spPr/>
      <dgm:t>
        <a:bodyPr/>
        <a:lstStyle/>
        <a:p>
          <a:endParaRPr kumimoji="1" lang="ja-JP" altLang="en-US"/>
        </a:p>
      </dgm:t>
    </dgm:pt>
    <dgm:pt modelId="{0B01700E-1DAC-46FF-9AAC-B02FD9D235DE}">
      <dgm:prSet custT="1"/>
      <dgm:spPr/>
      <dgm:t>
        <a:bodyPr/>
        <a:lstStyle/>
        <a:p>
          <a:r>
            <a:rPr kumimoji="1" lang="ja-JP" altLang="en-US" sz="2400" dirty="0" smtClean="0"/>
            <a:t>土浦の魅力を表現できるまち</a:t>
          </a:r>
          <a:endParaRPr kumimoji="1" lang="ja-JP" altLang="en-US" sz="2400" dirty="0"/>
        </a:p>
      </dgm:t>
    </dgm:pt>
    <dgm:pt modelId="{B8566370-EDA9-4C4D-89C7-7CAA3349BFA0}" type="parTrans" cxnId="{4CB6B43B-9BF2-44F7-BA08-62C2FAA871D1}">
      <dgm:prSet/>
      <dgm:spPr/>
      <dgm:t>
        <a:bodyPr/>
        <a:lstStyle/>
        <a:p>
          <a:endParaRPr kumimoji="1" lang="ja-JP" altLang="en-US"/>
        </a:p>
      </dgm:t>
    </dgm:pt>
    <dgm:pt modelId="{8FCA8725-49B6-407B-871C-74EAF178629A}" type="sibTrans" cxnId="{4CB6B43B-9BF2-44F7-BA08-62C2FAA871D1}">
      <dgm:prSet/>
      <dgm:spPr/>
      <dgm:t>
        <a:bodyPr/>
        <a:lstStyle/>
        <a:p>
          <a:endParaRPr kumimoji="1" lang="ja-JP" altLang="en-US"/>
        </a:p>
      </dgm:t>
    </dgm:pt>
    <dgm:pt modelId="{D7548EB9-311B-4435-9A71-CB9CBD83CDAE}">
      <dgm:prSet custT="1"/>
      <dgm:spPr/>
      <dgm:t>
        <a:bodyPr/>
        <a:lstStyle/>
        <a:p>
          <a:r>
            <a:rPr kumimoji="1" lang="ja-JP" altLang="en-US" sz="2000" dirty="0" smtClean="0"/>
            <a:t>つまり</a:t>
          </a:r>
          <a:endParaRPr kumimoji="1" lang="ja-JP" altLang="en-US" sz="2000" dirty="0"/>
        </a:p>
      </dgm:t>
    </dgm:pt>
    <dgm:pt modelId="{79616366-FD30-4B99-A471-DDAADBD4E1CD}" type="parTrans" cxnId="{6FEAC4D1-33C2-4B92-BAAB-F56D750D29EA}">
      <dgm:prSet/>
      <dgm:spPr/>
      <dgm:t>
        <a:bodyPr/>
        <a:lstStyle/>
        <a:p>
          <a:endParaRPr kumimoji="1" lang="ja-JP" altLang="en-US"/>
        </a:p>
      </dgm:t>
    </dgm:pt>
    <dgm:pt modelId="{BB8B55A2-FAD1-4BD1-9F6F-41BE142F4B3B}" type="sibTrans" cxnId="{6FEAC4D1-33C2-4B92-BAAB-F56D750D29EA}">
      <dgm:prSet/>
      <dgm:spPr/>
      <dgm:t>
        <a:bodyPr/>
        <a:lstStyle/>
        <a:p>
          <a:endParaRPr kumimoji="1" lang="ja-JP" altLang="en-US"/>
        </a:p>
      </dgm:t>
    </dgm:pt>
    <dgm:pt modelId="{E4C56787-692F-4FF7-98A6-F5666098C82C}">
      <dgm:prSet/>
      <dgm:spPr/>
      <dgm:t>
        <a:bodyPr/>
        <a:lstStyle/>
        <a:p>
          <a:r>
            <a:rPr kumimoji="1" lang="ja-JP" altLang="en-US" dirty="0" smtClean="0"/>
            <a:t>それは</a:t>
          </a:r>
          <a:endParaRPr kumimoji="1" lang="ja-JP" altLang="en-US" dirty="0"/>
        </a:p>
      </dgm:t>
    </dgm:pt>
    <dgm:pt modelId="{B13416D2-9B8B-4B3A-9B8E-ECAFF6753BB0}" type="parTrans" cxnId="{B7499897-C738-4DA4-B4F5-84E42C4BC4D4}">
      <dgm:prSet/>
      <dgm:spPr/>
      <dgm:t>
        <a:bodyPr/>
        <a:lstStyle/>
        <a:p>
          <a:endParaRPr kumimoji="1" lang="ja-JP" altLang="en-US"/>
        </a:p>
      </dgm:t>
    </dgm:pt>
    <dgm:pt modelId="{11C4FBF7-8D74-4852-AA41-31E1AF2BA88B}" type="sibTrans" cxnId="{B7499897-C738-4DA4-B4F5-84E42C4BC4D4}">
      <dgm:prSet/>
      <dgm:spPr/>
      <dgm:t>
        <a:bodyPr/>
        <a:lstStyle/>
        <a:p>
          <a:endParaRPr kumimoji="1" lang="ja-JP" altLang="en-US"/>
        </a:p>
      </dgm:t>
    </dgm:pt>
    <dgm:pt modelId="{2CFE6F61-BE58-45E2-AC28-18673703D9C8}">
      <dgm:prSet/>
      <dgm:spPr/>
      <dgm:t>
        <a:bodyPr/>
        <a:lstStyle/>
        <a:p>
          <a:r>
            <a:rPr kumimoji="1" lang="ja-JP" altLang="en-US" dirty="0" smtClean="0"/>
            <a:t>どういうこと</a:t>
          </a:r>
          <a:endParaRPr kumimoji="1" lang="ja-JP" altLang="en-US" dirty="0"/>
        </a:p>
      </dgm:t>
    </dgm:pt>
    <dgm:pt modelId="{022B9FFE-C00B-40E8-A68A-AFC75638B959}" type="parTrans" cxnId="{34747400-0317-44B4-8E34-74640097743A}">
      <dgm:prSet/>
      <dgm:spPr/>
      <dgm:t>
        <a:bodyPr/>
        <a:lstStyle/>
        <a:p>
          <a:endParaRPr kumimoji="1" lang="ja-JP" altLang="en-US"/>
        </a:p>
      </dgm:t>
    </dgm:pt>
    <dgm:pt modelId="{F3B9B876-B852-4B2F-BB4A-70C9D6949184}" type="sibTrans" cxnId="{34747400-0317-44B4-8E34-74640097743A}">
      <dgm:prSet/>
      <dgm:spPr/>
      <dgm:t>
        <a:bodyPr/>
        <a:lstStyle/>
        <a:p>
          <a:endParaRPr kumimoji="1" lang="ja-JP" altLang="en-US"/>
        </a:p>
      </dgm:t>
    </dgm:pt>
    <dgm:pt modelId="{39A9D179-85FF-4A47-B57F-7B41AF5B9D9A}">
      <dgm:prSet/>
      <dgm:spPr/>
      <dgm:t>
        <a:bodyPr/>
        <a:lstStyle/>
        <a:p>
          <a:r>
            <a:rPr kumimoji="1" lang="ja-JP" altLang="en-US" dirty="0" smtClean="0"/>
            <a:t>だって</a:t>
          </a:r>
          <a:r>
            <a:rPr kumimoji="1" lang="ja-JP" altLang="en-US" dirty="0" err="1" smtClean="0"/>
            <a:t>ばよ</a:t>
          </a:r>
          <a:r>
            <a:rPr kumimoji="1" lang="ja-JP" altLang="en-US" dirty="0" smtClean="0"/>
            <a:t>？</a:t>
          </a:r>
          <a:endParaRPr kumimoji="1" lang="ja-JP" altLang="en-US" dirty="0"/>
        </a:p>
      </dgm:t>
    </dgm:pt>
    <dgm:pt modelId="{A5FDE8F8-54D1-4C81-88CF-EC1673E7259C}" type="parTrans" cxnId="{6B57BA3A-0482-4CAF-A49E-AC5912000124}">
      <dgm:prSet/>
      <dgm:spPr/>
      <dgm:t>
        <a:bodyPr/>
        <a:lstStyle/>
        <a:p>
          <a:endParaRPr kumimoji="1" lang="ja-JP" altLang="en-US"/>
        </a:p>
      </dgm:t>
    </dgm:pt>
    <dgm:pt modelId="{BE8F6A02-D678-4A8F-96E1-24B88B2DB118}" type="sibTrans" cxnId="{6B57BA3A-0482-4CAF-A49E-AC5912000124}">
      <dgm:prSet/>
      <dgm:spPr/>
      <dgm:t>
        <a:bodyPr/>
        <a:lstStyle/>
        <a:p>
          <a:endParaRPr kumimoji="1" lang="ja-JP" altLang="en-US"/>
        </a:p>
      </dgm:t>
    </dgm:pt>
    <dgm:pt modelId="{328717B1-3758-45E7-86E1-04E86CD62D8D}">
      <dgm:prSet/>
      <dgm:spPr/>
      <dgm:t>
        <a:bodyPr/>
        <a:lstStyle/>
        <a:p>
          <a:r>
            <a:rPr kumimoji="1" lang="ja-JP" altLang="en-US" dirty="0" smtClean="0"/>
            <a:t>「安心・安全」と「住みやすさ・働きやすさ」の目標は何か物足りない</a:t>
          </a:r>
          <a:endParaRPr kumimoji="1" lang="ja-JP" altLang="en-US" dirty="0"/>
        </a:p>
      </dgm:t>
    </dgm:pt>
    <dgm:pt modelId="{1BAFCABB-36F7-47C0-9DE0-0F48B3CD2FEE}" type="parTrans" cxnId="{F5B67157-6A1B-4910-9E1E-62840DFAF7E9}">
      <dgm:prSet/>
      <dgm:spPr/>
      <dgm:t>
        <a:bodyPr/>
        <a:lstStyle/>
        <a:p>
          <a:endParaRPr kumimoji="1" lang="ja-JP" altLang="en-US"/>
        </a:p>
      </dgm:t>
    </dgm:pt>
    <dgm:pt modelId="{641E7C46-1ED7-439D-A5DE-C144C5F27DBE}" type="sibTrans" cxnId="{F5B67157-6A1B-4910-9E1E-62840DFAF7E9}">
      <dgm:prSet/>
      <dgm:spPr/>
      <dgm:t>
        <a:bodyPr/>
        <a:lstStyle/>
        <a:p>
          <a:endParaRPr kumimoji="1" lang="ja-JP" altLang="en-US"/>
        </a:p>
      </dgm:t>
    </dgm:pt>
    <dgm:pt modelId="{F9DE80CA-9508-46C9-914C-2F7BE673FC33}" type="pres">
      <dgm:prSet presAssocID="{C59D66D8-9246-4C16-B8A5-9EBEB5DBFC6C}" presName="linear" presStyleCnt="0">
        <dgm:presLayoutVars>
          <dgm:dir/>
          <dgm:animLvl val="lvl"/>
          <dgm:resizeHandles val="exact"/>
        </dgm:presLayoutVars>
      </dgm:prSet>
      <dgm:spPr/>
      <dgm:t>
        <a:bodyPr/>
        <a:lstStyle/>
        <a:p>
          <a:endParaRPr kumimoji="1" lang="ja-JP" altLang="en-US"/>
        </a:p>
      </dgm:t>
    </dgm:pt>
    <dgm:pt modelId="{2AF32320-DCF1-40DC-A8D4-561978C87385}" type="pres">
      <dgm:prSet presAssocID="{0A15EE3B-8BDE-4710-A6FE-FD22F4F48D66}" presName="parentLin" presStyleCnt="0"/>
      <dgm:spPr/>
    </dgm:pt>
    <dgm:pt modelId="{A48ACD69-1520-4048-B7A8-F11FC83CF5C5}" type="pres">
      <dgm:prSet presAssocID="{0A15EE3B-8BDE-4710-A6FE-FD22F4F48D66}" presName="parentLeftMargin" presStyleLbl="node1" presStyleIdx="0" presStyleCnt="5"/>
      <dgm:spPr/>
      <dgm:t>
        <a:bodyPr/>
        <a:lstStyle/>
        <a:p>
          <a:endParaRPr kumimoji="1" lang="ja-JP" altLang="en-US"/>
        </a:p>
      </dgm:t>
    </dgm:pt>
    <dgm:pt modelId="{D0DC4E49-5A95-4CB8-A149-69A3C1A72DAA}" type="pres">
      <dgm:prSet presAssocID="{0A15EE3B-8BDE-4710-A6FE-FD22F4F48D66}" presName="parentText" presStyleLbl="node1" presStyleIdx="0" presStyleCnt="5" custScaleY="61503" custLinFactNeighborX="-100000" custLinFactNeighborY="-10416">
        <dgm:presLayoutVars>
          <dgm:chMax val="0"/>
          <dgm:bulletEnabled val="1"/>
        </dgm:presLayoutVars>
      </dgm:prSet>
      <dgm:spPr/>
      <dgm:t>
        <a:bodyPr/>
        <a:lstStyle/>
        <a:p>
          <a:endParaRPr kumimoji="1" lang="ja-JP" altLang="en-US"/>
        </a:p>
      </dgm:t>
    </dgm:pt>
    <dgm:pt modelId="{C99D1FDF-C626-412D-A364-969D986D0CB5}" type="pres">
      <dgm:prSet presAssocID="{0A15EE3B-8BDE-4710-A6FE-FD22F4F48D66}" presName="negativeSpace" presStyleCnt="0"/>
      <dgm:spPr/>
    </dgm:pt>
    <dgm:pt modelId="{349ABB5B-B2A0-4A9F-BBCE-ED3AEDD0B7A7}" type="pres">
      <dgm:prSet presAssocID="{0A15EE3B-8BDE-4710-A6FE-FD22F4F48D66}" presName="childText" presStyleLbl="conFgAcc1" presStyleIdx="0" presStyleCnt="5">
        <dgm:presLayoutVars>
          <dgm:bulletEnabled val="1"/>
        </dgm:presLayoutVars>
      </dgm:prSet>
      <dgm:spPr/>
      <dgm:t>
        <a:bodyPr/>
        <a:lstStyle/>
        <a:p>
          <a:endParaRPr kumimoji="1" lang="ja-JP" altLang="en-US"/>
        </a:p>
      </dgm:t>
    </dgm:pt>
    <dgm:pt modelId="{F3A17F1F-F8A3-4082-AAF2-71FC71F31670}" type="pres">
      <dgm:prSet presAssocID="{28C107EE-1096-44EE-A5DD-9E3564C9E667}" presName="spaceBetweenRectangles" presStyleCnt="0"/>
      <dgm:spPr/>
    </dgm:pt>
    <dgm:pt modelId="{03B56F2A-0FFA-4485-A3ED-A4CB363E8F33}" type="pres">
      <dgm:prSet presAssocID="{9BD9035B-C785-4485-BF09-BA009EB0E3FC}" presName="parentLin" presStyleCnt="0"/>
      <dgm:spPr/>
    </dgm:pt>
    <dgm:pt modelId="{4F7256C7-CE5C-4DE2-AAB3-6DBF3E1FA5E8}" type="pres">
      <dgm:prSet presAssocID="{9BD9035B-C785-4485-BF09-BA009EB0E3FC}" presName="parentLeftMargin" presStyleLbl="node1" presStyleIdx="0" presStyleCnt="5"/>
      <dgm:spPr/>
      <dgm:t>
        <a:bodyPr/>
        <a:lstStyle/>
        <a:p>
          <a:endParaRPr kumimoji="1" lang="ja-JP" altLang="en-US"/>
        </a:p>
      </dgm:t>
    </dgm:pt>
    <dgm:pt modelId="{B2D28021-280C-4BCF-BE44-D3540216E7D0}" type="pres">
      <dgm:prSet presAssocID="{9BD9035B-C785-4485-BF09-BA009EB0E3FC}" presName="parentText" presStyleLbl="node1" presStyleIdx="1" presStyleCnt="5" custScaleY="62713" custLinFactNeighborX="-100000" custLinFactNeighborY="-11431">
        <dgm:presLayoutVars>
          <dgm:chMax val="0"/>
          <dgm:bulletEnabled val="1"/>
        </dgm:presLayoutVars>
      </dgm:prSet>
      <dgm:spPr/>
      <dgm:t>
        <a:bodyPr/>
        <a:lstStyle/>
        <a:p>
          <a:endParaRPr kumimoji="1" lang="ja-JP" altLang="en-US"/>
        </a:p>
      </dgm:t>
    </dgm:pt>
    <dgm:pt modelId="{F0696FD3-4584-44F5-9187-66335B1B93DF}" type="pres">
      <dgm:prSet presAssocID="{9BD9035B-C785-4485-BF09-BA009EB0E3FC}" presName="negativeSpace" presStyleCnt="0"/>
      <dgm:spPr/>
    </dgm:pt>
    <dgm:pt modelId="{E557BA39-23BE-4CB6-B47A-7A780C6C38F3}" type="pres">
      <dgm:prSet presAssocID="{9BD9035B-C785-4485-BF09-BA009EB0E3FC}" presName="childText" presStyleLbl="conFgAcc1" presStyleIdx="1" presStyleCnt="5">
        <dgm:presLayoutVars>
          <dgm:bulletEnabled val="1"/>
        </dgm:presLayoutVars>
      </dgm:prSet>
      <dgm:spPr/>
      <dgm:t>
        <a:bodyPr/>
        <a:lstStyle/>
        <a:p>
          <a:endParaRPr kumimoji="1" lang="ja-JP" altLang="en-US"/>
        </a:p>
      </dgm:t>
    </dgm:pt>
    <dgm:pt modelId="{989514F2-FD0C-4E03-8DA1-58E43693C623}" type="pres">
      <dgm:prSet presAssocID="{BC316A35-A3DD-4311-8B2B-F9658F41835B}" presName="spaceBetweenRectangles" presStyleCnt="0"/>
      <dgm:spPr/>
    </dgm:pt>
    <dgm:pt modelId="{A1CC41A6-2F07-4AAA-9019-072A8EB951E0}" type="pres">
      <dgm:prSet presAssocID="{F8783F6C-8723-490B-B15F-9BFF62328E6B}" presName="parentLin" presStyleCnt="0"/>
      <dgm:spPr/>
    </dgm:pt>
    <dgm:pt modelId="{C2E2B05F-A9BF-47AA-8991-FCF14E1874BA}" type="pres">
      <dgm:prSet presAssocID="{F8783F6C-8723-490B-B15F-9BFF62328E6B}" presName="parentLeftMargin" presStyleLbl="node1" presStyleIdx="1" presStyleCnt="5"/>
      <dgm:spPr/>
      <dgm:t>
        <a:bodyPr/>
        <a:lstStyle/>
        <a:p>
          <a:endParaRPr kumimoji="1" lang="ja-JP" altLang="en-US"/>
        </a:p>
      </dgm:t>
    </dgm:pt>
    <dgm:pt modelId="{8CFF3F96-F845-4847-B9ED-CED60E63F2F5}" type="pres">
      <dgm:prSet presAssocID="{F8783F6C-8723-490B-B15F-9BFF62328E6B}" presName="parentText" presStyleLbl="node1" presStyleIdx="2" presStyleCnt="5" custScaleY="63956" custLinFactNeighborX="-100000" custLinFactNeighborY="-9302">
        <dgm:presLayoutVars>
          <dgm:chMax val="0"/>
          <dgm:bulletEnabled val="1"/>
        </dgm:presLayoutVars>
      </dgm:prSet>
      <dgm:spPr/>
      <dgm:t>
        <a:bodyPr/>
        <a:lstStyle/>
        <a:p>
          <a:endParaRPr kumimoji="1" lang="ja-JP" altLang="en-US"/>
        </a:p>
      </dgm:t>
    </dgm:pt>
    <dgm:pt modelId="{91E37822-3292-4CA1-A981-4B08069E3DB7}" type="pres">
      <dgm:prSet presAssocID="{F8783F6C-8723-490B-B15F-9BFF62328E6B}" presName="negativeSpace" presStyleCnt="0"/>
      <dgm:spPr/>
    </dgm:pt>
    <dgm:pt modelId="{38FD9DBC-B0A7-4CB3-B9CC-5096D28E86C2}" type="pres">
      <dgm:prSet presAssocID="{F8783F6C-8723-490B-B15F-9BFF62328E6B}" presName="childText" presStyleLbl="conFgAcc1" presStyleIdx="2" presStyleCnt="5">
        <dgm:presLayoutVars>
          <dgm:bulletEnabled val="1"/>
        </dgm:presLayoutVars>
      </dgm:prSet>
      <dgm:spPr/>
      <dgm:t>
        <a:bodyPr/>
        <a:lstStyle/>
        <a:p>
          <a:endParaRPr kumimoji="1" lang="ja-JP" altLang="en-US"/>
        </a:p>
      </dgm:t>
    </dgm:pt>
    <dgm:pt modelId="{7B4B72AA-6DE1-468A-9EB7-9C6504FA4EE2}" type="pres">
      <dgm:prSet presAssocID="{E427FB73-4E5F-4269-AF27-583F9A37E1A2}" presName="spaceBetweenRectangles" presStyleCnt="0"/>
      <dgm:spPr/>
    </dgm:pt>
    <dgm:pt modelId="{C2C05016-B7F2-4AC3-9DF9-3230F64C6025}" type="pres">
      <dgm:prSet presAssocID="{56E76387-9D23-4B58-94F4-D87E633A990E}" presName="parentLin" presStyleCnt="0"/>
      <dgm:spPr/>
    </dgm:pt>
    <dgm:pt modelId="{1C9B5FB6-DD4B-4F77-BDF4-45267ABF6576}" type="pres">
      <dgm:prSet presAssocID="{56E76387-9D23-4B58-94F4-D87E633A990E}" presName="parentLeftMargin" presStyleLbl="node1" presStyleIdx="2" presStyleCnt="5"/>
      <dgm:spPr/>
      <dgm:t>
        <a:bodyPr/>
        <a:lstStyle/>
        <a:p>
          <a:endParaRPr kumimoji="1" lang="ja-JP" altLang="en-US"/>
        </a:p>
      </dgm:t>
    </dgm:pt>
    <dgm:pt modelId="{56035530-EAD5-4F33-96DB-6F25977FC5DF}" type="pres">
      <dgm:prSet presAssocID="{56E76387-9D23-4B58-94F4-D87E633A990E}" presName="parentText" presStyleLbl="node1" presStyleIdx="3" presStyleCnt="5" custScaleY="66258" custLinFactNeighborX="-100000" custLinFactNeighborY="-11967">
        <dgm:presLayoutVars>
          <dgm:chMax val="0"/>
          <dgm:bulletEnabled val="1"/>
        </dgm:presLayoutVars>
      </dgm:prSet>
      <dgm:spPr/>
      <dgm:t>
        <a:bodyPr/>
        <a:lstStyle/>
        <a:p>
          <a:endParaRPr kumimoji="1" lang="ja-JP" altLang="en-US"/>
        </a:p>
      </dgm:t>
    </dgm:pt>
    <dgm:pt modelId="{E51FA5F3-498B-451E-8D2E-3506EBD13338}" type="pres">
      <dgm:prSet presAssocID="{56E76387-9D23-4B58-94F4-D87E633A990E}" presName="negativeSpace" presStyleCnt="0"/>
      <dgm:spPr/>
    </dgm:pt>
    <dgm:pt modelId="{B922C8E1-0D92-4E3D-B4AC-25C0F4F581A8}" type="pres">
      <dgm:prSet presAssocID="{56E76387-9D23-4B58-94F4-D87E633A990E}" presName="childText" presStyleLbl="conFgAcc1" presStyleIdx="3" presStyleCnt="5">
        <dgm:presLayoutVars>
          <dgm:bulletEnabled val="1"/>
        </dgm:presLayoutVars>
      </dgm:prSet>
      <dgm:spPr/>
      <dgm:t>
        <a:bodyPr/>
        <a:lstStyle/>
        <a:p>
          <a:endParaRPr kumimoji="1" lang="ja-JP" altLang="en-US"/>
        </a:p>
      </dgm:t>
    </dgm:pt>
    <dgm:pt modelId="{D2BCCF5B-35F3-441E-988D-4B57DE24F8B6}" type="pres">
      <dgm:prSet presAssocID="{888E0FAE-F3DE-4FEC-85F8-D0A9C38A5731}" presName="spaceBetweenRectangles" presStyleCnt="0"/>
      <dgm:spPr/>
    </dgm:pt>
    <dgm:pt modelId="{5EBDF0E0-5A31-4086-9720-A4F04BA5DD0E}" type="pres">
      <dgm:prSet presAssocID="{0B01700E-1DAC-46FF-9AAC-B02FD9D235DE}" presName="parentLin" presStyleCnt="0"/>
      <dgm:spPr/>
    </dgm:pt>
    <dgm:pt modelId="{8689CFCB-9A57-4DC2-ADC2-98C58A454727}" type="pres">
      <dgm:prSet presAssocID="{0B01700E-1DAC-46FF-9AAC-B02FD9D235DE}" presName="parentLeftMargin" presStyleLbl="node1" presStyleIdx="3" presStyleCnt="5"/>
      <dgm:spPr/>
      <dgm:t>
        <a:bodyPr/>
        <a:lstStyle/>
        <a:p>
          <a:endParaRPr kumimoji="1" lang="ja-JP" altLang="en-US"/>
        </a:p>
      </dgm:t>
    </dgm:pt>
    <dgm:pt modelId="{17D6E738-BA52-4118-A0DF-861F56137BCA}" type="pres">
      <dgm:prSet presAssocID="{0B01700E-1DAC-46FF-9AAC-B02FD9D235DE}" presName="parentText" presStyleLbl="node1" presStyleIdx="4" presStyleCnt="5" custScaleY="69998" custLinFactNeighborX="-100000" custLinFactNeighborY="-8533">
        <dgm:presLayoutVars>
          <dgm:chMax val="0"/>
          <dgm:bulletEnabled val="1"/>
        </dgm:presLayoutVars>
      </dgm:prSet>
      <dgm:spPr/>
      <dgm:t>
        <a:bodyPr/>
        <a:lstStyle/>
        <a:p>
          <a:endParaRPr kumimoji="1" lang="ja-JP" altLang="en-US"/>
        </a:p>
      </dgm:t>
    </dgm:pt>
    <dgm:pt modelId="{48647962-FC90-4EB1-A85D-024862429FED}" type="pres">
      <dgm:prSet presAssocID="{0B01700E-1DAC-46FF-9AAC-B02FD9D235DE}" presName="negativeSpace" presStyleCnt="0"/>
      <dgm:spPr/>
    </dgm:pt>
    <dgm:pt modelId="{7F14BDB8-F115-4F6D-9969-952DD9D3EE8E}" type="pres">
      <dgm:prSet presAssocID="{0B01700E-1DAC-46FF-9AAC-B02FD9D235DE}" presName="childText" presStyleLbl="conFgAcc1" presStyleIdx="4" presStyleCnt="5">
        <dgm:presLayoutVars>
          <dgm:bulletEnabled val="1"/>
        </dgm:presLayoutVars>
      </dgm:prSet>
      <dgm:spPr/>
      <dgm:t>
        <a:bodyPr/>
        <a:lstStyle/>
        <a:p>
          <a:endParaRPr kumimoji="1" lang="ja-JP" altLang="en-US"/>
        </a:p>
      </dgm:t>
    </dgm:pt>
  </dgm:ptLst>
  <dgm:cxnLst>
    <dgm:cxn modelId="{030824F2-6887-460C-8FEA-DD5C36372E8C}" srcId="{C59D66D8-9246-4C16-B8A5-9EBEB5DBFC6C}" destId="{9BD9035B-C785-4485-BF09-BA009EB0E3FC}" srcOrd="1" destOrd="0" parTransId="{01104995-7CF6-400B-B99E-DF4853462793}" sibTransId="{BC316A35-A3DD-4311-8B2B-F9658F41835B}"/>
    <dgm:cxn modelId="{04BC41FA-7BC7-4216-9D90-51FE8E3A2791}" type="presOf" srcId="{56E76387-9D23-4B58-94F4-D87E633A990E}" destId="{1C9B5FB6-DD4B-4F77-BDF4-45267ABF6576}" srcOrd="0" destOrd="0" presId="urn:microsoft.com/office/officeart/2005/8/layout/list1"/>
    <dgm:cxn modelId="{B2D92317-2DEB-4B67-B3FF-43C43510E658}" srcId="{C59D66D8-9246-4C16-B8A5-9EBEB5DBFC6C}" destId="{56E76387-9D23-4B58-94F4-D87E633A990E}" srcOrd="3" destOrd="0" parTransId="{C952E80F-3599-4D7D-A708-8597D02F060C}" sibTransId="{888E0FAE-F3DE-4FEC-85F8-D0A9C38A5731}"/>
    <dgm:cxn modelId="{E04BB48A-A656-4EDE-B054-E469AFD30D18}" srcId="{C59D66D8-9246-4C16-B8A5-9EBEB5DBFC6C}" destId="{0A15EE3B-8BDE-4710-A6FE-FD22F4F48D66}" srcOrd="0" destOrd="0" parTransId="{79B41763-7C94-408E-A27C-DC8DCF8A7429}" sibTransId="{28C107EE-1096-44EE-A5DD-9E3564C9E667}"/>
    <dgm:cxn modelId="{1EC98D7E-928A-4CD6-8643-5413243F0616}" type="presOf" srcId="{D7548EB9-311B-4435-9A71-CB9CBD83CDAE}" destId="{349ABB5B-B2A0-4A9F-BBCE-ED3AEDD0B7A7}" srcOrd="0" destOrd="0" presId="urn:microsoft.com/office/officeart/2005/8/layout/list1"/>
    <dgm:cxn modelId="{6FEAC4D1-33C2-4B92-BAAB-F56D750D29EA}" srcId="{0A15EE3B-8BDE-4710-A6FE-FD22F4F48D66}" destId="{D7548EB9-311B-4435-9A71-CB9CBD83CDAE}" srcOrd="0" destOrd="0" parTransId="{79616366-FD30-4B99-A471-DDAADBD4E1CD}" sibTransId="{BB8B55A2-FAD1-4BD1-9F6F-41BE142F4B3B}"/>
    <dgm:cxn modelId="{33701F4D-AAE1-4798-B2B8-6157798D7D1B}" type="presOf" srcId="{2CFE6F61-BE58-45E2-AC28-18673703D9C8}" destId="{38FD9DBC-B0A7-4CB3-B9CC-5096D28E86C2}" srcOrd="0" destOrd="0" presId="urn:microsoft.com/office/officeart/2005/8/layout/list1"/>
    <dgm:cxn modelId="{C41EA23E-42A3-4231-924E-6DF8173B508A}" type="presOf" srcId="{9BD9035B-C785-4485-BF09-BA009EB0E3FC}" destId="{B2D28021-280C-4BCF-BE44-D3540216E7D0}" srcOrd="1" destOrd="0" presId="urn:microsoft.com/office/officeart/2005/8/layout/list1"/>
    <dgm:cxn modelId="{5170F5DD-41E5-4CFF-AF98-EE20BE254626}" type="presOf" srcId="{56E76387-9D23-4B58-94F4-D87E633A990E}" destId="{56035530-EAD5-4F33-96DB-6F25977FC5DF}" srcOrd="1" destOrd="0" presId="urn:microsoft.com/office/officeart/2005/8/layout/list1"/>
    <dgm:cxn modelId="{DFF225BA-89FE-422E-B5C6-86AEDAA4E134}" type="presOf" srcId="{0A15EE3B-8BDE-4710-A6FE-FD22F4F48D66}" destId="{D0DC4E49-5A95-4CB8-A149-69A3C1A72DAA}" srcOrd="1" destOrd="0" presId="urn:microsoft.com/office/officeart/2005/8/layout/list1"/>
    <dgm:cxn modelId="{D016804C-5C7A-4692-92A3-5384E4AFDA00}" type="presOf" srcId="{F8783F6C-8723-490B-B15F-9BFF62328E6B}" destId="{C2E2B05F-A9BF-47AA-8991-FCF14E1874BA}" srcOrd="0" destOrd="0" presId="urn:microsoft.com/office/officeart/2005/8/layout/list1"/>
    <dgm:cxn modelId="{F5B67157-6A1B-4910-9E1E-62840DFAF7E9}" srcId="{0B01700E-1DAC-46FF-9AAC-B02FD9D235DE}" destId="{328717B1-3758-45E7-86E1-04E86CD62D8D}" srcOrd="0" destOrd="0" parTransId="{1BAFCABB-36F7-47C0-9DE0-0F48B3CD2FEE}" sibTransId="{641E7C46-1ED7-439D-A5DE-C144C5F27DBE}"/>
    <dgm:cxn modelId="{E381C942-A4B2-45AC-A943-7FFC5E3E67DC}" type="presOf" srcId="{39A9D179-85FF-4A47-B57F-7B41AF5B9D9A}" destId="{B922C8E1-0D92-4E3D-B4AC-25C0F4F581A8}" srcOrd="0" destOrd="0" presId="urn:microsoft.com/office/officeart/2005/8/layout/list1"/>
    <dgm:cxn modelId="{6B57BA3A-0482-4CAF-A49E-AC5912000124}" srcId="{56E76387-9D23-4B58-94F4-D87E633A990E}" destId="{39A9D179-85FF-4A47-B57F-7B41AF5B9D9A}" srcOrd="0" destOrd="0" parTransId="{A5FDE8F8-54D1-4C81-88CF-EC1673E7259C}" sibTransId="{BE8F6A02-D678-4A8F-96E1-24B88B2DB118}"/>
    <dgm:cxn modelId="{ED00030A-AC53-4987-8407-A0D9ABBCFB1D}" type="presOf" srcId="{328717B1-3758-45E7-86E1-04E86CD62D8D}" destId="{7F14BDB8-F115-4F6D-9969-952DD9D3EE8E}" srcOrd="0" destOrd="0" presId="urn:microsoft.com/office/officeart/2005/8/layout/list1"/>
    <dgm:cxn modelId="{CB5D4FD3-E93C-46C4-9320-F6B7CAA84FCC}" type="presOf" srcId="{0B01700E-1DAC-46FF-9AAC-B02FD9D235DE}" destId="{17D6E738-BA52-4118-A0DF-861F56137BCA}" srcOrd="1" destOrd="0" presId="urn:microsoft.com/office/officeart/2005/8/layout/list1"/>
    <dgm:cxn modelId="{41283CAF-7788-402A-B663-9DE1E3087854}" type="presOf" srcId="{0B01700E-1DAC-46FF-9AAC-B02FD9D235DE}" destId="{8689CFCB-9A57-4DC2-ADC2-98C58A454727}" srcOrd="0" destOrd="0" presId="urn:microsoft.com/office/officeart/2005/8/layout/list1"/>
    <dgm:cxn modelId="{4CB6B43B-9BF2-44F7-BA08-62C2FAA871D1}" srcId="{C59D66D8-9246-4C16-B8A5-9EBEB5DBFC6C}" destId="{0B01700E-1DAC-46FF-9AAC-B02FD9D235DE}" srcOrd="4" destOrd="0" parTransId="{B8566370-EDA9-4C4D-89C7-7CAA3349BFA0}" sibTransId="{8FCA8725-49B6-407B-871C-74EAF178629A}"/>
    <dgm:cxn modelId="{34747400-0317-44B4-8E34-74640097743A}" srcId="{F8783F6C-8723-490B-B15F-9BFF62328E6B}" destId="{2CFE6F61-BE58-45E2-AC28-18673703D9C8}" srcOrd="0" destOrd="0" parTransId="{022B9FFE-C00B-40E8-A68A-AFC75638B959}" sibTransId="{F3B9B876-B852-4B2F-BB4A-70C9D6949184}"/>
    <dgm:cxn modelId="{71059ACB-EAAF-48D6-B386-403A927499B2}" type="presOf" srcId="{9BD9035B-C785-4485-BF09-BA009EB0E3FC}" destId="{4F7256C7-CE5C-4DE2-AAB3-6DBF3E1FA5E8}" srcOrd="0" destOrd="0" presId="urn:microsoft.com/office/officeart/2005/8/layout/list1"/>
    <dgm:cxn modelId="{D3E07C7C-A0EE-4CB5-B7C5-17C2FF7D3883}" type="presOf" srcId="{C59D66D8-9246-4C16-B8A5-9EBEB5DBFC6C}" destId="{F9DE80CA-9508-46C9-914C-2F7BE673FC33}" srcOrd="0" destOrd="0" presId="urn:microsoft.com/office/officeart/2005/8/layout/list1"/>
    <dgm:cxn modelId="{1EBAF000-D4A4-4A52-AE79-9E7C80E9EA47}" type="presOf" srcId="{0A15EE3B-8BDE-4710-A6FE-FD22F4F48D66}" destId="{A48ACD69-1520-4048-B7A8-F11FC83CF5C5}" srcOrd="0" destOrd="0" presId="urn:microsoft.com/office/officeart/2005/8/layout/list1"/>
    <dgm:cxn modelId="{8F719894-9B24-4FD1-9DD3-1FB2DEF2A80A}" type="presOf" srcId="{E4C56787-692F-4FF7-98A6-F5666098C82C}" destId="{E557BA39-23BE-4CB6-B47A-7A780C6C38F3}" srcOrd="0" destOrd="0" presId="urn:microsoft.com/office/officeart/2005/8/layout/list1"/>
    <dgm:cxn modelId="{4E7C5C04-D6B2-4AEA-877A-0597A8CF7D28}" srcId="{C59D66D8-9246-4C16-B8A5-9EBEB5DBFC6C}" destId="{F8783F6C-8723-490B-B15F-9BFF62328E6B}" srcOrd="2" destOrd="0" parTransId="{E4094EB9-466D-47EF-AA4A-2149421FD15C}" sibTransId="{E427FB73-4E5F-4269-AF27-583F9A37E1A2}"/>
    <dgm:cxn modelId="{B7499897-C738-4DA4-B4F5-84E42C4BC4D4}" srcId="{9BD9035B-C785-4485-BF09-BA009EB0E3FC}" destId="{E4C56787-692F-4FF7-98A6-F5666098C82C}" srcOrd="0" destOrd="0" parTransId="{B13416D2-9B8B-4B3A-9B8E-ECAFF6753BB0}" sibTransId="{11C4FBF7-8D74-4852-AA41-31E1AF2BA88B}"/>
    <dgm:cxn modelId="{8E124A5E-7FAE-489C-852F-F0891EF9EEC0}" type="presOf" srcId="{F8783F6C-8723-490B-B15F-9BFF62328E6B}" destId="{8CFF3F96-F845-4847-B9ED-CED60E63F2F5}" srcOrd="1" destOrd="0" presId="urn:microsoft.com/office/officeart/2005/8/layout/list1"/>
    <dgm:cxn modelId="{693441C4-B32F-45B9-9EA5-5AFFA5B3F93F}" type="presParOf" srcId="{F9DE80CA-9508-46C9-914C-2F7BE673FC33}" destId="{2AF32320-DCF1-40DC-A8D4-561978C87385}" srcOrd="0" destOrd="0" presId="urn:microsoft.com/office/officeart/2005/8/layout/list1"/>
    <dgm:cxn modelId="{789DE3BC-FFC9-4855-A51C-3C0077B1962D}" type="presParOf" srcId="{2AF32320-DCF1-40DC-A8D4-561978C87385}" destId="{A48ACD69-1520-4048-B7A8-F11FC83CF5C5}" srcOrd="0" destOrd="0" presId="urn:microsoft.com/office/officeart/2005/8/layout/list1"/>
    <dgm:cxn modelId="{61131327-4638-4524-B6CC-CFC72E010217}" type="presParOf" srcId="{2AF32320-DCF1-40DC-A8D4-561978C87385}" destId="{D0DC4E49-5A95-4CB8-A149-69A3C1A72DAA}" srcOrd="1" destOrd="0" presId="urn:microsoft.com/office/officeart/2005/8/layout/list1"/>
    <dgm:cxn modelId="{EF21444D-D232-4476-8F25-1FD029FCC965}" type="presParOf" srcId="{F9DE80CA-9508-46C9-914C-2F7BE673FC33}" destId="{C99D1FDF-C626-412D-A364-969D986D0CB5}" srcOrd="1" destOrd="0" presId="urn:microsoft.com/office/officeart/2005/8/layout/list1"/>
    <dgm:cxn modelId="{6C917B78-A93A-4B9F-B75C-15A0948CBABD}" type="presParOf" srcId="{F9DE80CA-9508-46C9-914C-2F7BE673FC33}" destId="{349ABB5B-B2A0-4A9F-BBCE-ED3AEDD0B7A7}" srcOrd="2" destOrd="0" presId="urn:microsoft.com/office/officeart/2005/8/layout/list1"/>
    <dgm:cxn modelId="{C0E6A130-EC8C-4F3D-B69A-0C74EA8C88F5}" type="presParOf" srcId="{F9DE80CA-9508-46C9-914C-2F7BE673FC33}" destId="{F3A17F1F-F8A3-4082-AAF2-71FC71F31670}" srcOrd="3" destOrd="0" presId="urn:microsoft.com/office/officeart/2005/8/layout/list1"/>
    <dgm:cxn modelId="{D8AED4F4-1D14-4D96-AABC-00BC789F3690}" type="presParOf" srcId="{F9DE80CA-9508-46C9-914C-2F7BE673FC33}" destId="{03B56F2A-0FFA-4485-A3ED-A4CB363E8F33}" srcOrd="4" destOrd="0" presId="urn:microsoft.com/office/officeart/2005/8/layout/list1"/>
    <dgm:cxn modelId="{88A6F5A7-54F1-4358-A33F-0596F9633B6D}" type="presParOf" srcId="{03B56F2A-0FFA-4485-A3ED-A4CB363E8F33}" destId="{4F7256C7-CE5C-4DE2-AAB3-6DBF3E1FA5E8}" srcOrd="0" destOrd="0" presId="urn:microsoft.com/office/officeart/2005/8/layout/list1"/>
    <dgm:cxn modelId="{B375DDFB-1D67-4F5D-BBEA-CBB85E9A68F0}" type="presParOf" srcId="{03B56F2A-0FFA-4485-A3ED-A4CB363E8F33}" destId="{B2D28021-280C-4BCF-BE44-D3540216E7D0}" srcOrd="1" destOrd="0" presId="urn:microsoft.com/office/officeart/2005/8/layout/list1"/>
    <dgm:cxn modelId="{09BBFF8A-51BE-490E-8534-59C6701377CC}" type="presParOf" srcId="{F9DE80CA-9508-46C9-914C-2F7BE673FC33}" destId="{F0696FD3-4584-44F5-9187-66335B1B93DF}" srcOrd="5" destOrd="0" presId="urn:microsoft.com/office/officeart/2005/8/layout/list1"/>
    <dgm:cxn modelId="{A1D8CF49-6C3C-42A3-81A0-B8BC709E68FF}" type="presParOf" srcId="{F9DE80CA-9508-46C9-914C-2F7BE673FC33}" destId="{E557BA39-23BE-4CB6-B47A-7A780C6C38F3}" srcOrd="6" destOrd="0" presId="urn:microsoft.com/office/officeart/2005/8/layout/list1"/>
    <dgm:cxn modelId="{75BE794B-9A7C-4D3C-B4D0-518F4E751D7D}" type="presParOf" srcId="{F9DE80CA-9508-46C9-914C-2F7BE673FC33}" destId="{989514F2-FD0C-4E03-8DA1-58E43693C623}" srcOrd="7" destOrd="0" presId="urn:microsoft.com/office/officeart/2005/8/layout/list1"/>
    <dgm:cxn modelId="{92DF8532-6E69-490D-9123-EF54ECB2D596}" type="presParOf" srcId="{F9DE80CA-9508-46C9-914C-2F7BE673FC33}" destId="{A1CC41A6-2F07-4AAA-9019-072A8EB951E0}" srcOrd="8" destOrd="0" presId="urn:microsoft.com/office/officeart/2005/8/layout/list1"/>
    <dgm:cxn modelId="{A1071330-E284-4269-94B8-A47191104CE1}" type="presParOf" srcId="{A1CC41A6-2F07-4AAA-9019-072A8EB951E0}" destId="{C2E2B05F-A9BF-47AA-8991-FCF14E1874BA}" srcOrd="0" destOrd="0" presId="urn:microsoft.com/office/officeart/2005/8/layout/list1"/>
    <dgm:cxn modelId="{F23988EB-8B3A-43BE-A99F-3FFF1F4218B8}" type="presParOf" srcId="{A1CC41A6-2F07-4AAA-9019-072A8EB951E0}" destId="{8CFF3F96-F845-4847-B9ED-CED60E63F2F5}" srcOrd="1" destOrd="0" presId="urn:microsoft.com/office/officeart/2005/8/layout/list1"/>
    <dgm:cxn modelId="{97C5968E-0F69-4637-8681-44524E6FF8FF}" type="presParOf" srcId="{F9DE80CA-9508-46C9-914C-2F7BE673FC33}" destId="{91E37822-3292-4CA1-A981-4B08069E3DB7}" srcOrd="9" destOrd="0" presId="urn:microsoft.com/office/officeart/2005/8/layout/list1"/>
    <dgm:cxn modelId="{F3DC545A-E70F-4006-B981-7940BA68B1A8}" type="presParOf" srcId="{F9DE80CA-9508-46C9-914C-2F7BE673FC33}" destId="{38FD9DBC-B0A7-4CB3-B9CC-5096D28E86C2}" srcOrd="10" destOrd="0" presId="urn:microsoft.com/office/officeart/2005/8/layout/list1"/>
    <dgm:cxn modelId="{02948CBE-6876-4055-9556-0159947AF624}" type="presParOf" srcId="{F9DE80CA-9508-46C9-914C-2F7BE673FC33}" destId="{7B4B72AA-6DE1-468A-9EB7-9C6504FA4EE2}" srcOrd="11" destOrd="0" presId="urn:microsoft.com/office/officeart/2005/8/layout/list1"/>
    <dgm:cxn modelId="{13244A02-0CFD-4A38-A076-4509E028ED34}" type="presParOf" srcId="{F9DE80CA-9508-46C9-914C-2F7BE673FC33}" destId="{C2C05016-B7F2-4AC3-9DF9-3230F64C6025}" srcOrd="12" destOrd="0" presId="urn:microsoft.com/office/officeart/2005/8/layout/list1"/>
    <dgm:cxn modelId="{752FCD5A-9599-4B0C-A3F4-6326A0B6E711}" type="presParOf" srcId="{C2C05016-B7F2-4AC3-9DF9-3230F64C6025}" destId="{1C9B5FB6-DD4B-4F77-BDF4-45267ABF6576}" srcOrd="0" destOrd="0" presId="urn:microsoft.com/office/officeart/2005/8/layout/list1"/>
    <dgm:cxn modelId="{4C93B075-2B2D-472D-8A81-B7F9B7344259}" type="presParOf" srcId="{C2C05016-B7F2-4AC3-9DF9-3230F64C6025}" destId="{56035530-EAD5-4F33-96DB-6F25977FC5DF}" srcOrd="1" destOrd="0" presId="urn:microsoft.com/office/officeart/2005/8/layout/list1"/>
    <dgm:cxn modelId="{B75DC458-F23D-4714-B4A8-3EE7B2783A16}" type="presParOf" srcId="{F9DE80CA-9508-46C9-914C-2F7BE673FC33}" destId="{E51FA5F3-498B-451E-8D2E-3506EBD13338}" srcOrd="13" destOrd="0" presId="urn:microsoft.com/office/officeart/2005/8/layout/list1"/>
    <dgm:cxn modelId="{BC8DD2E6-97FD-46AA-9C6B-812E8AE1A202}" type="presParOf" srcId="{F9DE80CA-9508-46C9-914C-2F7BE673FC33}" destId="{B922C8E1-0D92-4E3D-B4AC-25C0F4F581A8}" srcOrd="14" destOrd="0" presId="urn:microsoft.com/office/officeart/2005/8/layout/list1"/>
    <dgm:cxn modelId="{7DC27F30-31F8-4320-A9AF-78DD5B9A13E9}" type="presParOf" srcId="{F9DE80CA-9508-46C9-914C-2F7BE673FC33}" destId="{D2BCCF5B-35F3-441E-988D-4B57DE24F8B6}" srcOrd="15" destOrd="0" presId="urn:microsoft.com/office/officeart/2005/8/layout/list1"/>
    <dgm:cxn modelId="{B605C2E0-F595-49B5-9475-721B8FF1B39C}" type="presParOf" srcId="{F9DE80CA-9508-46C9-914C-2F7BE673FC33}" destId="{5EBDF0E0-5A31-4086-9720-A4F04BA5DD0E}" srcOrd="16" destOrd="0" presId="urn:microsoft.com/office/officeart/2005/8/layout/list1"/>
    <dgm:cxn modelId="{9A247903-57A4-497E-A565-E46CC47C57B3}" type="presParOf" srcId="{5EBDF0E0-5A31-4086-9720-A4F04BA5DD0E}" destId="{8689CFCB-9A57-4DC2-ADC2-98C58A454727}" srcOrd="0" destOrd="0" presId="urn:microsoft.com/office/officeart/2005/8/layout/list1"/>
    <dgm:cxn modelId="{F6DD1F74-746E-40F0-94A0-6DB56514E4C2}" type="presParOf" srcId="{5EBDF0E0-5A31-4086-9720-A4F04BA5DD0E}" destId="{17D6E738-BA52-4118-A0DF-861F56137BCA}" srcOrd="1" destOrd="0" presId="urn:microsoft.com/office/officeart/2005/8/layout/list1"/>
    <dgm:cxn modelId="{35404AD3-0AB4-4852-A115-5CFECDCB68FD}" type="presParOf" srcId="{F9DE80CA-9508-46C9-914C-2F7BE673FC33}" destId="{48647962-FC90-4EB1-A85D-024862429FED}" srcOrd="17" destOrd="0" presId="urn:microsoft.com/office/officeart/2005/8/layout/list1"/>
    <dgm:cxn modelId="{FFC04EBF-119F-4FBA-8852-D7A5F7C58F24}" type="presParOf" srcId="{F9DE80CA-9508-46C9-914C-2F7BE673FC33}" destId="{7F14BDB8-F115-4F6D-9969-952DD9D3EE8E}"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1_2" csCatId="accent1" phldr="1"/>
      <dgm:spPr/>
    </dgm:pt>
    <dgm:pt modelId="{79B0A28A-DAA5-4690-96D1-BEF120D32EFC}">
      <dgm:prSet phldrT="[テキスト]" custT="1"/>
      <dgm:spPr>
        <a:solidFill>
          <a:srgbClr val="129FB3"/>
        </a:solidFill>
      </dgm:spPr>
      <dgm:t>
        <a:bodyPr/>
        <a:lstStyle/>
        <a:p>
          <a:r>
            <a:rPr kumimoji="1" lang="ja-JP" altLang="en-US" sz="1600" smtClean="0"/>
            <a:t>課題抽出</a:t>
          </a:r>
          <a:endParaRPr kumimoji="1" lang="ja-JP" altLang="en-US" sz="1600" dirty="0"/>
        </a:p>
      </dgm:t>
    </dgm:pt>
    <dgm:pt modelId="{CAF38776-4BE9-4F56-8CEA-252B5929FA12}" type="parTrans" cxnId="{A07D54E1-DA91-415A-A728-11F5D56C0F09}">
      <dgm:prSet/>
      <dgm:spPr/>
      <dgm:t>
        <a:bodyPr/>
        <a:lstStyle/>
        <a:p>
          <a:endParaRPr kumimoji="1" lang="ja-JP" altLang="en-US"/>
        </a:p>
      </dgm:t>
    </dgm:pt>
    <dgm:pt modelId="{D7A9A3C8-E436-4943-AFCD-D0FA9EF17B7D}" type="sibTrans" cxnId="{A07D54E1-DA91-415A-A728-11F5D56C0F09}">
      <dgm:prSet/>
      <dgm:spPr>
        <a:solidFill>
          <a:srgbClr val="818181"/>
        </a:solidFill>
      </dgm:spPr>
      <dgm:t>
        <a:bodyPr/>
        <a:lstStyle/>
        <a:p>
          <a:endParaRPr kumimoji="1" lang="ja-JP" altLang="en-US"/>
        </a:p>
      </dgm:t>
    </dgm:pt>
    <dgm:pt modelId="{C9413CCF-7587-4B44-B5B1-11C8DC176BC1}">
      <dgm:prSet phldrT="[テキスト]" custT="1"/>
      <dgm:spPr>
        <a:solidFill>
          <a:srgbClr val="129FB3"/>
        </a:solidFill>
      </dgm:spPr>
      <dgm:t>
        <a:bodyPr/>
        <a:lstStyle/>
        <a:p>
          <a:r>
            <a:rPr kumimoji="1" lang="ja-JP" altLang="en-US" sz="1600" dirty="0" smtClean="0"/>
            <a:t>人口分析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a:solidFill>
          <a:srgbClr val="818181"/>
        </a:solidFill>
      </dgm:spPr>
      <dgm:t>
        <a:bodyPr/>
        <a:lstStyle/>
        <a:p>
          <a:endParaRPr kumimoji="1" lang="ja-JP" altLang="en-US"/>
        </a:p>
      </dgm:t>
    </dgm:pt>
    <dgm:pt modelId="{D305CDF0-00DE-44A0-9D60-0B4F4B2468FF}">
      <dgm:prSet phldrT="[テキスト]" custT="1"/>
      <dgm:spPr>
        <a:solidFill>
          <a:srgbClr val="129FB3"/>
        </a:solidFill>
      </dgm:spPr>
      <dgm:t>
        <a:bodyPr/>
        <a:lstStyle/>
        <a:p>
          <a:r>
            <a:rPr kumimoji="1" lang="ja-JP" altLang="en-US" sz="1600" dirty="0" smtClean="0"/>
            <a:t>将来像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a:solidFill>
          <a:srgbClr val="818181"/>
        </a:solidFill>
      </dgm:spPr>
      <dgm:t>
        <a:bodyPr/>
        <a:lstStyle/>
        <a:p>
          <a:endParaRPr kumimoji="1" lang="ja-JP" altLang="en-US"/>
        </a:p>
      </dgm:t>
    </dgm:pt>
    <dgm:pt modelId="{B17A7FCF-1BAC-499A-9E6A-19194A86EE87}">
      <dgm:prSet phldrT="[テキスト]" custT="1"/>
      <dgm:spPr>
        <a:solidFill>
          <a:srgbClr val="129FB3"/>
        </a:solidFill>
      </dgm:spPr>
      <dgm:t>
        <a:bodyPr/>
        <a:lstStyle/>
        <a:p>
          <a:r>
            <a:rPr kumimoji="1" lang="ja-JP" altLang="en-US" sz="1600" dirty="0" smtClean="0"/>
            <a:t>部門別構想</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a:solidFill>
          <a:srgbClr val="818181"/>
        </a:solidFill>
      </dgm:spPr>
      <dgm:t>
        <a:bodyPr/>
        <a:lstStyle/>
        <a:p>
          <a:endParaRPr kumimoji="1" lang="ja-JP" altLang="en-US"/>
        </a:p>
      </dgm:t>
    </dgm:pt>
    <dgm:pt modelId="{C4C5F77B-744C-461E-9801-9892ADD88FC3}">
      <dgm:prSet phldrT="[テキスト]" custT="1"/>
      <dgm:spPr>
        <a:solidFill>
          <a:srgbClr val="129FB3"/>
        </a:solidFill>
      </dgm:spPr>
      <dgm:t>
        <a:bodyPr/>
        <a:lstStyle/>
        <a:p>
          <a:r>
            <a:rPr kumimoji="1" lang="ja-JP" altLang="en-US" sz="1600" dirty="0" smtClean="0"/>
            <a:t>全体構想</a:t>
          </a:r>
          <a:endParaRPr kumimoji="1" lang="ja-JP" altLang="en-US" sz="1600" dirty="0"/>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a:solidFill>
          <a:srgbClr val="818181"/>
        </a:solidFill>
      </dgm:spPr>
      <dgm:t>
        <a:bodyPr/>
        <a:lstStyle/>
        <a:p>
          <a:endParaRPr kumimoji="1" lang="ja-JP" altLang="en-US"/>
        </a:p>
      </dgm:t>
    </dgm:pt>
    <dgm:pt modelId="{213D170D-A354-4395-B337-5D316140EA0F}">
      <dgm:prSet phldrT="[テキスト]" custT="1"/>
      <dgm:spPr>
        <a:solidFill>
          <a:srgbClr val="129FB3"/>
        </a:solidFill>
      </dgm:spPr>
      <dgm:t>
        <a:bodyPr/>
        <a:lstStyle/>
        <a:p>
          <a:r>
            <a:rPr kumimoji="1" lang="ja-JP" altLang="en-US" sz="1600" dirty="0" smtClean="0"/>
            <a:t>コンセプト</a:t>
          </a:r>
          <a:endParaRPr kumimoji="1" lang="ja-JP" altLang="en-US" sz="1600" dirty="0"/>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a:solidFill>
          <a:srgbClr val="818181"/>
        </a:solidFill>
      </dgm:spPr>
      <dgm:t>
        <a:bodyPr/>
        <a:lstStyle/>
        <a:p>
          <a:endParaRPr kumimoji="1" lang="ja-JP" altLang="en-US"/>
        </a:p>
      </dgm:t>
    </dgm:pt>
    <dgm:pt modelId="{B3FDAB15-ED21-4277-B266-879540DC371B}">
      <dgm:prSet phldrT="[テキスト]" custT="1"/>
      <dgm:spPr>
        <a:solidFill>
          <a:srgbClr val="129FB3"/>
        </a:solidFill>
      </dgm:spPr>
      <dgm:t>
        <a:bodyPr/>
        <a:lstStyle/>
        <a:p>
          <a:r>
            <a:rPr kumimoji="1" lang="ja-JP" altLang="en-US" sz="1600" dirty="0" smtClean="0"/>
            <a:t>地区別構想</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7DFB460-86AC-4ABD-8A2E-066D7498C8B2}" type="pres">
      <dgm:prSet presAssocID="{012DB4CF-8958-4A68-A2D7-7C78E19262CD}" presName="Name0" presStyleCnt="0">
        <dgm:presLayoutVars>
          <dgm:dir/>
          <dgm:animLvl val="lvl"/>
          <dgm:resizeHandles val="exact"/>
        </dgm:presLayoutVars>
      </dgm:prSet>
      <dgm:spPr/>
    </dgm:pt>
    <dgm:pt modelId="{7AB7BA11-179E-4C99-B758-4B72D1F6839B}"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B9EE31D8-98E3-45AE-B14C-F8393C91885D}" type="pres">
      <dgm:prSet presAssocID="{D7A9A3C8-E436-4943-AFCD-D0FA9EF17B7D}" presName="parTxOnlySpace" presStyleCnt="0"/>
      <dgm:spPr/>
    </dgm:pt>
    <dgm:pt modelId="{2D8C8D35-D025-4FD3-B332-E8C5C78867AA}"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E7D75B8A-41BF-4493-8E92-5DF798ECF520}" type="pres">
      <dgm:prSet presAssocID="{108F42E2-0A12-4007-A7E4-C3B9702BCAA0}" presName="parTxOnlySpace" presStyleCnt="0"/>
      <dgm:spPr/>
    </dgm:pt>
    <dgm:pt modelId="{0DEFC12F-A055-40E3-8A32-789EB8E3D209}"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5F2D93BC-4549-4DB8-943A-49F0D55DE142}" type="pres">
      <dgm:prSet presAssocID="{1A538716-F7F2-4D1C-BE9A-C4F0AABD5714}" presName="parTxOnlySpace" presStyleCnt="0"/>
      <dgm:spPr/>
    </dgm:pt>
    <dgm:pt modelId="{1981E2DE-10DF-4C67-A741-9736A4841D45}"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5B7C76DA-E45A-473E-A6A4-A1F215A3553F}" type="pres">
      <dgm:prSet presAssocID="{2FBC1D9E-AE17-408E-A1BD-D96CE85FE6A4}" presName="parTxOnlySpace" presStyleCnt="0"/>
      <dgm:spPr/>
    </dgm:pt>
    <dgm:pt modelId="{C4FFBDE2-B43E-46AE-82ED-191E6DE685D8}"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D11E7760-1793-4AF0-ADCC-B0462F7657FE}" type="pres">
      <dgm:prSet presAssocID="{7CFF4F11-D7A8-4A8E-AC75-F68925796F0A}" presName="parTxOnlySpace" presStyleCnt="0"/>
      <dgm:spPr/>
    </dgm:pt>
    <dgm:pt modelId="{79889EC0-7E39-4B07-B6A9-00C1C19323F9}"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8A2FF98B-6F9C-449C-913C-1EC5D6C40384}" type="pres">
      <dgm:prSet presAssocID="{BD1863F8-E146-4892-867C-D6BEA1E99F98}" presName="parTxOnlySpace" presStyleCnt="0"/>
      <dgm:spPr/>
    </dgm:pt>
    <dgm:pt modelId="{587D2FD4-6968-4CD9-849A-23433F4799E0}"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52C9D815-9B37-476D-9089-7C4C5ED2EF18}" type="presOf" srcId="{D305CDF0-00DE-44A0-9D60-0B4F4B2468FF}" destId="{0DEFC12F-A055-40E3-8A32-789EB8E3D209}" srcOrd="0" destOrd="0" presId="urn:microsoft.com/office/officeart/2005/8/layout/chevron1"/>
    <dgm:cxn modelId="{3362561B-258E-479B-99CE-B13D497A6DC3}" type="presOf" srcId="{C9413CCF-7587-4B44-B5B1-11C8DC176BC1}" destId="{2D8C8D35-D025-4FD3-B332-E8C5C78867AA}"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4A6A3783-FDB9-4119-A2B0-26BE510FC174}" type="presOf" srcId="{213D170D-A354-4395-B337-5D316140EA0F}" destId="{79889EC0-7E39-4B07-B6A9-00C1C19323F9}"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FCF606C0-0FDE-4EB5-8D26-1FCF64D7AB1F}" type="presOf" srcId="{012DB4CF-8958-4A68-A2D7-7C78E19262CD}" destId="{77DFB460-86AC-4ABD-8A2E-066D7498C8B2}" srcOrd="0" destOrd="0" presId="urn:microsoft.com/office/officeart/2005/8/layout/chevron1"/>
    <dgm:cxn modelId="{3B352E91-B8B6-4F47-8CA0-095428D6B4A1}" srcId="{012DB4CF-8958-4A68-A2D7-7C78E19262CD}" destId="{B3FDAB15-ED21-4277-B266-879540DC371B}" srcOrd="6" destOrd="0" parTransId="{E6C1484C-8E76-4F34-92DA-3BADC3760355}" sibTransId="{557D5AB8-D022-4044-A857-FD38F8F77DF1}"/>
    <dgm:cxn modelId="{D551F4C9-9C1D-43AB-AA73-9554526E7FE2}" type="presOf" srcId="{79B0A28A-DAA5-4690-96D1-BEF120D32EFC}" destId="{7AB7BA11-179E-4C99-B758-4B72D1F6839B}" srcOrd="0" destOrd="0" presId="urn:microsoft.com/office/officeart/2005/8/layout/chevron1"/>
    <dgm:cxn modelId="{14CBDB51-53CA-4E30-91CE-60CFE70CADC0}" type="presOf" srcId="{B3FDAB15-ED21-4277-B266-879540DC371B}" destId="{587D2FD4-6968-4CD9-849A-23433F4799E0}" srcOrd="0" destOrd="0" presId="urn:microsoft.com/office/officeart/2005/8/layout/chevron1"/>
    <dgm:cxn modelId="{8ABD3F50-8523-4C9D-98C2-C16447B9BDFD}" type="presOf" srcId="{B17A7FCF-1BAC-499A-9E6A-19194A86EE87}" destId="{C4FFBDE2-B43E-46AE-82ED-191E6DE685D8}" srcOrd="0" destOrd="0" presId="urn:microsoft.com/office/officeart/2005/8/layout/chevron1"/>
    <dgm:cxn modelId="{8195F810-E404-4823-8B83-EF77DAB78BA8}" srcId="{012DB4CF-8958-4A68-A2D7-7C78E19262CD}" destId="{D305CDF0-00DE-44A0-9D60-0B4F4B2468FF}" srcOrd="2" destOrd="0" parTransId="{E0FAEDFA-C816-4A3B-9DFB-0DBDC2CBE408}" sibTransId="{1A538716-F7F2-4D1C-BE9A-C4F0AABD5714}"/>
    <dgm:cxn modelId="{B2F35641-204E-4FBF-961A-3555B361087B}" srcId="{012DB4CF-8958-4A68-A2D7-7C78E19262CD}" destId="{C9413CCF-7587-4B44-B5B1-11C8DC176BC1}" srcOrd="1" destOrd="0" parTransId="{865EB31C-E259-4665-AA83-D768DE99CC31}" sibTransId="{108F42E2-0A12-4007-A7E4-C3B9702BCAA0}"/>
    <dgm:cxn modelId="{719A36C9-9997-4095-B56E-39DDFBC74C33}" type="presOf" srcId="{C4C5F77B-744C-461E-9801-9892ADD88FC3}" destId="{1981E2DE-10DF-4C67-A741-9736A4841D45}"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FC20BC6A-4A0E-4B6F-A469-30A166AD2E8F}" srcId="{012DB4CF-8958-4A68-A2D7-7C78E19262CD}" destId="{C4C5F77B-744C-461E-9801-9892ADD88FC3}" srcOrd="3" destOrd="0" parTransId="{455A548E-0BE2-47C5-9C12-F58D2B1E3FFF}" sibTransId="{2FBC1D9E-AE17-408E-A1BD-D96CE85FE6A4}"/>
    <dgm:cxn modelId="{FC3EE700-03BF-4A22-9832-344BF1B62406}" type="presParOf" srcId="{77DFB460-86AC-4ABD-8A2E-066D7498C8B2}" destId="{7AB7BA11-179E-4C99-B758-4B72D1F6839B}" srcOrd="0" destOrd="0" presId="urn:microsoft.com/office/officeart/2005/8/layout/chevron1"/>
    <dgm:cxn modelId="{FE44D425-204C-4D10-80DA-D246E0DFADB0}" type="presParOf" srcId="{77DFB460-86AC-4ABD-8A2E-066D7498C8B2}" destId="{B9EE31D8-98E3-45AE-B14C-F8393C91885D}" srcOrd="1" destOrd="0" presId="urn:microsoft.com/office/officeart/2005/8/layout/chevron1"/>
    <dgm:cxn modelId="{8672F8A6-6ABE-44B5-B1D8-EADFA9500485}" type="presParOf" srcId="{77DFB460-86AC-4ABD-8A2E-066D7498C8B2}" destId="{2D8C8D35-D025-4FD3-B332-E8C5C78867AA}" srcOrd="2" destOrd="0" presId="urn:microsoft.com/office/officeart/2005/8/layout/chevron1"/>
    <dgm:cxn modelId="{3C6FBE83-BDC9-4534-9E81-14237F1AB258}" type="presParOf" srcId="{77DFB460-86AC-4ABD-8A2E-066D7498C8B2}" destId="{E7D75B8A-41BF-4493-8E92-5DF798ECF520}" srcOrd="3" destOrd="0" presId="urn:microsoft.com/office/officeart/2005/8/layout/chevron1"/>
    <dgm:cxn modelId="{EE3FEB14-7849-49A2-B96F-3390EF4DB85E}" type="presParOf" srcId="{77DFB460-86AC-4ABD-8A2E-066D7498C8B2}" destId="{0DEFC12F-A055-40E3-8A32-789EB8E3D209}" srcOrd="4" destOrd="0" presId="urn:microsoft.com/office/officeart/2005/8/layout/chevron1"/>
    <dgm:cxn modelId="{1955383C-107B-46C4-8BEA-06C698073205}" type="presParOf" srcId="{77DFB460-86AC-4ABD-8A2E-066D7498C8B2}" destId="{5F2D93BC-4549-4DB8-943A-49F0D55DE142}" srcOrd="5" destOrd="0" presId="urn:microsoft.com/office/officeart/2005/8/layout/chevron1"/>
    <dgm:cxn modelId="{2D8E7416-F955-4B67-840C-29D63782C937}" type="presParOf" srcId="{77DFB460-86AC-4ABD-8A2E-066D7498C8B2}" destId="{1981E2DE-10DF-4C67-A741-9736A4841D45}" srcOrd="6" destOrd="0" presId="urn:microsoft.com/office/officeart/2005/8/layout/chevron1"/>
    <dgm:cxn modelId="{FE503E82-544C-45F3-8ED8-F67C1807AFDA}" type="presParOf" srcId="{77DFB460-86AC-4ABD-8A2E-066D7498C8B2}" destId="{5B7C76DA-E45A-473E-A6A4-A1F215A3553F}" srcOrd="7" destOrd="0" presId="urn:microsoft.com/office/officeart/2005/8/layout/chevron1"/>
    <dgm:cxn modelId="{D36BCFA3-F391-49BD-878D-AC06D5875A78}" type="presParOf" srcId="{77DFB460-86AC-4ABD-8A2E-066D7498C8B2}" destId="{C4FFBDE2-B43E-46AE-82ED-191E6DE685D8}" srcOrd="8" destOrd="0" presId="urn:microsoft.com/office/officeart/2005/8/layout/chevron1"/>
    <dgm:cxn modelId="{32928780-AE62-4552-9D43-C6F917EEDFC0}" type="presParOf" srcId="{77DFB460-86AC-4ABD-8A2E-066D7498C8B2}" destId="{D11E7760-1793-4AF0-ADCC-B0462F7657FE}" srcOrd="9" destOrd="0" presId="urn:microsoft.com/office/officeart/2005/8/layout/chevron1"/>
    <dgm:cxn modelId="{384D61AF-4E40-42A4-B756-D1D904E0B3D2}" type="presParOf" srcId="{77DFB460-86AC-4ABD-8A2E-066D7498C8B2}" destId="{79889EC0-7E39-4B07-B6A9-00C1C19323F9}" srcOrd="10" destOrd="0" presId="urn:microsoft.com/office/officeart/2005/8/layout/chevron1"/>
    <dgm:cxn modelId="{DAB3DBE5-96F2-4E06-843B-5A4979710993}" type="presParOf" srcId="{77DFB460-86AC-4ABD-8A2E-066D7498C8B2}" destId="{8A2FF98B-6F9C-449C-913C-1EC5D6C40384}" srcOrd="11" destOrd="0" presId="urn:microsoft.com/office/officeart/2005/8/layout/chevron1"/>
    <dgm:cxn modelId="{73F7D8E9-DA0B-4740-AAE3-7E00FC0005F9}" type="presParOf" srcId="{77DFB460-86AC-4ABD-8A2E-066D7498C8B2}" destId="{587D2FD4-6968-4CD9-849A-23433F4799E0}"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1_2" csCatId="accent1" phldr="1"/>
      <dgm:spPr/>
    </dgm:pt>
    <dgm:pt modelId="{79B0A28A-DAA5-4690-96D1-BEF120D32EFC}">
      <dgm:prSet phldrT="[テキスト]" custT="1"/>
      <dgm:spPr>
        <a:solidFill>
          <a:srgbClr val="129FB3"/>
        </a:solidFill>
      </dgm:spPr>
      <dgm:t>
        <a:bodyPr/>
        <a:lstStyle/>
        <a:p>
          <a:r>
            <a:rPr kumimoji="1" lang="ja-JP" altLang="en-US" sz="1600" smtClean="0"/>
            <a:t>課題抽出</a:t>
          </a:r>
          <a:endParaRPr kumimoji="1" lang="ja-JP" altLang="en-US" sz="1600" dirty="0"/>
        </a:p>
      </dgm:t>
    </dgm:pt>
    <dgm:pt modelId="{CAF38776-4BE9-4F56-8CEA-252B5929FA12}" type="parTrans" cxnId="{A07D54E1-DA91-415A-A728-11F5D56C0F09}">
      <dgm:prSet/>
      <dgm:spPr/>
      <dgm:t>
        <a:bodyPr/>
        <a:lstStyle/>
        <a:p>
          <a:endParaRPr kumimoji="1" lang="ja-JP" altLang="en-US"/>
        </a:p>
      </dgm:t>
    </dgm:pt>
    <dgm:pt modelId="{D7A9A3C8-E436-4943-AFCD-D0FA9EF17B7D}" type="sibTrans" cxnId="{A07D54E1-DA91-415A-A728-11F5D56C0F09}">
      <dgm:prSet/>
      <dgm:spPr>
        <a:solidFill>
          <a:srgbClr val="818181"/>
        </a:solidFill>
      </dgm:spPr>
      <dgm:t>
        <a:bodyPr/>
        <a:lstStyle/>
        <a:p>
          <a:endParaRPr kumimoji="1" lang="ja-JP" altLang="en-US"/>
        </a:p>
      </dgm:t>
    </dgm:pt>
    <dgm:pt modelId="{C9413CCF-7587-4B44-B5B1-11C8DC176BC1}">
      <dgm:prSet phldrT="[テキスト]" custT="1"/>
      <dgm:spPr>
        <a:solidFill>
          <a:srgbClr val="129FB3"/>
        </a:solidFill>
      </dgm:spPr>
      <dgm:t>
        <a:bodyPr/>
        <a:lstStyle/>
        <a:p>
          <a:r>
            <a:rPr kumimoji="1" lang="ja-JP" altLang="en-US" sz="1600" dirty="0" smtClean="0"/>
            <a:t>人口分析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a:solidFill>
          <a:srgbClr val="818181"/>
        </a:solidFill>
      </dgm:spPr>
      <dgm:t>
        <a:bodyPr/>
        <a:lstStyle/>
        <a:p>
          <a:endParaRPr kumimoji="1" lang="ja-JP" altLang="en-US"/>
        </a:p>
      </dgm:t>
    </dgm:pt>
    <dgm:pt modelId="{D305CDF0-00DE-44A0-9D60-0B4F4B2468FF}">
      <dgm:prSet phldrT="[テキスト]" custT="1"/>
      <dgm:spPr>
        <a:solidFill>
          <a:srgbClr val="129FB3"/>
        </a:solidFill>
      </dgm:spPr>
      <dgm:t>
        <a:bodyPr/>
        <a:lstStyle/>
        <a:p>
          <a:r>
            <a:rPr kumimoji="1" lang="ja-JP" altLang="en-US" sz="1600" dirty="0" smtClean="0"/>
            <a:t>将来像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a:solidFill>
          <a:srgbClr val="818181"/>
        </a:solidFill>
      </dgm:spPr>
      <dgm:t>
        <a:bodyPr/>
        <a:lstStyle/>
        <a:p>
          <a:endParaRPr kumimoji="1" lang="ja-JP" altLang="en-US"/>
        </a:p>
      </dgm:t>
    </dgm:pt>
    <dgm:pt modelId="{B17A7FCF-1BAC-499A-9E6A-19194A86EE87}">
      <dgm:prSet phldrT="[テキスト]" custT="1"/>
      <dgm:spPr>
        <a:solidFill>
          <a:srgbClr val="129FB3"/>
        </a:solidFill>
      </dgm:spPr>
      <dgm:t>
        <a:bodyPr/>
        <a:lstStyle/>
        <a:p>
          <a:r>
            <a:rPr kumimoji="1" lang="ja-JP" altLang="en-US" sz="1600" dirty="0" smtClean="0"/>
            <a:t>部門別構想</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a:solidFill>
          <a:srgbClr val="818181"/>
        </a:solidFill>
      </dgm:spPr>
      <dgm:t>
        <a:bodyPr/>
        <a:lstStyle/>
        <a:p>
          <a:endParaRPr kumimoji="1" lang="ja-JP" altLang="en-US"/>
        </a:p>
      </dgm:t>
    </dgm:pt>
    <dgm:pt modelId="{C4C5F77B-744C-461E-9801-9892ADD88FC3}">
      <dgm:prSet phldrT="[テキスト]" custT="1"/>
      <dgm:spPr>
        <a:solidFill>
          <a:srgbClr val="129FB3"/>
        </a:solidFill>
      </dgm:spPr>
      <dgm:t>
        <a:bodyPr/>
        <a:lstStyle/>
        <a:p>
          <a:r>
            <a:rPr kumimoji="1" lang="ja-JP" altLang="en-US" sz="1600" dirty="0" smtClean="0"/>
            <a:t>全体構想</a:t>
          </a:r>
          <a:endParaRPr kumimoji="1" lang="ja-JP" altLang="en-US" sz="1600" dirty="0"/>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a:solidFill>
          <a:srgbClr val="818181"/>
        </a:solidFill>
      </dgm:spPr>
      <dgm:t>
        <a:bodyPr/>
        <a:lstStyle/>
        <a:p>
          <a:endParaRPr kumimoji="1" lang="ja-JP" altLang="en-US"/>
        </a:p>
      </dgm:t>
    </dgm:pt>
    <dgm:pt modelId="{213D170D-A354-4395-B337-5D316140EA0F}">
      <dgm:prSet phldrT="[テキスト]" custT="1"/>
      <dgm:spPr>
        <a:solidFill>
          <a:srgbClr val="129FB3"/>
        </a:solidFill>
      </dgm:spPr>
      <dgm:t>
        <a:bodyPr/>
        <a:lstStyle/>
        <a:p>
          <a:r>
            <a:rPr kumimoji="1" lang="ja-JP" altLang="en-US" sz="1600" dirty="0" smtClean="0"/>
            <a:t>コンセプト</a:t>
          </a:r>
          <a:endParaRPr kumimoji="1" lang="ja-JP" altLang="en-US" sz="1600" dirty="0"/>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a:solidFill>
          <a:srgbClr val="818181"/>
        </a:solidFill>
      </dgm:spPr>
      <dgm:t>
        <a:bodyPr/>
        <a:lstStyle/>
        <a:p>
          <a:endParaRPr kumimoji="1" lang="ja-JP" altLang="en-US"/>
        </a:p>
      </dgm:t>
    </dgm:pt>
    <dgm:pt modelId="{B3FDAB15-ED21-4277-B266-879540DC371B}">
      <dgm:prSet phldrT="[テキスト]" custT="1"/>
      <dgm:spPr>
        <a:solidFill>
          <a:srgbClr val="129FB3"/>
        </a:solidFill>
      </dgm:spPr>
      <dgm:t>
        <a:bodyPr/>
        <a:lstStyle/>
        <a:p>
          <a:r>
            <a:rPr kumimoji="1" lang="ja-JP" altLang="en-US" sz="1600" dirty="0" smtClean="0"/>
            <a:t>地区別構想</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3D006F9A-0DBE-4854-856E-EA8FAEEE6315}" type="presOf" srcId="{C9413CCF-7587-4B44-B5B1-11C8DC176BC1}" destId="{1133083B-8E8C-4FB2-A880-793344FCF734}" srcOrd="0" destOrd="0" presId="urn:microsoft.com/office/officeart/2005/8/layout/chevron1"/>
    <dgm:cxn modelId="{54D9D594-B32F-4F59-822B-E0D3BC9144ED}" type="presOf" srcId="{B3FDAB15-ED21-4277-B266-879540DC371B}" destId="{09FA6613-267E-454D-ACFA-C04486E0B6FC}"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0099BDFA-8D38-429B-A030-D3F53BC0ED74}" type="presOf" srcId="{B17A7FCF-1BAC-499A-9E6A-19194A86EE87}" destId="{E39AE332-C061-4FEC-AFA3-F8C9972EC68E}" srcOrd="0" destOrd="0" presId="urn:microsoft.com/office/officeart/2005/8/layout/chevron1"/>
    <dgm:cxn modelId="{CEA9F2E0-3F84-415C-AA68-A0AAACE3FB7B}" type="presOf" srcId="{213D170D-A354-4395-B337-5D316140EA0F}" destId="{7BBB34A1-318E-4E54-A794-7BE1259ED1C6}" srcOrd="0" destOrd="0" presId="urn:microsoft.com/office/officeart/2005/8/layout/chevron1"/>
    <dgm:cxn modelId="{483B459C-5DF4-4260-84B8-6F570B6D4CFE}" type="presOf" srcId="{012DB4CF-8958-4A68-A2D7-7C78E19262CD}" destId="{04E90164-24A0-4B23-9DDC-A31C0A252534}" srcOrd="0" destOrd="0" presId="urn:microsoft.com/office/officeart/2005/8/layout/chevron1"/>
    <dgm:cxn modelId="{0577F67A-AEE1-433D-936A-C7EC75E07FB0}" type="presOf" srcId="{C4C5F77B-744C-461E-9801-9892ADD88FC3}" destId="{548BEF21-8345-4951-8E20-C6FBEFE8E541}" srcOrd="0" destOrd="0" presId="urn:microsoft.com/office/officeart/2005/8/layout/chevron1"/>
    <dgm:cxn modelId="{36BC0EA5-1E3B-4411-8164-4E8D50A8E87C}" type="presOf" srcId="{79B0A28A-DAA5-4690-96D1-BEF120D32EFC}" destId="{201BB501-F976-4CB3-887C-7B863A9E13A7}"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FC20BC6A-4A0E-4B6F-A469-30A166AD2E8F}" srcId="{012DB4CF-8958-4A68-A2D7-7C78E19262CD}" destId="{C4C5F77B-744C-461E-9801-9892ADD88FC3}" srcOrd="3" destOrd="0" parTransId="{455A548E-0BE2-47C5-9C12-F58D2B1E3FFF}" sibTransId="{2FBC1D9E-AE17-408E-A1BD-D96CE85FE6A4}"/>
    <dgm:cxn modelId="{07981504-3093-42E3-87C6-12A343261FB6}" type="presOf" srcId="{D305CDF0-00DE-44A0-9D60-0B4F4B2468FF}" destId="{12A9DD0C-6D96-4224-8108-9967FF806287}"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07EDC1DB-E4D1-4A90-8711-9FFD98C96833}" type="presParOf" srcId="{04E90164-24A0-4B23-9DDC-A31C0A252534}" destId="{201BB501-F976-4CB3-887C-7B863A9E13A7}" srcOrd="0" destOrd="0" presId="urn:microsoft.com/office/officeart/2005/8/layout/chevron1"/>
    <dgm:cxn modelId="{1B7CE009-3DC3-4597-98BD-05EB3E04D0FB}" type="presParOf" srcId="{04E90164-24A0-4B23-9DDC-A31C0A252534}" destId="{8538F0B6-1FD8-46E4-A9FE-D1AFB3D43904}" srcOrd="1" destOrd="0" presId="urn:microsoft.com/office/officeart/2005/8/layout/chevron1"/>
    <dgm:cxn modelId="{21034FB4-2181-4022-B411-59B18EF95FC0}" type="presParOf" srcId="{04E90164-24A0-4B23-9DDC-A31C0A252534}" destId="{1133083B-8E8C-4FB2-A880-793344FCF734}" srcOrd="2" destOrd="0" presId="urn:microsoft.com/office/officeart/2005/8/layout/chevron1"/>
    <dgm:cxn modelId="{8800F42D-DD9E-4D62-83A2-6E0F677E43B1}" type="presParOf" srcId="{04E90164-24A0-4B23-9DDC-A31C0A252534}" destId="{870788B6-AAEC-4600-A733-9AC98C9215A3}" srcOrd="3" destOrd="0" presId="urn:microsoft.com/office/officeart/2005/8/layout/chevron1"/>
    <dgm:cxn modelId="{037F08BE-A330-4C03-AA85-AB98A681B8F5}" type="presParOf" srcId="{04E90164-24A0-4B23-9DDC-A31C0A252534}" destId="{12A9DD0C-6D96-4224-8108-9967FF806287}" srcOrd="4" destOrd="0" presId="urn:microsoft.com/office/officeart/2005/8/layout/chevron1"/>
    <dgm:cxn modelId="{AEA57F72-1838-4669-A1B4-999A6E58D857}" type="presParOf" srcId="{04E90164-24A0-4B23-9DDC-A31C0A252534}" destId="{7605C442-D33C-488A-AA61-CA3EC3693E50}" srcOrd="5" destOrd="0" presId="urn:microsoft.com/office/officeart/2005/8/layout/chevron1"/>
    <dgm:cxn modelId="{A6A6CD20-7DB8-48D9-9F54-533E68AA8468}" type="presParOf" srcId="{04E90164-24A0-4B23-9DDC-A31C0A252534}" destId="{548BEF21-8345-4951-8E20-C6FBEFE8E541}" srcOrd="6" destOrd="0" presId="urn:microsoft.com/office/officeart/2005/8/layout/chevron1"/>
    <dgm:cxn modelId="{B1529C16-8018-4F2F-8C93-1D6567E52CEC}" type="presParOf" srcId="{04E90164-24A0-4B23-9DDC-A31C0A252534}" destId="{FFA65CEC-7E4F-481B-AE2F-1C2BEE8D3AC7}" srcOrd="7" destOrd="0" presId="urn:microsoft.com/office/officeart/2005/8/layout/chevron1"/>
    <dgm:cxn modelId="{C2253385-C395-46ED-BA56-65FC768C921D}" type="presParOf" srcId="{04E90164-24A0-4B23-9DDC-A31C0A252534}" destId="{E39AE332-C061-4FEC-AFA3-F8C9972EC68E}" srcOrd="8" destOrd="0" presId="urn:microsoft.com/office/officeart/2005/8/layout/chevron1"/>
    <dgm:cxn modelId="{2F243EDD-410D-4BE1-819B-405163E456F4}" type="presParOf" srcId="{04E90164-24A0-4B23-9DDC-A31C0A252534}" destId="{15A0BA03-3566-43EE-9014-53D5048BED01}" srcOrd="9" destOrd="0" presId="urn:microsoft.com/office/officeart/2005/8/layout/chevron1"/>
    <dgm:cxn modelId="{2EBBC491-3709-497A-8A73-96BB246BBD25}" type="presParOf" srcId="{04E90164-24A0-4B23-9DDC-A31C0A252534}" destId="{7BBB34A1-318E-4E54-A794-7BE1259ED1C6}" srcOrd="10" destOrd="0" presId="urn:microsoft.com/office/officeart/2005/8/layout/chevron1"/>
    <dgm:cxn modelId="{C30F77B1-0644-45C5-BC61-1578E861A60E}" type="presParOf" srcId="{04E90164-24A0-4B23-9DDC-A31C0A252534}" destId="{CE7738CC-B97C-4269-A134-5F5AB38B7AC7}" srcOrd="11" destOrd="0" presId="urn:microsoft.com/office/officeart/2005/8/layout/chevron1"/>
    <dgm:cxn modelId="{44208600-9310-4A3E-BE01-FBAD739BE776}"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1_2" csCatId="accent1" phldr="1"/>
      <dgm:spPr/>
    </dgm:pt>
    <dgm:pt modelId="{79B0A28A-DAA5-4690-96D1-BEF120D32EFC}">
      <dgm:prSet phldrT="[テキスト]" custT="1"/>
      <dgm:spPr>
        <a:solidFill>
          <a:srgbClr val="129FB3"/>
        </a:solidFill>
      </dgm:spPr>
      <dgm:t>
        <a:bodyPr/>
        <a:lstStyle/>
        <a:p>
          <a:r>
            <a:rPr kumimoji="1" lang="ja-JP" altLang="en-US" sz="1600" dirty="0" smtClean="0"/>
            <a:t>課題　発掘</a:t>
          </a:r>
          <a:endParaRPr kumimoji="1" lang="ja-JP" altLang="en-US" sz="1600" dirty="0"/>
        </a:p>
      </dgm:t>
    </dgm:pt>
    <dgm:pt modelId="{CAF38776-4BE9-4F56-8CEA-252B5929FA12}" type="parTrans" cxnId="{A07D54E1-DA91-415A-A728-11F5D56C0F09}">
      <dgm:prSet/>
      <dgm:spPr/>
      <dgm:t>
        <a:bodyPr/>
        <a:lstStyle/>
        <a:p>
          <a:endParaRPr kumimoji="1" lang="ja-JP" altLang="en-US"/>
        </a:p>
      </dgm:t>
    </dgm:pt>
    <dgm:pt modelId="{D7A9A3C8-E436-4943-AFCD-D0FA9EF17B7D}" type="sibTrans" cxnId="{A07D54E1-DA91-415A-A728-11F5D56C0F09}">
      <dgm:prSet/>
      <dgm:spPr>
        <a:solidFill>
          <a:srgbClr val="818181"/>
        </a:solidFill>
      </dgm:spPr>
      <dgm:t>
        <a:bodyPr/>
        <a:lstStyle/>
        <a:p>
          <a:endParaRPr kumimoji="1" lang="ja-JP" altLang="en-US"/>
        </a:p>
      </dgm:t>
    </dgm:pt>
    <dgm:pt modelId="{C9413CCF-7587-4B44-B5B1-11C8DC176BC1}">
      <dgm:prSet phldrT="[テキスト]" custT="1"/>
      <dgm:spPr>
        <a:solidFill>
          <a:srgbClr val="129FB3"/>
        </a:solidFill>
      </dgm:spPr>
      <dgm:t>
        <a:bodyPr/>
        <a:lstStyle/>
        <a:p>
          <a:r>
            <a:rPr kumimoji="1" lang="ja-JP" altLang="en-US" sz="1600" dirty="0" smtClean="0"/>
            <a:t>人口　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a:solidFill>
          <a:srgbClr val="818181"/>
        </a:solidFill>
      </dgm:spPr>
      <dgm:t>
        <a:bodyPr/>
        <a:lstStyle/>
        <a:p>
          <a:endParaRPr kumimoji="1" lang="ja-JP" altLang="en-US"/>
        </a:p>
      </dgm:t>
    </dgm:pt>
    <dgm:pt modelId="{D305CDF0-00DE-44A0-9D60-0B4F4B2468FF}">
      <dgm:prSet phldrT="[テキスト]" custT="1"/>
      <dgm:spPr>
        <a:solidFill>
          <a:srgbClr val="129FB3"/>
        </a:solidFill>
      </dgm:spPr>
      <dgm:t>
        <a:bodyPr/>
        <a:lstStyle/>
        <a:p>
          <a:r>
            <a:rPr kumimoji="1" lang="ja-JP" altLang="en-US" sz="1600" dirty="0" smtClean="0"/>
            <a:t>将来　都市像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a:solidFill>
          <a:srgbClr val="818181"/>
        </a:solidFill>
      </dgm:spPr>
      <dgm:t>
        <a:bodyPr/>
        <a:lstStyle/>
        <a:p>
          <a:endParaRPr kumimoji="1" lang="ja-JP" altLang="en-US"/>
        </a:p>
      </dgm:t>
    </dgm:pt>
    <dgm:pt modelId="{B17A7FCF-1BAC-499A-9E6A-19194A86EE87}">
      <dgm:prSet phldrT="[テキスト]" custT="1"/>
      <dgm:spPr>
        <a:solidFill>
          <a:srgbClr val="129FB3"/>
        </a:solidFill>
      </dgm:spPr>
      <dgm:t>
        <a:bodyPr/>
        <a:lstStyle/>
        <a:p>
          <a:r>
            <a:rPr kumimoji="1" lang="ja-JP" altLang="en-US" sz="1400" dirty="0" smtClean="0"/>
            <a:t>コンセプト</a:t>
          </a:r>
          <a:endParaRPr kumimoji="1" lang="ja-JP" altLang="en-US" sz="14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a:solidFill>
          <a:srgbClr val="818181"/>
        </a:solidFill>
      </dgm:spPr>
      <dgm:t>
        <a:bodyPr/>
        <a:lstStyle/>
        <a:p>
          <a:endParaRPr kumimoji="1" lang="ja-JP" altLang="en-US"/>
        </a:p>
      </dgm:t>
    </dgm:pt>
    <dgm:pt modelId="{C4C5F77B-744C-461E-9801-9892ADD88FC3}">
      <dgm:prSet phldrT="[テキスト]" custT="1"/>
      <dgm:spPr>
        <a:solidFill>
          <a:srgbClr val="129FB3"/>
        </a:solidFill>
      </dgm:spPr>
      <dgm:t>
        <a:bodyPr/>
        <a:lstStyle/>
        <a:p>
          <a:r>
            <a:rPr kumimoji="1" lang="ja-JP" altLang="en-US" sz="1600" dirty="0" smtClean="0"/>
            <a:t>部門別構想</a:t>
          </a:r>
          <a:endParaRPr kumimoji="1" lang="ja-JP" altLang="en-US" sz="1600" dirty="0"/>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a:solidFill>
          <a:srgbClr val="818181"/>
        </a:solidFill>
      </dgm:spPr>
      <dgm:t>
        <a:bodyPr/>
        <a:lstStyle/>
        <a:p>
          <a:endParaRPr kumimoji="1" lang="ja-JP" altLang="en-US"/>
        </a:p>
      </dgm:t>
    </dgm:pt>
    <dgm:pt modelId="{213D170D-A354-4395-B337-5D316140EA0F}">
      <dgm:prSet phldrT="[テキスト]" custT="1"/>
      <dgm:spPr>
        <a:solidFill>
          <a:srgbClr val="129FB3"/>
        </a:solidFill>
      </dgm:spPr>
      <dgm:t>
        <a:bodyPr/>
        <a:lstStyle/>
        <a:p>
          <a:r>
            <a:rPr kumimoji="1" lang="ja-JP" altLang="en-US" sz="1600" dirty="0" smtClean="0"/>
            <a:t>地区別構想</a:t>
          </a:r>
          <a:endParaRPr kumimoji="1" lang="ja-JP" altLang="en-US" sz="1600" dirty="0"/>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a:solidFill>
          <a:srgbClr val="818181"/>
        </a:solidFill>
      </dgm:spPr>
      <dgm:t>
        <a:bodyPr/>
        <a:lstStyle/>
        <a:p>
          <a:endParaRPr kumimoji="1" lang="ja-JP" altLang="en-US"/>
        </a:p>
      </dgm:t>
    </dgm:pt>
    <dgm:pt modelId="{B3FDAB15-ED21-4277-B266-879540DC371B}">
      <dgm:prSet phldrT="[テキスト]" custT="1"/>
      <dgm:spPr>
        <a:solidFill>
          <a:srgbClr val="129FB3"/>
        </a:solidFill>
      </dgm:spPr>
      <dgm:t>
        <a:bodyPr/>
        <a:lstStyle/>
        <a:p>
          <a:r>
            <a:rPr kumimoji="1" lang="ja-JP" altLang="en-US" sz="1600" dirty="0" smtClean="0"/>
            <a:t>まとめ</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04E90164-24A0-4B23-9DDC-A31C0A252534}" type="pres">
      <dgm:prSet presAssocID="{012DB4CF-8958-4A68-A2D7-7C78E19262CD}" presName="Name0" presStyleCnt="0">
        <dgm:presLayoutVars>
          <dgm:dir/>
          <dgm:animLvl val="lvl"/>
          <dgm:resizeHandles val="exact"/>
        </dgm:presLayoutVars>
      </dgm:prSet>
      <dgm:spPr/>
    </dgm:pt>
    <dgm:pt modelId="{201BB501-F976-4CB3-887C-7B863A9E13A7}"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8538F0B6-1FD8-46E4-A9FE-D1AFB3D43904}" type="pres">
      <dgm:prSet presAssocID="{D7A9A3C8-E436-4943-AFCD-D0FA9EF17B7D}" presName="parTxOnlySpace" presStyleCnt="0"/>
      <dgm:spPr/>
    </dgm:pt>
    <dgm:pt modelId="{1133083B-8E8C-4FB2-A880-793344FCF734}"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870788B6-AAEC-4600-A733-9AC98C9215A3}" type="pres">
      <dgm:prSet presAssocID="{108F42E2-0A12-4007-A7E4-C3B9702BCAA0}" presName="parTxOnlySpace" presStyleCnt="0"/>
      <dgm:spPr/>
    </dgm:pt>
    <dgm:pt modelId="{12A9DD0C-6D96-4224-8108-9967FF806287}"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7605C442-D33C-488A-AA61-CA3EC3693E50}" type="pres">
      <dgm:prSet presAssocID="{1A538716-F7F2-4D1C-BE9A-C4F0AABD5714}" presName="parTxOnlySpace" presStyleCnt="0"/>
      <dgm:spPr/>
    </dgm:pt>
    <dgm:pt modelId="{548BEF21-8345-4951-8E20-C6FBEFE8E541}"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FFA65CEC-7E4F-481B-AE2F-1C2BEE8D3AC7}" type="pres">
      <dgm:prSet presAssocID="{2FBC1D9E-AE17-408E-A1BD-D96CE85FE6A4}" presName="parTxOnlySpace" presStyleCnt="0"/>
      <dgm:spPr/>
    </dgm:pt>
    <dgm:pt modelId="{E39AE332-C061-4FEC-AFA3-F8C9972EC68E}"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15A0BA03-3566-43EE-9014-53D5048BED01}" type="pres">
      <dgm:prSet presAssocID="{7CFF4F11-D7A8-4A8E-AC75-F68925796F0A}" presName="parTxOnlySpace" presStyleCnt="0"/>
      <dgm:spPr/>
    </dgm:pt>
    <dgm:pt modelId="{7BBB34A1-318E-4E54-A794-7BE1259ED1C6}"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CE7738CC-B97C-4269-A134-5F5AB38B7AC7}" type="pres">
      <dgm:prSet presAssocID="{BD1863F8-E146-4892-867C-D6BEA1E99F98}" presName="parTxOnlySpace" presStyleCnt="0"/>
      <dgm:spPr/>
    </dgm:pt>
    <dgm:pt modelId="{09FA6613-267E-454D-ACFA-C04486E0B6FC}"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F81AED4B-E3F3-49C6-898C-B72CBFA39B54}" type="presOf" srcId="{79B0A28A-DAA5-4690-96D1-BEF120D32EFC}" destId="{201BB501-F976-4CB3-887C-7B863A9E13A7}" srcOrd="0" destOrd="0" presId="urn:microsoft.com/office/officeart/2005/8/layout/chevron1"/>
    <dgm:cxn modelId="{B2F35641-204E-4FBF-961A-3555B361087B}" srcId="{012DB4CF-8958-4A68-A2D7-7C78E19262CD}" destId="{C9413CCF-7587-4B44-B5B1-11C8DC176BC1}" srcOrd="1" destOrd="0" parTransId="{865EB31C-E259-4665-AA83-D768DE99CC31}" sibTransId="{108F42E2-0A12-4007-A7E4-C3B9702BCAA0}"/>
    <dgm:cxn modelId="{477910F8-343D-46D3-A04A-E3A20C01FDDB}" type="presOf" srcId="{C4C5F77B-744C-461E-9801-9892ADD88FC3}" destId="{548BEF21-8345-4951-8E20-C6FBEFE8E541}" srcOrd="0" destOrd="0" presId="urn:microsoft.com/office/officeart/2005/8/layout/chevron1"/>
    <dgm:cxn modelId="{FEFBE1EC-2B46-41D9-892E-B8EDFF3CC90D}" type="presOf" srcId="{213D170D-A354-4395-B337-5D316140EA0F}" destId="{7BBB34A1-318E-4E54-A794-7BE1259ED1C6}" srcOrd="0" destOrd="0" presId="urn:microsoft.com/office/officeart/2005/8/layout/chevron1"/>
    <dgm:cxn modelId="{FF01F4FB-F0BE-446F-B4EF-5FE6E363D321}" type="presOf" srcId="{B3FDAB15-ED21-4277-B266-879540DC371B}" destId="{09FA6613-267E-454D-ACFA-C04486E0B6FC}"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6A4F8624-9467-4621-8CE6-8193D7DFBCAB}" type="presOf" srcId="{B17A7FCF-1BAC-499A-9E6A-19194A86EE87}" destId="{E39AE332-C061-4FEC-AFA3-F8C9972EC68E}" srcOrd="0" destOrd="0" presId="urn:microsoft.com/office/officeart/2005/8/layout/chevron1"/>
    <dgm:cxn modelId="{FA343616-7BC8-4FE0-AAA4-C8E7B35E60D5}" type="presOf" srcId="{C9413CCF-7587-4B44-B5B1-11C8DC176BC1}" destId="{1133083B-8E8C-4FB2-A880-793344FCF734}" srcOrd="0" destOrd="0" presId="urn:microsoft.com/office/officeart/2005/8/layout/chevron1"/>
    <dgm:cxn modelId="{505E3557-3A6A-40AF-90A8-80C9F38A9780}" type="presOf" srcId="{012DB4CF-8958-4A68-A2D7-7C78E19262CD}" destId="{04E90164-24A0-4B23-9DDC-A31C0A252534}" srcOrd="0" destOrd="0" presId="urn:microsoft.com/office/officeart/2005/8/layout/chevron1"/>
    <dgm:cxn modelId="{CD6EA100-936D-4088-AA0D-CEBE2237DB92}" type="presOf" srcId="{D305CDF0-00DE-44A0-9D60-0B4F4B2468FF}" destId="{12A9DD0C-6D96-4224-8108-9967FF806287}"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FC20BC6A-4A0E-4B6F-A469-30A166AD2E8F}" srcId="{012DB4CF-8958-4A68-A2D7-7C78E19262CD}" destId="{C4C5F77B-744C-461E-9801-9892ADD88FC3}" srcOrd="3" destOrd="0" parTransId="{455A548E-0BE2-47C5-9C12-F58D2B1E3FFF}" sibTransId="{2FBC1D9E-AE17-408E-A1BD-D96CE85FE6A4}"/>
    <dgm:cxn modelId="{4B025A53-BF33-41F5-9BEC-69F134EA2CA4}" srcId="{012DB4CF-8958-4A68-A2D7-7C78E19262CD}" destId="{213D170D-A354-4395-B337-5D316140EA0F}" srcOrd="5" destOrd="0" parTransId="{D5D73FAB-8747-43B1-8FBE-3A1FB4AC12F4}" sibTransId="{BD1863F8-E146-4892-867C-D6BEA1E99F98}"/>
    <dgm:cxn modelId="{361486A7-D4BF-4172-8093-2CD9CC93FBA3}" type="presParOf" srcId="{04E90164-24A0-4B23-9DDC-A31C0A252534}" destId="{201BB501-F976-4CB3-887C-7B863A9E13A7}" srcOrd="0" destOrd="0" presId="urn:microsoft.com/office/officeart/2005/8/layout/chevron1"/>
    <dgm:cxn modelId="{75CF2E3F-CAB5-4B99-9D0E-FFCFDF9CEF16}" type="presParOf" srcId="{04E90164-24A0-4B23-9DDC-A31C0A252534}" destId="{8538F0B6-1FD8-46E4-A9FE-D1AFB3D43904}" srcOrd="1" destOrd="0" presId="urn:microsoft.com/office/officeart/2005/8/layout/chevron1"/>
    <dgm:cxn modelId="{D4F1F59C-77AE-4A60-AF6B-A754A4F23DB0}" type="presParOf" srcId="{04E90164-24A0-4B23-9DDC-A31C0A252534}" destId="{1133083B-8E8C-4FB2-A880-793344FCF734}" srcOrd="2" destOrd="0" presId="urn:microsoft.com/office/officeart/2005/8/layout/chevron1"/>
    <dgm:cxn modelId="{BC3872E1-C643-44D8-8DD1-E124F86416BD}" type="presParOf" srcId="{04E90164-24A0-4B23-9DDC-A31C0A252534}" destId="{870788B6-AAEC-4600-A733-9AC98C9215A3}" srcOrd="3" destOrd="0" presId="urn:microsoft.com/office/officeart/2005/8/layout/chevron1"/>
    <dgm:cxn modelId="{2F60AE10-9137-4107-AFB2-BCDA4A478E4F}" type="presParOf" srcId="{04E90164-24A0-4B23-9DDC-A31C0A252534}" destId="{12A9DD0C-6D96-4224-8108-9967FF806287}" srcOrd="4" destOrd="0" presId="urn:microsoft.com/office/officeart/2005/8/layout/chevron1"/>
    <dgm:cxn modelId="{20522C71-BA23-47BF-9EC1-54C293C333FA}" type="presParOf" srcId="{04E90164-24A0-4B23-9DDC-A31C0A252534}" destId="{7605C442-D33C-488A-AA61-CA3EC3693E50}" srcOrd="5" destOrd="0" presId="urn:microsoft.com/office/officeart/2005/8/layout/chevron1"/>
    <dgm:cxn modelId="{060472CE-4C4A-4392-BF5F-D5FBC2387778}" type="presParOf" srcId="{04E90164-24A0-4B23-9DDC-A31C0A252534}" destId="{548BEF21-8345-4951-8E20-C6FBEFE8E541}" srcOrd="6" destOrd="0" presId="urn:microsoft.com/office/officeart/2005/8/layout/chevron1"/>
    <dgm:cxn modelId="{DA44A716-2B1A-4857-9FBD-C757B4EB56F9}" type="presParOf" srcId="{04E90164-24A0-4B23-9DDC-A31C0A252534}" destId="{FFA65CEC-7E4F-481B-AE2F-1C2BEE8D3AC7}" srcOrd="7" destOrd="0" presId="urn:microsoft.com/office/officeart/2005/8/layout/chevron1"/>
    <dgm:cxn modelId="{97F8AED2-79D3-483F-8DBD-C1BA1248C900}" type="presParOf" srcId="{04E90164-24A0-4B23-9DDC-A31C0A252534}" destId="{E39AE332-C061-4FEC-AFA3-F8C9972EC68E}" srcOrd="8" destOrd="0" presId="urn:microsoft.com/office/officeart/2005/8/layout/chevron1"/>
    <dgm:cxn modelId="{1BD1D6CC-3E12-476C-B471-73DC4F6DBB37}" type="presParOf" srcId="{04E90164-24A0-4B23-9DDC-A31C0A252534}" destId="{15A0BA03-3566-43EE-9014-53D5048BED01}" srcOrd="9" destOrd="0" presId="urn:microsoft.com/office/officeart/2005/8/layout/chevron1"/>
    <dgm:cxn modelId="{B223964A-4A56-4106-8A3A-94AA7A37076D}" type="presParOf" srcId="{04E90164-24A0-4B23-9DDC-A31C0A252534}" destId="{7BBB34A1-318E-4E54-A794-7BE1259ED1C6}" srcOrd="10" destOrd="0" presId="urn:microsoft.com/office/officeart/2005/8/layout/chevron1"/>
    <dgm:cxn modelId="{61661073-012F-4610-9373-8F3A33EE9C6A}" type="presParOf" srcId="{04E90164-24A0-4B23-9DDC-A31C0A252534}" destId="{CE7738CC-B97C-4269-A134-5F5AB38B7AC7}" srcOrd="11" destOrd="0" presId="urn:microsoft.com/office/officeart/2005/8/layout/chevron1"/>
    <dgm:cxn modelId="{91510FEB-2C26-4324-B29B-2AE1D8CCC8B5}" type="presParOf" srcId="{04E90164-24A0-4B23-9DDC-A31C0A252534}" destId="{09FA6613-267E-454D-ACFA-C04486E0B6FC}"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1_2" csCatId="accent1" phldr="1"/>
      <dgm:spPr/>
    </dgm:pt>
    <dgm:pt modelId="{79B0A28A-DAA5-4690-96D1-BEF120D32EFC}">
      <dgm:prSet phldrT="[テキスト]" custT="1"/>
      <dgm:spPr>
        <a:solidFill>
          <a:srgbClr val="129FB3"/>
        </a:solidFill>
      </dgm:spPr>
      <dgm:t>
        <a:bodyPr/>
        <a:lstStyle/>
        <a:p>
          <a:r>
            <a:rPr kumimoji="1" lang="ja-JP" altLang="en-US" sz="1600" smtClean="0"/>
            <a:t>課題抽出</a:t>
          </a:r>
          <a:endParaRPr kumimoji="1" lang="ja-JP" altLang="en-US" sz="1600" dirty="0"/>
        </a:p>
      </dgm:t>
    </dgm:pt>
    <dgm:pt modelId="{CAF38776-4BE9-4F56-8CEA-252B5929FA12}" type="parTrans" cxnId="{A07D54E1-DA91-415A-A728-11F5D56C0F09}">
      <dgm:prSet/>
      <dgm:spPr/>
      <dgm:t>
        <a:bodyPr/>
        <a:lstStyle/>
        <a:p>
          <a:endParaRPr kumimoji="1" lang="ja-JP" altLang="en-US"/>
        </a:p>
      </dgm:t>
    </dgm:pt>
    <dgm:pt modelId="{D7A9A3C8-E436-4943-AFCD-D0FA9EF17B7D}" type="sibTrans" cxnId="{A07D54E1-DA91-415A-A728-11F5D56C0F09}">
      <dgm:prSet/>
      <dgm:spPr>
        <a:solidFill>
          <a:srgbClr val="818181"/>
        </a:solidFill>
      </dgm:spPr>
      <dgm:t>
        <a:bodyPr/>
        <a:lstStyle/>
        <a:p>
          <a:endParaRPr kumimoji="1" lang="ja-JP" altLang="en-US"/>
        </a:p>
      </dgm:t>
    </dgm:pt>
    <dgm:pt modelId="{C9413CCF-7587-4B44-B5B1-11C8DC176BC1}">
      <dgm:prSet phldrT="[テキスト]" custT="1"/>
      <dgm:spPr>
        <a:solidFill>
          <a:srgbClr val="129FB3"/>
        </a:solidFill>
      </dgm:spPr>
      <dgm:t>
        <a:bodyPr/>
        <a:lstStyle/>
        <a:p>
          <a:r>
            <a:rPr kumimoji="1" lang="ja-JP" altLang="en-US" sz="1600" dirty="0" smtClean="0"/>
            <a:t>人口分析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a:solidFill>
          <a:srgbClr val="818181"/>
        </a:solidFill>
      </dgm:spPr>
      <dgm:t>
        <a:bodyPr/>
        <a:lstStyle/>
        <a:p>
          <a:endParaRPr kumimoji="1" lang="ja-JP" altLang="en-US"/>
        </a:p>
      </dgm:t>
    </dgm:pt>
    <dgm:pt modelId="{D305CDF0-00DE-44A0-9D60-0B4F4B2468FF}">
      <dgm:prSet phldrT="[テキスト]" custT="1"/>
      <dgm:spPr>
        <a:solidFill>
          <a:srgbClr val="129FB3"/>
        </a:solidFill>
      </dgm:spPr>
      <dgm:t>
        <a:bodyPr/>
        <a:lstStyle/>
        <a:p>
          <a:r>
            <a:rPr kumimoji="1" lang="ja-JP" altLang="en-US" sz="1600" dirty="0" smtClean="0"/>
            <a:t>将来像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a:solidFill>
          <a:srgbClr val="818181"/>
        </a:solidFill>
      </dgm:spPr>
      <dgm:t>
        <a:bodyPr/>
        <a:lstStyle/>
        <a:p>
          <a:endParaRPr kumimoji="1" lang="ja-JP" altLang="en-US"/>
        </a:p>
      </dgm:t>
    </dgm:pt>
    <dgm:pt modelId="{B17A7FCF-1BAC-499A-9E6A-19194A86EE87}">
      <dgm:prSet phldrT="[テキスト]" custT="1"/>
      <dgm:spPr>
        <a:solidFill>
          <a:srgbClr val="129FB3"/>
        </a:solidFill>
      </dgm:spPr>
      <dgm:t>
        <a:bodyPr/>
        <a:lstStyle/>
        <a:p>
          <a:r>
            <a:rPr kumimoji="1" lang="ja-JP" altLang="en-US" sz="1600" dirty="0" smtClean="0"/>
            <a:t>部門別構想</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a:solidFill>
          <a:srgbClr val="818181"/>
        </a:solidFill>
      </dgm:spPr>
      <dgm:t>
        <a:bodyPr/>
        <a:lstStyle/>
        <a:p>
          <a:endParaRPr kumimoji="1" lang="ja-JP" altLang="en-US"/>
        </a:p>
      </dgm:t>
    </dgm:pt>
    <dgm:pt modelId="{C4C5F77B-744C-461E-9801-9892ADD88FC3}">
      <dgm:prSet phldrT="[テキスト]" custT="1"/>
      <dgm:spPr>
        <a:solidFill>
          <a:srgbClr val="129FB3"/>
        </a:solidFill>
      </dgm:spPr>
      <dgm:t>
        <a:bodyPr/>
        <a:lstStyle/>
        <a:p>
          <a:r>
            <a:rPr kumimoji="1" lang="ja-JP" altLang="en-US" sz="1600" dirty="0" smtClean="0"/>
            <a:t>全体構想</a:t>
          </a:r>
          <a:endParaRPr kumimoji="1" lang="ja-JP" altLang="en-US" sz="1600" dirty="0"/>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a:solidFill>
          <a:srgbClr val="818181"/>
        </a:solidFill>
      </dgm:spPr>
      <dgm:t>
        <a:bodyPr/>
        <a:lstStyle/>
        <a:p>
          <a:endParaRPr kumimoji="1" lang="ja-JP" altLang="en-US"/>
        </a:p>
      </dgm:t>
    </dgm:pt>
    <dgm:pt modelId="{213D170D-A354-4395-B337-5D316140EA0F}">
      <dgm:prSet phldrT="[テキスト]" custT="1"/>
      <dgm:spPr>
        <a:solidFill>
          <a:srgbClr val="129FB3"/>
        </a:solidFill>
      </dgm:spPr>
      <dgm:t>
        <a:bodyPr/>
        <a:lstStyle/>
        <a:p>
          <a:r>
            <a:rPr kumimoji="1" lang="ja-JP" altLang="en-US" sz="1600" dirty="0" smtClean="0"/>
            <a:t>コンセプト</a:t>
          </a:r>
          <a:endParaRPr kumimoji="1" lang="ja-JP" altLang="en-US" sz="1600" dirty="0"/>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a:solidFill>
          <a:srgbClr val="818181"/>
        </a:solidFill>
      </dgm:spPr>
      <dgm:t>
        <a:bodyPr/>
        <a:lstStyle/>
        <a:p>
          <a:endParaRPr kumimoji="1" lang="ja-JP" altLang="en-US"/>
        </a:p>
      </dgm:t>
    </dgm:pt>
    <dgm:pt modelId="{B3FDAB15-ED21-4277-B266-879540DC371B}">
      <dgm:prSet phldrT="[テキスト]" custT="1"/>
      <dgm:spPr>
        <a:solidFill>
          <a:srgbClr val="129FB3"/>
        </a:solidFill>
      </dgm:spPr>
      <dgm:t>
        <a:bodyPr/>
        <a:lstStyle/>
        <a:p>
          <a:r>
            <a:rPr kumimoji="1" lang="ja-JP" altLang="en-US" sz="1600" dirty="0" smtClean="0"/>
            <a:t>地区別構想</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7DFB460-86AC-4ABD-8A2E-066D7498C8B2}" type="pres">
      <dgm:prSet presAssocID="{012DB4CF-8958-4A68-A2D7-7C78E19262CD}" presName="Name0" presStyleCnt="0">
        <dgm:presLayoutVars>
          <dgm:dir/>
          <dgm:animLvl val="lvl"/>
          <dgm:resizeHandles val="exact"/>
        </dgm:presLayoutVars>
      </dgm:prSet>
      <dgm:spPr/>
    </dgm:pt>
    <dgm:pt modelId="{7AB7BA11-179E-4C99-B758-4B72D1F6839B}"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B9EE31D8-98E3-45AE-B14C-F8393C91885D}" type="pres">
      <dgm:prSet presAssocID="{D7A9A3C8-E436-4943-AFCD-D0FA9EF17B7D}" presName="parTxOnlySpace" presStyleCnt="0"/>
      <dgm:spPr/>
    </dgm:pt>
    <dgm:pt modelId="{2D8C8D35-D025-4FD3-B332-E8C5C78867AA}"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E7D75B8A-41BF-4493-8E92-5DF798ECF520}" type="pres">
      <dgm:prSet presAssocID="{108F42E2-0A12-4007-A7E4-C3B9702BCAA0}" presName="parTxOnlySpace" presStyleCnt="0"/>
      <dgm:spPr/>
    </dgm:pt>
    <dgm:pt modelId="{0DEFC12F-A055-40E3-8A32-789EB8E3D209}"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5F2D93BC-4549-4DB8-943A-49F0D55DE142}" type="pres">
      <dgm:prSet presAssocID="{1A538716-F7F2-4D1C-BE9A-C4F0AABD5714}" presName="parTxOnlySpace" presStyleCnt="0"/>
      <dgm:spPr/>
    </dgm:pt>
    <dgm:pt modelId="{1981E2DE-10DF-4C67-A741-9736A4841D45}"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5B7C76DA-E45A-473E-A6A4-A1F215A3553F}" type="pres">
      <dgm:prSet presAssocID="{2FBC1D9E-AE17-408E-A1BD-D96CE85FE6A4}" presName="parTxOnlySpace" presStyleCnt="0"/>
      <dgm:spPr/>
    </dgm:pt>
    <dgm:pt modelId="{C4FFBDE2-B43E-46AE-82ED-191E6DE685D8}"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D11E7760-1793-4AF0-ADCC-B0462F7657FE}" type="pres">
      <dgm:prSet presAssocID="{7CFF4F11-D7A8-4A8E-AC75-F68925796F0A}" presName="parTxOnlySpace" presStyleCnt="0"/>
      <dgm:spPr/>
    </dgm:pt>
    <dgm:pt modelId="{79889EC0-7E39-4B07-B6A9-00C1C19323F9}"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8A2FF98B-6F9C-449C-913C-1EC5D6C40384}" type="pres">
      <dgm:prSet presAssocID="{BD1863F8-E146-4892-867C-D6BEA1E99F98}" presName="parTxOnlySpace" presStyleCnt="0"/>
      <dgm:spPr/>
    </dgm:pt>
    <dgm:pt modelId="{587D2FD4-6968-4CD9-849A-23433F4799E0}"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E5E3ABC4-26AE-46D8-BF88-4A1CA34FDCB7}" type="presOf" srcId="{79B0A28A-DAA5-4690-96D1-BEF120D32EFC}" destId="{7AB7BA11-179E-4C99-B758-4B72D1F6839B}" srcOrd="0" destOrd="0" presId="urn:microsoft.com/office/officeart/2005/8/layout/chevron1"/>
    <dgm:cxn modelId="{AF59DFCE-FEDF-4871-A7F4-DE3C9CD18CAA}" type="presOf" srcId="{C4C5F77B-744C-461E-9801-9892ADD88FC3}" destId="{1981E2DE-10DF-4C67-A741-9736A4841D45}"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90C33209-FF78-42EA-879A-D7394C5F1C3C}" type="presOf" srcId="{012DB4CF-8958-4A68-A2D7-7C78E19262CD}" destId="{77DFB460-86AC-4ABD-8A2E-066D7498C8B2}" srcOrd="0" destOrd="0" presId="urn:microsoft.com/office/officeart/2005/8/layout/chevron1"/>
    <dgm:cxn modelId="{EE1A8308-3FE3-4C4C-8D49-0F00B7DC0CB8}" type="presOf" srcId="{C9413CCF-7587-4B44-B5B1-11C8DC176BC1}" destId="{2D8C8D35-D025-4FD3-B332-E8C5C78867AA}" srcOrd="0" destOrd="0" presId="urn:microsoft.com/office/officeart/2005/8/layout/chevron1"/>
    <dgm:cxn modelId="{7FAB9A87-801F-4F97-8EE3-614B61E077DD}" type="presOf" srcId="{213D170D-A354-4395-B337-5D316140EA0F}" destId="{79889EC0-7E39-4B07-B6A9-00C1C19323F9}" srcOrd="0" destOrd="0" presId="urn:microsoft.com/office/officeart/2005/8/layout/chevron1"/>
    <dgm:cxn modelId="{9815F763-23E9-47BA-A856-3E34D62519AB}" type="presOf" srcId="{B17A7FCF-1BAC-499A-9E6A-19194A86EE87}" destId="{C4FFBDE2-B43E-46AE-82ED-191E6DE685D8}" srcOrd="0" destOrd="0" presId="urn:microsoft.com/office/officeart/2005/8/layout/chevron1"/>
    <dgm:cxn modelId="{EE74BACC-12D1-4311-B6D6-D6B9F783AEF9}" type="presOf" srcId="{D305CDF0-00DE-44A0-9D60-0B4F4B2468FF}" destId="{0DEFC12F-A055-40E3-8A32-789EB8E3D209}"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8195F810-E404-4823-8B83-EF77DAB78BA8}" srcId="{012DB4CF-8958-4A68-A2D7-7C78E19262CD}" destId="{D305CDF0-00DE-44A0-9D60-0B4F4B2468FF}" srcOrd="2" destOrd="0" parTransId="{E0FAEDFA-C816-4A3B-9DFB-0DBDC2CBE408}" sibTransId="{1A538716-F7F2-4D1C-BE9A-C4F0AABD5714}"/>
    <dgm:cxn modelId="{FC20BC6A-4A0E-4B6F-A469-30A166AD2E8F}" srcId="{012DB4CF-8958-4A68-A2D7-7C78E19262CD}" destId="{C4C5F77B-744C-461E-9801-9892ADD88FC3}" srcOrd="3" destOrd="0" parTransId="{455A548E-0BE2-47C5-9C12-F58D2B1E3FFF}" sibTransId="{2FBC1D9E-AE17-408E-A1BD-D96CE85FE6A4}"/>
    <dgm:cxn modelId="{4ACA2210-3697-4838-BF33-326EA6C240A4}" type="presOf" srcId="{B3FDAB15-ED21-4277-B266-879540DC371B}" destId="{587D2FD4-6968-4CD9-849A-23433F4799E0}" srcOrd="0" destOrd="0" presId="urn:microsoft.com/office/officeart/2005/8/layout/chevron1"/>
    <dgm:cxn modelId="{4B025A53-BF33-41F5-9BEC-69F134EA2CA4}" srcId="{012DB4CF-8958-4A68-A2D7-7C78E19262CD}" destId="{213D170D-A354-4395-B337-5D316140EA0F}" srcOrd="5" destOrd="0" parTransId="{D5D73FAB-8747-43B1-8FBE-3A1FB4AC12F4}" sibTransId="{BD1863F8-E146-4892-867C-D6BEA1E99F98}"/>
    <dgm:cxn modelId="{1F37F6C1-6D10-4741-AA4D-DDC3ACC67197}" type="presParOf" srcId="{77DFB460-86AC-4ABD-8A2E-066D7498C8B2}" destId="{7AB7BA11-179E-4C99-B758-4B72D1F6839B}" srcOrd="0" destOrd="0" presId="urn:microsoft.com/office/officeart/2005/8/layout/chevron1"/>
    <dgm:cxn modelId="{D8D07503-5984-477D-A2E2-710B50F6573A}" type="presParOf" srcId="{77DFB460-86AC-4ABD-8A2E-066D7498C8B2}" destId="{B9EE31D8-98E3-45AE-B14C-F8393C91885D}" srcOrd="1" destOrd="0" presId="urn:microsoft.com/office/officeart/2005/8/layout/chevron1"/>
    <dgm:cxn modelId="{24FDA13E-1280-4944-A8D4-09636A509880}" type="presParOf" srcId="{77DFB460-86AC-4ABD-8A2E-066D7498C8B2}" destId="{2D8C8D35-D025-4FD3-B332-E8C5C78867AA}" srcOrd="2" destOrd="0" presId="urn:microsoft.com/office/officeart/2005/8/layout/chevron1"/>
    <dgm:cxn modelId="{2530D39D-8C9B-4CB8-995A-A52DA681D1C7}" type="presParOf" srcId="{77DFB460-86AC-4ABD-8A2E-066D7498C8B2}" destId="{E7D75B8A-41BF-4493-8E92-5DF798ECF520}" srcOrd="3" destOrd="0" presId="urn:microsoft.com/office/officeart/2005/8/layout/chevron1"/>
    <dgm:cxn modelId="{41EFC08A-344D-49CC-9BB9-76960EEB6039}" type="presParOf" srcId="{77DFB460-86AC-4ABD-8A2E-066D7498C8B2}" destId="{0DEFC12F-A055-40E3-8A32-789EB8E3D209}" srcOrd="4" destOrd="0" presId="urn:microsoft.com/office/officeart/2005/8/layout/chevron1"/>
    <dgm:cxn modelId="{4E3151E2-005E-4324-A720-F60B52E4013F}" type="presParOf" srcId="{77DFB460-86AC-4ABD-8A2E-066D7498C8B2}" destId="{5F2D93BC-4549-4DB8-943A-49F0D55DE142}" srcOrd="5" destOrd="0" presId="urn:microsoft.com/office/officeart/2005/8/layout/chevron1"/>
    <dgm:cxn modelId="{72B19D92-1D0F-4BA9-8FBB-5E781369ADCC}" type="presParOf" srcId="{77DFB460-86AC-4ABD-8A2E-066D7498C8B2}" destId="{1981E2DE-10DF-4C67-A741-9736A4841D45}" srcOrd="6" destOrd="0" presId="urn:microsoft.com/office/officeart/2005/8/layout/chevron1"/>
    <dgm:cxn modelId="{4EA751B2-880B-4C7D-989B-7AEFD4073127}" type="presParOf" srcId="{77DFB460-86AC-4ABD-8A2E-066D7498C8B2}" destId="{5B7C76DA-E45A-473E-A6A4-A1F215A3553F}" srcOrd="7" destOrd="0" presId="urn:microsoft.com/office/officeart/2005/8/layout/chevron1"/>
    <dgm:cxn modelId="{609EDBC6-6F07-48E1-986E-0395C555BA19}" type="presParOf" srcId="{77DFB460-86AC-4ABD-8A2E-066D7498C8B2}" destId="{C4FFBDE2-B43E-46AE-82ED-191E6DE685D8}" srcOrd="8" destOrd="0" presId="urn:microsoft.com/office/officeart/2005/8/layout/chevron1"/>
    <dgm:cxn modelId="{85002D43-93E5-4CC4-A455-F43EB2AD8D21}" type="presParOf" srcId="{77DFB460-86AC-4ABD-8A2E-066D7498C8B2}" destId="{D11E7760-1793-4AF0-ADCC-B0462F7657FE}" srcOrd="9" destOrd="0" presId="urn:microsoft.com/office/officeart/2005/8/layout/chevron1"/>
    <dgm:cxn modelId="{E7169D5D-C69F-4128-9AC4-50118D0B0AEC}" type="presParOf" srcId="{77DFB460-86AC-4ABD-8A2E-066D7498C8B2}" destId="{79889EC0-7E39-4B07-B6A9-00C1C19323F9}" srcOrd="10" destOrd="0" presId="urn:microsoft.com/office/officeart/2005/8/layout/chevron1"/>
    <dgm:cxn modelId="{FC6D7872-E4B2-43DD-BA32-522F12FEFB6F}" type="presParOf" srcId="{77DFB460-86AC-4ABD-8A2E-066D7498C8B2}" destId="{8A2FF98B-6F9C-449C-913C-1EC5D6C40384}" srcOrd="11" destOrd="0" presId="urn:microsoft.com/office/officeart/2005/8/layout/chevron1"/>
    <dgm:cxn modelId="{F2130F83-7FAD-4FFD-B8EF-1C3B5F0F9A92}" type="presParOf" srcId="{77DFB460-86AC-4ABD-8A2E-066D7498C8B2}" destId="{587D2FD4-6968-4CD9-849A-23433F4799E0}"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12DB4CF-8958-4A68-A2D7-7C78E19262CD}" type="doc">
      <dgm:prSet loTypeId="urn:microsoft.com/office/officeart/2005/8/layout/chevron1" loCatId="process" qsTypeId="urn:microsoft.com/office/officeart/2005/8/quickstyle/simple1" qsCatId="simple" csTypeId="urn:microsoft.com/office/officeart/2005/8/colors/accent1_2" csCatId="accent1" phldr="1"/>
      <dgm:spPr/>
    </dgm:pt>
    <dgm:pt modelId="{79B0A28A-DAA5-4690-96D1-BEF120D32EFC}">
      <dgm:prSet phldrT="[テキスト]" custT="1"/>
      <dgm:spPr>
        <a:solidFill>
          <a:srgbClr val="129FB3"/>
        </a:solidFill>
      </dgm:spPr>
      <dgm:t>
        <a:bodyPr/>
        <a:lstStyle/>
        <a:p>
          <a:r>
            <a:rPr kumimoji="1" lang="ja-JP" altLang="en-US" sz="1600" smtClean="0"/>
            <a:t>課題抽出</a:t>
          </a:r>
          <a:endParaRPr kumimoji="1" lang="ja-JP" altLang="en-US" sz="1600" dirty="0"/>
        </a:p>
      </dgm:t>
    </dgm:pt>
    <dgm:pt modelId="{CAF38776-4BE9-4F56-8CEA-252B5929FA12}" type="parTrans" cxnId="{A07D54E1-DA91-415A-A728-11F5D56C0F09}">
      <dgm:prSet/>
      <dgm:spPr/>
      <dgm:t>
        <a:bodyPr/>
        <a:lstStyle/>
        <a:p>
          <a:endParaRPr kumimoji="1" lang="ja-JP" altLang="en-US"/>
        </a:p>
      </dgm:t>
    </dgm:pt>
    <dgm:pt modelId="{D7A9A3C8-E436-4943-AFCD-D0FA9EF17B7D}" type="sibTrans" cxnId="{A07D54E1-DA91-415A-A728-11F5D56C0F09}">
      <dgm:prSet/>
      <dgm:spPr>
        <a:solidFill>
          <a:srgbClr val="818181"/>
        </a:solidFill>
      </dgm:spPr>
      <dgm:t>
        <a:bodyPr/>
        <a:lstStyle/>
        <a:p>
          <a:endParaRPr kumimoji="1" lang="ja-JP" altLang="en-US"/>
        </a:p>
      </dgm:t>
    </dgm:pt>
    <dgm:pt modelId="{C9413CCF-7587-4B44-B5B1-11C8DC176BC1}">
      <dgm:prSet phldrT="[テキスト]" custT="1"/>
      <dgm:spPr>
        <a:solidFill>
          <a:srgbClr val="129FB3"/>
        </a:solidFill>
      </dgm:spPr>
      <dgm:t>
        <a:bodyPr/>
        <a:lstStyle/>
        <a:p>
          <a:r>
            <a:rPr kumimoji="1" lang="ja-JP" altLang="en-US" sz="1600" dirty="0" smtClean="0"/>
            <a:t>人口分析</a:t>
          </a:r>
          <a:endParaRPr kumimoji="1" lang="ja-JP" altLang="en-US" sz="1600" dirty="0"/>
        </a:p>
      </dgm:t>
    </dgm:pt>
    <dgm:pt modelId="{865EB31C-E259-4665-AA83-D768DE99CC31}" type="parTrans" cxnId="{B2F35641-204E-4FBF-961A-3555B361087B}">
      <dgm:prSet/>
      <dgm:spPr/>
      <dgm:t>
        <a:bodyPr/>
        <a:lstStyle/>
        <a:p>
          <a:endParaRPr kumimoji="1" lang="ja-JP" altLang="en-US"/>
        </a:p>
      </dgm:t>
    </dgm:pt>
    <dgm:pt modelId="{108F42E2-0A12-4007-A7E4-C3B9702BCAA0}" type="sibTrans" cxnId="{B2F35641-204E-4FBF-961A-3555B361087B}">
      <dgm:prSet/>
      <dgm:spPr>
        <a:solidFill>
          <a:srgbClr val="818181"/>
        </a:solidFill>
      </dgm:spPr>
      <dgm:t>
        <a:bodyPr/>
        <a:lstStyle/>
        <a:p>
          <a:endParaRPr kumimoji="1" lang="ja-JP" altLang="en-US"/>
        </a:p>
      </dgm:t>
    </dgm:pt>
    <dgm:pt modelId="{D305CDF0-00DE-44A0-9D60-0B4F4B2468FF}">
      <dgm:prSet phldrT="[テキスト]" custT="1"/>
      <dgm:spPr>
        <a:solidFill>
          <a:srgbClr val="129FB3"/>
        </a:solidFill>
      </dgm:spPr>
      <dgm:t>
        <a:bodyPr/>
        <a:lstStyle/>
        <a:p>
          <a:r>
            <a:rPr kumimoji="1" lang="ja-JP" altLang="en-US" sz="1600" dirty="0" smtClean="0"/>
            <a:t>将来像</a:t>
          </a:r>
          <a:endParaRPr kumimoji="1" lang="ja-JP" altLang="en-US" sz="1600" dirty="0"/>
        </a:p>
      </dgm:t>
    </dgm:pt>
    <dgm:pt modelId="{E0FAEDFA-C816-4A3B-9DFB-0DBDC2CBE408}" type="parTrans" cxnId="{8195F810-E404-4823-8B83-EF77DAB78BA8}">
      <dgm:prSet/>
      <dgm:spPr/>
      <dgm:t>
        <a:bodyPr/>
        <a:lstStyle/>
        <a:p>
          <a:endParaRPr kumimoji="1" lang="ja-JP" altLang="en-US"/>
        </a:p>
      </dgm:t>
    </dgm:pt>
    <dgm:pt modelId="{1A538716-F7F2-4D1C-BE9A-C4F0AABD5714}" type="sibTrans" cxnId="{8195F810-E404-4823-8B83-EF77DAB78BA8}">
      <dgm:prSet/>
      <dgm:spPr>
        <a:solidFill>
          <a:srgbClr val="818181"/>
        </a:solidFill>
      </dgm:spPr>
      <dgm:t>
        <a:bodyPr/>
        <a:lstStyle/>
        <a:p>
          <a:endParaRPr kumimoji="1" lang="ja-JP" altLang="en-US"/>
        </a:p>
      </dgm:t>
    </dgm:pt>
    <dgm:pt modelId="{B17A7FCF-1BAC-499A-9E6A-19194A86EE87}">
      <dgm:prSet phldrT="[テキスト]" custT="1"/>
      <dgm:spPr>
        <a:solidFill>
          <a:srgbClr val="129FB3"/>
        </a:solidFill>
      </dgm:spPr>
      <dgm:t>
        <a:bodyPr/>
        <a:lstStyle/>
        <a:p>
          <a:r>
            <a:rPr kumimoji="1" lang="ja-JP" altLang="en-US" sz="1600" dirty="0" smtClean="0"/>
            <a:t>部門別構想</a:t>
          </a:r>
          <a:endParaRPr kumimoji="1" lang="ja-JP" altLang="en-US" sz="1600" dirty="0"/>
        </a:p>
      </dgm:t>
    </dgm:pt>
    <dgm:pt modelId="{59C45588-E811-404B-851B-9FA86D22BBB6}" type="parTrans" cxnId="{E7815E81-95AC-45DA-A2CA-58FABEA6B605}">
      <dgm:prSet/>
      <dgm:spPr/>
      <dgm:t>
        <a:bodyPr/>
        <a:lstStyle/>
        <a:p>
          <a:endParaRPr kumimoji="1" lang="ja-JP" altLang="en-US"/>
        </a:p>
      </dgm:t>
    </dgm:pt>
    <dgm:pt modelId="{7CFF4F11-D7A8-4A8E-AC75-F68925796F0A}" type="sibTrans" cxnId="{E7815E81-95AC-45DA-A2CA-58FABEA6B605}">
      <dgm:prSet/>
      <dgm:spPr>
        <a:solidFill>
          <a:srgbClr val="818181"/>
        </a:solidFill>
      </dgm:spPr>
      <dgm:t>
        <a:bodyPr/>
        <a:lstStyle/>
        <a:p>
          <a:endParaRPr kumimoji="1" lang="ja-JP" altLang="en-US"/>
        </a:p>
      </dgm:t>
    </dgm:pt>
    <dgm:pt modelId="{C4C5F77B-744C-461E-9801-9892ADD88FC3}">
      <dgm:prSet phldrT="[テキスト]" custT="1"/>
      <dgm:spPr>
        <a:solidFill>
          <a:srgbClr val="129FB3"/>
        </a:solidFill>
      </dgm:spPr>
      <dgm:t>
        <a:bodyPr/>
        <a:lstStyle/>
        <a:p>
          <a:r>
            <a:rPr kumimoji="1" lang="ja-JP" altLang="en-US" sz="1600" dirty="0" smtClean="0"/>
            <a:t>全体構想</a:t>
          </a:r>
          <a:endParaRPr kumimoji="1" lang="ja-JP" altLang="en-US" sz="1600" dirty="0"/>
        </a:p>
      </dgm:t>
    </dgm:pt>
    <dgm:pt modelId="{455A548E-0BE2-47C5-9C12-F58D2B1E3FFF}" type="parTrans" cxnId="{FC20BC6A-4A0E-4B6F-A469-30A166AD2E8F}">
      <dgm:prSet/>
      <dgm:spPr/>
      <dgm:t>
        <a:bodyPr/>
        <a:lstStyle/>
        <a:p>
          <a:endParaRPr kumimoji="1" lang="ja-JP" altLang="en-US"/>
        </a:p>
      </dgm:t>
    </dgm:pt>
    <dgm:pt modelId="{2FBC1D9E-AE17-408E-A1BD-D96CE85FE6A4}" type="sibTrans" cxnId="{FC20BC6A-4A0E-4B6F-A469-30A166AD2E8F}">
      <dgm:prSet/>
      <dgm:spPr>
        <a:solidFill>
          <a:srgbClr val="818181"/>
        </a:solidFill>
      </dgm:spPr>
      <dgm:t>
        <a:bodyPr/>
        <a:lstStyle/>
        <a:p>
          <a:endParaRPr kumimoji="1" lang="ja-JP" altLang="en-US"/>
        </a:p>
      </dgm:t>
    </dgm:pt>
    <dgm:pt modelId="{213D170D-A354-4395-B337-5D316140EA0F}">
      <dgm:prSet phldrT="[テキスト]" custT="1"/>
      <dgm:spPr>
        <a:solidFill>
          <a:srgbClr val="129FB3"/>
        </a:solidFill>
      </dgm:spPr>
      <dgm:t>
        <a:bodyPr/>
        <a:lstStyle/>
        <a:p>
          <a:r>
            <a:rPr kumimoji="1" lang="ja-JP" altLang="en-US" sz="1600" dirty="0" smtClean="0"/>
            <a:t>コンセプト</a:t>
          </a:r>
          <a:endParaRPr kumimoji="1" lang="ja-JP" altLang="en-US" sz="1600" dirty="0"/>
        </a:p>
      </dgm:t>
    </dgm:pt>
    <dgm:pt modelId="{D5D73FAB-8747-43B1-8FBE-3A1FB4AC12F4}" type="parTrans" cxnId="{4B025A53-BF33-41F5-9BEC-69F134EA2CA4}">
      <dgm:prSet/>
      <dgm:spPr/>
      <dgm:t>
        <a:bodyPr/>
        <a:lstStyle/>
        <a:p>
          <a:endParaRPr kumimoji="1" lang="ja-JP" altLang="en-US"/>
        </a:p>
      </dgm:t>
    </dgm:pt>
    <dgm:pt modelId="{BD1863F8-E146-4892-867C-D6BEA1E99F98}" type="sibTrans" cxnId="{4B025A53-BF33-41F5-9BEC-69F134EA2CA4}">
      <dgm:prSet/>
      <dgm:spPr>
        <a:solidFill>
          <a:srgbClr val="818181"/>
        </a:solidFill>
      </dgm:spPr>
      <dgm:t>
        <a:bodyPr/>
        <a:lstStyle/>
        <a:p>
          <a:endParaRPr kumimoji="1" lang="ja-JP" altLang="en-US"/>
        </a:p>
      </dgm:t>
    </dgm:pt>
    <dgm:pt modelId="{B3FDAB15-ED21-4277-B266-879540DC371B}">
      <dgm:prSet phldrT="[テキスト]" custT="1"/>
      <dgm:spPr>
        <a:solidFill>
          <a:srgbClr val="129FB3"/>
        </a:solidFill>
      </dgm:spPr>
      <dgm:t>
        <a:bodyPr/>
        <a:lstStyle/>
        <a:p>
          <a:r>
            <a:rPr kumimoji="1" lang="ja-JP" altLang="en-US" sz="1600" dirty="0" smtClean="0"/>
            <a:t>地区別構想</a:t>
          </a:r>
          <a:endParaRPr kumimoji="1" lang="ja-JP" altLang="en-US" sz="1600" dirty="0"/>
        </a:p>
      </dgm:t>
    </dgm:pt>
    <dgm:pt modelId="{E6C1484C-8E76-4F34-92DA-3BADC3760355}" type="parTrans" cxnId="{3B352E91-B8B6-4F47-8CA0-095428D6B4A1}">
      <dgm:prSet/>
      <dgm:spPr/>
      <dgm:t>
        <a:bodyPr/>
        <a:lstStyle/>
        <a:p>
          <a:endParaRPr kumimoji="1" lang="ja-JP" altLang="en-US"/>
        </a:p>
      </dgm:t>
    </dgm:pt>
    <dgm:pt modelId="{557D5AB8-D022-4044-A857-FD38F8F77DF1}" type="sibTrans" cxnId="{3B352E91-B8B6-4F47-8CA0-095428D6B4A1}">
      <dgm:prSet/>
      <dgm:spPr/>
      <dgm:t>
        <a:bodyPr/>
        <a:lstStyle/>
        <a:p>
          <a:endParaRPr kumimoji="1" lang="ja-JP" altLang="en-US"/>
        </a:p>
      </dgm:t>
    </dgm:pt>
    <dgm:pt modelId="{77DFB460-86AC-4ABD-8A2E-066D7498C8B2}" type="pres">
      <dgm:prSet presAssocID="{012DB4CF-8958-4A68-A2D7-7C78E19262CD}" presName="Name0" presStyleCnt="0">
        <dgm:presLayoutVars>
          <dgm:dir/>
          <dgm:animLvl val="lvl"/>
          <dgm:resizeHandles val="exact"/>
        </dgm:presLayoutVars>
      </dgm:prSet>
      <dgm:spPr/>
    </dgm:pt>
    <dgm:pt modelId="{7AB7BA11-179E-4C99-B758-4B72D1F6839B}" type="pres">
      <dgm:prSet presAssocID="{79B0A28A-DAA5-4690-96D1-BEF120D32EFC}" presName="parTxOnly" presStyleLbl="node1" presStyleIdx="0" presStyleCnt="7">
        <dgm:presLayoutVars>
          <dgm:chMax val="0"/>
          <dgm:chPref val="0"/>
          <dgm:bulletEnabled val="1"/>
        </dgm:presLayoutVars>
      </dgm:prSet>
      <dgm:spPr/>
      <dgm:t>
        <a:bodyPr/>
        <a:lstStyle/>
        <a:p>
          <a:endParaRPr kumimoji="1" lang="ja-JP" altLang="en-US"/>
        </a:p>
      </dgm:t>
    </dgm:pt>
    <dgm:pt modelId="{B9EE31D8-98E3-45AE-B14C-F8393C91885D}" type="pres">
      <dgm:prSet presAssocID="{D7A9A3C8-E436-4943-AFCD-D0FA9EF17B7D}" presName="parTxOnlySpace" presStyleCnt="0"/>
      <dgm:spPr/>
    </dgm:pt>
    <dgm:pt modelId="{2D8C8D35-D025-4FD3-B332-E8C5C78867AA}" type="pres">
      <dgm:prSet presAssocID="{C9413CCF-7587-4B44-B5B1-11C8DC176BC1}" presName="parTxOnly" presStyleLbl="node1" presStyleIdx="1" presStyleCnt="7">
        <dgm:presLayoutVars>
          <dgm:chMax val="0"/>
          <dgm:chPref val="0"/>
          <dgm:bulletEnabled val="1"/>
        </dgm:presLayoutVars>
      </dgm:prSet>
      <dgm:spPr/>
      <dgm:t>
        <a:bodyPr/>
        <a:lstStyle/>
        <a:p>
          <a:endParaRPr kumimoji="1" lang="ja-JP" altLang="en-US"/>
        </a:p>
      </dgm:t>
    </dgm:pt>
    <dgm:pt modelId="{E7D75B8A-41BF-4493-8E92-5DF798ECF520}" type="pres">
      <dgm:prSet presAssocID="{108F42E2-0A12-4007-A7E4-C3B9702BCAA0}" presName="parTxOnlySpace" presStyleCnt="0"/>
      <dgm:spPr/>
    </dgm:pt>
    <dgm:pt modelId="{0DEFC12F-A055-40E3-8A32-789EB8E3D209}" type="pres">
      <dgm:prSet presAssocID="{D305CDF0-00DE-44A0-9D60-0B4F4B2468FF}" presName="parTxOnly" presStyleLbl="node1" presStyleIdx="2" presStyleCnt="7">
        <dgm:presLayoutVars>
          <dgm:chMax val="0"/>
          <dgm:chPref val="0"/>
          <dgm:bulletEnabled val="1"/>
        </dgm:presLayoutVars>
      </dgm:prSet>
      <dgm:spPr/>
      <dgm:t>
        <a:bodyPr/>
        <a:lstStyle/>
        <a:p>
          <a:endParaRPr kumimoji="1" lang="ja-JP" altLang="en-US"/>
        </a:p>
      </dgm:t>
    </dgm:pt>
    <dgm:pt modelId="{5F2D93BC-4549-4DB8-943A-49F0D55DE142}" type="pres">
      <dgm:prSet presAssocID="{1A538716-F7F2-4D1C-BE9A-C4F0AABD5714}" presName="parTxOnlySpace" presStyleCnt="0"/>
      <dgm:spPr/>
    </dgm:pt>
    <dgm:pt modelId="{1981E2DE-10DF-4C67-A741-9736A4841D45}" type="pres">
      <dgm:prSet presAssocID="{C4C5F77B-744C-461E-9801-9892ADD88FC3}" presName="parTxOnly" presStyleLbl="node1" presStyleIdx="3" presStyleCnt="7">
        <dgm:presLayoutVars>
          <dgm:chMax val="0"/>
          <dgm:chPref val="0"/>
          <dgm:bulletEnabled val="1"/>
        </dgm:presLayoutVars>
      </dgm:prSet>
      <dgm:spPr/>
      <dgm:t>
        <a:bodyPr/>
        <a:lstStyle/>
        <a:p>
          <a:endParaRPr kumimoji="1" lang="ja-JP" altLang="en-US"/>
        </a:p>
      </dgm:t>
    </dgm:pt>
    <dgm:pt modelId="{5B7C76DA-E45A-473E-A6A4-A1F215A3553F}" type="pres">
      <dgm:prSet presAssocID="{2FBC1D9E-AE17-408E-A1BD-D96CE85FE6A4}" presName="parTxOnlySpace" presStyleCnt="0"/>
      <dgm:spPr/>
    </dgm:pt>
    <dgm:pt modelId="{C4FFBDE2-B43E-46AE-82ED-191E6DE685D8}" type="pres">
      <dgm:prSet presAssocID="{B17A7FCF-1BAC-499A-9E6A-19194A86EE87}" presName="parTxOnly" presStyleLbl="node1" presStyleIdx="4" presStyleCnt="7">
        <dgm:presLayoutVars>
          <dgm:chMax val="0"/>
          <dgm:chPref val="0"/>
          <dgm:bulletEnabled val="1"/>
        </dgm:presLayoutVars>
      </dgm:prSet>
      <dgm:spPr/>
      <dgm:t>
        <a:bodyPr/>
        <a:lstStyle/>
        <a:p>
          <a:endParaRPr kumimoji="1" lang="ja-JP" altLang="en-US"/>
        </a:p>
      </dgm:t>
    </dgm:pt>
    <dgm:pt modelId="{D11E7760-1793-4AF0-ADCC-B0462F7657FE}" type="pres">
      <dgm:prSet presAssocID="{7CFF4F11-D7A8-4A8E-AC75-F68925796F0A}" presName="parTxOnlySpace" presStyleCnt="0"/>
      <dgm:spPr/>
    </dgm:pt>
    <dgm:pt modelId="{79889EC0-7E39-4B07-B6A9-00C1C19323F9}" type="pres">
      <dgm:prSet presAssocID="{213D170D-A354-4395-B337-5D316140EA0F}" presName="parTxOnly" presStyleLbl="node1" presStyleIdx="5" presStyleCnt="7">
        <dgm:presLayoutVars>
          <dgm:chMax val="0"/>
          <dgm:chPref val="0"/>
          <dgm:bulletEnabled val="1"/>
        </dgm:presLayoutVars>
      </dgm:prSet>
      <dgm:spPr/>
      <dgm:t>
        <a:bodyPr/>
        <a:lstStyle/>
        <a:p>
          <a:endParaRPr kumimoji="1" lang="ja-JP" altLang="en-US"/>
        </a:p>
      </dgm:t>
    </dgm:pt>
    <dgm:pt modelId="{8A2FF98B-6F9C-449C-913C-1EC5D6C40384}" type="pres">
      <dgm:prSet presAssocID="{BD1863F8-E146-4892-867C-D6BEA1E99F98}" presName="parTxOnlySpace" presStyleCnt="0"/>
      <dgm:spPr/>
    </dgm:pt>
    <dgm:pt modelId="{587D2FD4-6968-4CD9-849A-23433F4799E0}" type="pres">
      <dgm:prSet presAssocID="{B3FDAB15-ED21-4277-B266-879540DC371B}" presName="parTxOnly" presStyleLbl="node1" presStyleIdx="6" presStyleCnt="7">
        <dgm:presLayoutVars>
          <dgm:chMax val="0"/>
          <dgm:chPref val="0"/>
          <dgm:bulletEnabled val="1"/>
        </dgm:presLayoutVars>
      </dgm:prSet>
      <dgm:spPr/>
      <dgm:t>
        <a:bodyPr/>
        <a:lstStyle/>
        <a:p>
          <a:endParaRPr kumimoji="1" lang="ja-JP" altLang="en-US"/>
        </a:p>
      </dgm:t>
    </dgm:pt>
  </dgm:ptLst>
  <dgm:cxnLst>
    <dgm:cxn modelId="{B2F35641-204E-4FBF-961A-3555B361087B}" srcId="{012DB4CF-8958-4A68-A2D7-7C78E19262CD}" destId="{C9413CCF-7587-4B44-B5B1-11C8DC176BC1}" srcOrd="1" destOrd="0" parTransId="{865EB31C-E259-4665-AA83-D768DE99CC31}" sibTransId="{108F42E2-0A12-4007-A7E4-C3B9702BCAA0}"/>
    <dgm:cxn modelId="{C7C4BB70-629F-46C9-9B67-2CEBF9D46213}" type="presOf" srcId="{B17A7FCF-1BAC-499A-9E6A-19194A86EE87}" destId="{C4FFBDE2-B43E-46AE-82ED-191E6DE685D8}" srcOrd="0" destOrd="0" presId="urn:microsoft.com/office/officeart/2005/8/layout/chevron1"/>
    <dgm:cxn modelId="{42701B8D-A999-4B0C-B063-57065B0276B4}" type="presOf" srcId="{213D170D-A354-4395-B337-5D316140EA0F}" destId="{79889EC0-7E39-4B07-B6A9-00C1C19323F9}" srcOrd="0" destOrd="0" presId="urn:microsoft.com/office/officeart/2005/8/layout/chevron1"/>
    <dgm:cxn modelId="{A07D54E1-DA91-415A-A728-11F5D56C0F09}" srcId="{012DB4CF-8958-4A68-A2D7-7C78E19262CD}" destId="{79B0A28A-DAA5-4690-96D1-BEF120D32EFC}" srcOrd="0" destOrd="0" parTransId="{CAF38776-4BE9-4F56-8CEA-252B5929FA12}" sibTransId="{D7A9A3C8-E436-4943-AFCD-D0FA9EF17B7D}"/>
    <dgm:cxn modelId="{3B352E91-B8B6-4F47-8CA0-095428D6B4A1}" srcId="{012DB4CF-8958-4A68-A2D7-7C78E19262CD}" destId="{B3FDAB15-ED21-4277-B266-879540DC371B}" srcOrd="6" destOrd="0" parTransId="{E6C1484C-8E76-4F34-92DA-3BADC3760355}" sibTransId="{557D5AB8-D022-4044-A857-FD38F8F77DF1}"/>
    <dgm:cxn modelId="{A6D7E246-04F7-46ED-B526-0D8A0B152583}" type="presOf" srcId="{012DB4CF-8958-4A68-A2D7-7C78E19262CD}" destId="{77DFB460-86AC-4ABD-8A2E-066D7498C8B2}" srcOrd="0" destOrd="0" presId="urn:microsoft.com/office/officeart/2005/8/layout/chevron1"/>
    <dgm:cxn modelId="{A8D8C927-3005-434F-80D9-0DC58C1192D0}" type="presOf" srcId="{C9413CCF-7587-4B44-B5B1-11C8DC176BC1}" destId="{2D8C8D35-D025-4FD3-B332-E8C5C78867AA}" srcOrd="0" destOrd="0" presId="urn:microsoft.com/office/officeart/2005/8/layout/chevron1"/>
    <dgm:cxn modelId="{C2B8E98D-C276-4331-9694-6B21684F4F00}" type="presOf" srcId="{D305CDF0-00DE-44A0-9D60-0B4F4B2468FF}" destId="{0DEFC12F-A055-40E3-8A32-789EB8E3D209}" srcOrd="0" destOrd="0" presId="urn:microsoft.com/office/officeart/2005/8/layout/chevron1"/>
    <dgm:cxn modelId="{1F32B505-73D9-4766-B7F0-0ED74B45C4FE}" type="presOf" srcId="{B3FDAB15-ED21-4277-B266-879540DC371B}" destId="{587D2FD4-6968-4CD9-849A-23433F4799E0}" srcOrd="0" destOrd="0" presId="urn:microsoft.com/office/officeart/2005/8/layout/chevron1"/>
    <dgm:cxn modelId="{E7815E81-95AC-45DA-A2CA-58FABEA6B605}" srcId="{012DB4CF-8958-4A68-A2D7-7C78E19262CD}" destId="{B17A7FCF-1BAC-499A-9E6A-19194A86EE87}" srcOrd="4" destOrd="0" parTransId="{59C45588-E811-404B-851B-9FA86D22BBB6}" sibTransId="{7CFF4F11-D7A8-4A8E-AC75-F68925796F0A}"/>
    <dgm:cxn modelId="{75005511-294E-4168-9D1B-9ABC159C8501}" type="presOf" srcId="{79B0A28A-DAA5-4690-96D1-BEF120D32EFC}" destId="{7AB7BA11-179E-4C99-B758-4B72D1F6839B}" srcOrd="0" destOrd="0" presId="urn:microsoft.com/office/officeart/2005/8/layout/chevron1"/>
    <dgm:cxn modelId="{8195F810-E404-4823-8B83-EF77DAB78BA8}" srcId="{012DB4CF-8958-4A68-A2D7-7C78E19262CD}" destId="{D305CDF0-00DE-44A0-9D60-0B4F4B2468FF}" srcOrd="2" destOrd="0" parTransId="{E0FAEDFA-C816-4A3B-9DFB-0DBDC2CBE408}" sibTransId="{1A538716-F7F2-4D1C-BE9A-C4F0AABD5714}"/>
    <dgm:cxn modelId="{79E0A0A7-0DF4-4D83-AC0A-A9AD1EA2C31E}" type="presOf" srcId="{C4C5F77B-744C-461E-9801-9892ADD88FC3}" destId="{1981E2DE-10DF-4C67-A741-9736A4841D45}" srcOrd="0" destOrd="0" presId="urn:microsoft.com/office/officeart/2005/8/layout/chevron1"/>
    <dgm:cxn modelId="{FC20BC6A-4A0E-4B6F-A469-30A166AD2E8F}" srcId="{012DB4CF-8958-4A68-A2D7-7C78E19262CD}" destId="{C4C5F77B-744C-461E-9801-9892ADD88FC3}" srcOrd="3" destOrd="0" parTransId="{455A548E-0BE2-47C5-9C12-F58D2B1E3FFF}" sibTransId="{2FBC1D9E-AE17-408E-A1BD-D96CE85FE6A4}"/>
    <dgm:cxn modelId="{4B025A53-BF33-41F5-9BEC-69F134EA2CA4}" srcId="{012DB4CF-8958-4A68-A2D7-7C78E19262CD}" destId="{213D170D-A354-4395-B337-5D316140EA0F}" srcOrd="5" destOrd="0" parTransId="{D5D73FAB-8747-43B1-8FBE-3A1FB4AC12F4}" sibTransId="{BD1863F8-E146-4892-867C-D6BEA1E99F98}"/>
    <dgm:cxn modelId="{CC65931B-54FD-4754-85DA-3AD4EDD27AA8}" type="presParOf" srcId="{77DFB460-86AC-4ABD-8A2E-066D7498C8B2}" destId="{7AB7BA11-179E-4C99-B758-4B72D1F6839B}" srcOrd="0" destOrd="0" presId="urn:microsoft.com/office/officeart/2005/8/layout/chevron1"/>
    <dgm:cxn modelId="{2D813E69-2115-4AE9-A83D-5279DA9F0E65}" type="presParOf" srcId="{77DFB460-86AC-4ABD-8A2E-066D7498C8B2}" destId="{B9EE31D8-98E3-45AE-B14C-F8393C91885D}" srcOrd="1" destOrd="0" presId="urn:microsoft.com/office/officeart/2005/8/layout/chevron1"/>
    <dgm:cxn modelId="{E5623028-32E1-4A73-815C-59D9326DFEA5}" type="presParOf" srcId="{77DFB460-86AC-4ABD-8A2E-066D7498C8B2}" destId="{2D8C8D35-D025-4FD3-B332-E8C5C78867AA}" srcOrd="2" destOrd="0" presId="urn:microsoft.com/office/officeart/2005/8/layout/chevron1"/>
    <dgm:cxn modelId="{C0136224-1BB7-437E-B102-A1263A7168FE}" type="presParOf" srcId="{77DFB460-86AC-4ABD-8A2E-066D7498C8B2}" destId="{E7D75B8A-41BF-4493-8E92-5DF798ECF520}" srcOrd="3" destOrd="0" presId="urn:microsoft.com/office/officeart/2005/8/layout/chevron1"/>
    <dgm:cxn modelId="{168221CF-86CB-4E5D-858C-D85E98CC0F22}" type="presParOf" srcId="{77DFB460-86AC-4ABD-8A2E-066D7498C8B2}" destId="{0DEFC12F-A055-40E3-8A32-789EB8E3D209}" srcOrd="4" destOrd="0" presId="urn:microsoft.com/office/officeart/2005/8/layout/chevron1"/>
    <dgm:cxn modelId="{2BDB4AD8-BB94-4FFD-8B73-171B2C27BDA4}" type="presParOf" srcId="{77DFB460-86AC-4ABD-8A2E-066D7498C8B2}" destId="{5F2D93BC-4549-4DB8-943A-49F0D55DE142}" srcOrd="5" destOrd="0" presId="urn:microsoft.com/office/officeart/2005/8/layout/chevron1"/>
    <dgm:cxn modelId="{749D2B16-0DAF-4E5C-9965-1C0A37EE3F33}" type="presParOf" srcId="{77DFB460-86AC-4ABD-8A2E-066D7498C8B2}" destId="{1981E2DE-10DF-4C67-A741-9736A4841D45}" srcOrd="6" destOrd="0" presId="urn:microsoft.com/office/officeart/2005/8/layout/chevron1"/>
    <dgm:cxn modelId="{86A4F023-6A31-499C-94D2-0A02E0A832ED}" type="presParOf" srcId="{77DFB460-86AC-4ABD-8A2E-066D7498C8B2}" destId="{5B7C76DA-E45A-473E-A6A4-A1F215A3553F}" srcOrd="7" destOrd="0" presId="urn:microsoft.com/office/officeart/2005/8/layout/chevron1"/>
    <dgm:cxn modelId="{CE67C7DC-B7E6-4990-A791-0287EEDA2BC9}" type="presParOf" srcId="{77DFB460-86AC-4ABD-8A2E-066D7498C8B2}" destId="{C4FFBDE2-B43E-46AE-82ED-191E6DE685D8}" srcOrd="8" destOrd="0" presId="urn:microsoft.com/office/officeart/2005/8/layout/chevron1"/>
    <dgm:cxn modelId="{F93D8FFF-FC50-4B17-B58B-0BAED8FB6F7A}" type="presParOf" srcId="{77DFB460-86AC-4ABD-8A2E-066D7498C8B2}" destId="{D11E7760-1793-4AF0-ADCC-B0462F7657FE}" srcOrd="9" destOrd="0" presId="urn:microsoft.com/office/officeart/2005/8/layout/chevron1"/>
    <dgm:cxn modelId="{91CEFA43-0531-4040-9CE2-101D6BDDD072}" type="presParOf" srcId="{77DFB460-86AC-4ABD-8A2E-066D7498C8B2}" destId="{79889EC0-7E39-4B07-B6A9-00C1C19323F9}" srcOrd="10" destOrd="0" presId="urn:microsoft.com/office/officeart/2005/8/layout/chevron1"/>
    <dgm:cxn modelId="{1C3BAFAA-91AF-4325-B505-1B333C9FB2E1}" type="presParOf" srcId="{77DFB460-86AC-4ABD-8A2E-066D7498C8B2}" destId="{8A2FF98B-6F9C-449C-913C-1EC5D6C40384}" srcOrd="11" destOrd="0" presId="urn:microsoft.com/office/officeart/2005/8/layout/chevron1"/>
    <dgm:cxn modelId="{1CF4C3C0-5CDA-4FC9-8237-833A59F348DC}" type="presParOf" srcId="{77DFB460-86AC-4ABD-8A2E-066D7498C8B2}" destId="{587D2FD4-6968-4CD9-849A-23433F4799E0}"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将来　都市像</a:t>
          </a:r>
          <a:endParaRPr kumimoji="1"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コンセプト</a:t>
          </a:r>
          <a:endParaRPr kumimoji="1" lang="ja-JP" altLang="en-US" sz="16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まとめ</a:t>
          </a:r>
          <a:endParaRPr kumimoji="1" lang="ja-JP" altLang="en-US" sz="1600" kern="1200" dirty="0"/>
        </a:p>
      </dsp:txBody>
      <dsp:txXfrm>
        <a:off x="7516061" y="26844"/>
        <a:ext cx="805292" cy="53686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B7BA11-179E-4C99-B758-4B72D1F6839B}">
      <dsp:nvSpPr>
        <dsp:cNvPr id="0" name=""/>
        <dsp:cNvSpPr/>
      </dsp:nvSpPr>
      <dsp:spPr>
        <a:xfrm>
          <a:off x="0"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2D8C8D35-D025-4FD3-B332-E8C5C78867AA}">
      <dsp:nvSpPr>
        <dsp:cNvPr id="0" name=""/>
        <dsp:cNvSpPr/>
      </dsp:nvSpPr>
      <dsp:spPr>
        <a:xfrm>
          <a:off x="1207938"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0DEFC12F-A055-40E3-8A32-789EB8E3D209}">
      <dsp:nvSpPr>
        <dsp:cNvPr id="0" name=""/>
        <dsp:cNvSpPr/>
      </dsp:nvSpPr>
      <dsp:spPr>
        <a:xfrm>
          <a:off x="2415876"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将来　都市像</a:t>
          </a:r>
          <a:endParaRPr kumimoji="1" lang="ja-JP" altLang="en-US" sz="1600" kern="1200" dirty="0"/>
        </a:p>
      </dsp:txBody>
      <dsp:txXfrm>
        <a:off x="2684307" y="26844"/>
        <a:ext cx="805292" cy="536861"/>
      </dsp:txXfrm>
    </dsp:sp>
    <dsp:sp modelId="{1981E2DE-10DF-4C67-A741-9736A4841D45}">
      <dsp:nvSpPr>
        <dsp:cNvPr id="0" name=""/>
        <dsp:cNvSpPr/>
      </dsp:nvSpPr>
      <dsp:spPr>
        <a:xfrm>
          <a:off x="3623815"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endParaRPr kumimoji="1" lang="ja-JP" altLang="en-US" sz="1600" kern="1200" dirty="0"/>
        </a:p>
      </dsp:txBody>
      <dsp:txXfrm>
        <a:off x="3892246" y="26844"/>
        <a:ext cx="805292" cy="536861"/>
      </dsp:txXfrm>
    </dsp:sp>
    <dsp:sp modelId="{C4FFBDE2-B43E-46AE-82ED-191E6DE685D8}">
      <dsp:nvSpPr>
        <dsp:cNvPr id="0" name=""/>
        <dsp:cNvSpPr/>
      </dsp:nvSpPr>
      <dsp:spPr>
        <a:xfrm>
          <a:off x="4831753"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t>コンセプト</a:t>
          </a:r>
          <a:endParaRPr kumimoji="1" lang="ja-JP" altLang="en-US" sz="1400" kern="1200" dirty="0"/>
        </a:p>
      </dsp:txBody>
      <dsp:txXfrm>
        <a:off x="5100184" y="26844"/>
        <a:ext cx="805292" cy="536861"/>
      </dsp:txXfrm>
    </dsp:sp>
    <dsp:sp modelId="{79889EC0-7E39-4B07-B6A9-00C1C19323F9}">
      <dsp:nvSpPr>
        <dsp:cNvPr id="0" name=""/>
        <dsp:cNvSpPr/>
      </dsp:nvSpPr>
      <dsp:spPr>
        <a:xfrm>
          <a:off x="6039691"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地区別構想</a:t>
          </a:r>
          <a:endParaRPr kumimoji="1" lang="ja-JP" altLang="en-US" sz="1600" kern="1200" dirty="0"/>
        </a:p>
      </dsp:txBody>
      <dsp:txXfrm>
        <a:off x="6308122" y="26844"/>
        <a:ext cx="805292" cy="536861"/>
      </dsp:txXfrm>
    </dsp:sp>
    <dsp:sp modelId="{587D2FD4-6968-4CD9-849A-23433F4799E0}">
      <dsp:nvSpPr>
        <dsp:cNvPr id="0" name=""/>
        <dsp:cNvSpPr/>
      </dsp:nvSpPr>
      <dsp:spPr>
        <a:xfrm>
          <a:off x="7247630"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まとめ</a:t>
          </a:r>
          <a:endParaRPr kumimoji="1" lang="ja-JP" altLang="en-US" sz="1600" kern="1200" dirty="0"/>
        </a:p>
      </dsp:txBody>
      <dsp:txXfrm>
        <a:off x="7516061" y="26844"/>
        <a:ext cx="805292" cy="536861"/>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B7BA11-179E-4C99-B758-4B72D1F6839B}">
      <dsp:nvSpPr>
        <dsp:cNvPr id="0" name=""/>
        <dsp:cNvSpPr/>
      </dsp:nvSpPr>
      <dsp:spPr>
        <a:xfrm>
          <a:off x="0"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2D8C8D35-D025-4FD3-B332-E8C5C78867AA}">
      <dsp:nvSpPr>
        <dsp:cNvPr id="0" name=""/>
        <dsp:cNvSpPr/>
      </dsp:nvSpPr>
      <dsp:spPr>
        <a:xfrm>
          <a:off x="1207938"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0DEFC12F-A055-40E3-8A32-789EB8E3D209}">
      <dsp:nvSpPr>
        <dsp:cNvPr id="0" name=""/>
        <dsp:cNvSpPr/>
      </dsp:nvSpPr>
      <dsp:spPr>
        <a:xfrm>
          <a:off x="2415876"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将来　都市像</a:t>
          </a:r>
          <a:endParaRPr kumimoji="1" lang="ja-JP" altLang="en-US" sz="1600" kern="1200" dirty="0"/>
        </a:p>
      </dsp:txBody>
      <dsp:txXfrm>
        <a:off x="2684307" y="26844"/>
        <a:ext cx="805292" cy="536861"/>
      </dsp:txXfrm>
    </dsp:sp>
    <dsp:sp modelId="{1981E2DE-10DF-4C67-A741-9736A4841D45}">
      <dsp:nvSpPr>
        <dsp:cNvPr id="0" name=""/>
        <dsp:cNvSpPr/>
      </dsp:nvSpPr>
      <dsp:spPr>
        <a:xfrm>
          <a:off x="3623815"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endParaRPr kumimoji="1" lang="ja-JP" altLang="en-US" sz="1600" kern="1200" dirty="0"/>
        </a:p>
      </dsp:txBody>
      <dsp:txXfrm>
        <a:off x="3892246" y="26844"/>
        <a:ext cx="805292" cy="536861"/>
      </dsp:txXfrm>
    </dsp:sp>
    <dsp:sp modelId="{C4FFBDE2-B43E-46AE-82ED-191E6DE685D8}">
      <dsp:nvSpPr>
        <dsp:cNvPr id="0" name=""/>
        <dsp:cNvSpPr/>
      </dsp:nvSpPr>
      <dsp:spPr>
        <a:xfrm>
          <a:off x="4831753"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t>コンセプト</a:t>
          </a:r>
          <a:endParaRPr kumimoji="1" lang="ja-JP" altLang="en-US" sz="1400" kern="1200" dirty="0"/>
        </a:p>
      </dsp:txBody>
      <dsp:txXfrm>
        <a:off x="5100184" y="26844"/>
        <a:ext cx="805292" cy="536861"/>
      </dsp:txXfrm>
    </dsp:sp>
    <dsp:sp modelId="{79889EC0-7E39-4B07-B6A9-00C1C19323F9}">
      <dsp:nvSpPr>
        <dsp:cNvPr id="0" name=""/>
        <dsp:cNvSpPr/>
      </dsp:nvSpPr>
      <dsp:spPr>
        <a:xfrm>
          <a:off x="6039691"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地区別構想</a:t>
          </a:r>
          <a:endParaRPr kumimoji="1" lang="ja-JP" altLang="en-US" sz="1600" kern="1200" dirty="0"/>
        </a:p>
      </dsp:txBody>
      <dsp:txXfrm>
        <a:off x="6308122" y="26844"/>
        <a:ext cx="805292" cy="536861"/>
      </dsp:txXfrm>
    </dsp:sp>
    <dsp:sp modelId="{587D2FD4-6968-4CD9-849A-23433F4799E0}">
      <dsp:nvSpPr>
        <dsp:cNvPr id="0" name=""/>
        <dsp:cNvSpPr/>
      </dsp:nvSpPr>
      <dsp:spPr>
        <a:xfrm>
          <a:off x="7247630"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まとめ</a:t>
          </a:r>
          <a:endParaRPr kumimoji="1" lang="ja-JP" altLang="en-US" sz="1600" kern="1200" dirty="0"/>
        </a:p>
      </dsp:txBody>
      <dsp:txXfrm>
        <a:off x="7516061" y="26844"/>
        <a:ext cx="805292" cy="536861"/>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将来　都市像</a:t>
          </a:r>
          <a:endParaRPr kumimoji="1"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endParaRPr kumimoji="1" lang="ja-JP" altLang="en-US" sz="1600" kern="1200" dirty="0"/>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t>コンセプト</a:t>
          </a:r>
          <a:endParaRPr kumimoji="1" lang="ja-JP" altLang="en-US" sz="14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地区別構想</a:t>
          </a:r>
          <a:endParaRPr kumimoji="1" lang="ja-JP" altLang="en-US" sz="1600" kern="1200" dirty="0"/>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まとめ</a:t>
          </a:r>
          <a:endParaRPr kumimoji="1" lang="ja-JP" altLang="en-US" sz="1600" kern="1200" dirty="0"/>
        </a:p>
      </dsp:txBody>
      <dsp:txXfrm>
        <a:off x="7516061" y="26844"/>
        <a:ext cx="805292" cy="536861"/>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mtClean="0"/>
            <a:t>将来　都市像</a:t>
          </a:r>
          <a:endParaRPr kumimoji="1"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コンセプト</a:t>
          </a:r>
          <a:endParaRPr kumimoji="1" lang="ja-JP" altLang="en-US" sz="16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今後の方針</a:t>
          </a:r>
          <a:endParaRPr kumimoji="1" lang="ja-JP" altLang="en-US" sz="1600" kern="1200" dirty="0"/>
        </a:p>
      </dsp:txBody>
      <dsp:txXfrm>
        <a:off x="7516061" y="26844"/>
        <a:ext cx="805292" cy="536861"/>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mtClean="0"/>
            <a:t>将来　都市像</a:t>
          </a:r>
          <a:endParaRPr kumimoji="1"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コンセプト</a:t>
          </a:r>
          <a:endParaRPr kumimoji="1" lang="ja-JP" altLang="en-US" sz="16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今後の方針</a:t>
          </a:r>
          <a:endParaRPr kumimoji="1" lang="ja-JP" altLang="en-US" sz="1600" kern="1200" dirty="0"/>
        </a:p>
      </dsp:txBody>
      <dsp:txXfrm>
        <a:off x="7516061" y="26844"/>
        <a:ext cx="805292" cy="536861"/>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将来　都市像</a:t>
          </a:r>
          <a:endParaRPr kumimoji="1"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コンセプト</a:t>
          </a:r>
          <a:endParaRPr kumimoji="1" lang="ja-JP" altLang="en-US" sz="16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今後の方針</a:t>
          </a:r>
          <a:endParaRPr kumimoji="1" lang="ja-JP" altLang="en-US" sz="1600" kern="1200" dirty="0"/>
        </a:p>
      </dsp:txBody>
      <dsp:txXfrm>
        <a:off x="7516061" y="26844"/>
        <a:ext cx="805292" cy="5368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将来　都市像</a:t>
          </a:r>
          <a:endParaRPr kumimoji="1"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コンセプト</a:t>
          </a:r>
          <a:endParaRPr kumimoji="1" lang="ja-JP" altLang="en-US" sz="16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今後の方針</a:t>
          </a:r>
          <a:endParaRPr kumimoji="1" lang="ja-JP" altLang="en-US" sz="1600" kern="1200" dirty="0"/>
        </a:p>
      </dsp:txBody>
      <dsp:txXfrm>
        <a:off x="7516061" y="26844"/>
        <a:ext cx="805292" cy="536861"/>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将来　都市像</a:t>
          </a:r>
          <a:endParaRPr kumimoji="1"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コンセプト</a:t>
          </a:r>
          <a:endParaRPr kumimoji="1" lang="ja-JP" altLang="en-US" sz="16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今後の方針</a:t>
          </a:r>
          <a:endParaRPr kumimoji="1" lang="ja-JP" altLang="en-US" sz="1600" kern="1200" dirty="0"/>
        </a:p>
      </dsp:txBody>
      <dsp:txXfrm>
        <a:off x="7516061" y="26844"/>
        <a:ext cx="805292" cy="536861"/>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rgbClr val="FFFF00"/>
        </a:solidFill>
        <a:ln w="12700" cap="flat" cmpd="sng" algn="ctr">
          <a:solidFill>
            <a:srgbClr val="FFFF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solidFill>
                <a:schemeClr val="tx1"/>
              </a:solidFill>
            </a:rPr>
            <a:t>将来　都市像</a:t>
          </a:r>
          <a:endParaRPr kumimoji="1" lang="ja-JP" altLang="en-US" sz="1600" kern="1200" dirty="0">
            <a:solidFill>
              <a:schemeClr val="tx1"/>
            </a:solidFill>
          </a:endParaRPr>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コンセプト</a:t>
          </a:r>
          <a:endParaRPr kumimoji="1" lang="ja-JP" altLang="en-US" sz="16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今後の方針</a:t>
          </a:r>
          <a:endParaRPr kumimoji="1" lang="ja-JP" altLang="en-US" sz="1600" kern="1200" dirty="0"/>
        </a:p>
      </dsp:txBody>
      <dsp:txXfrm>
        <a:off x="7516061" y="26844"/>
        <a:ext cx="805292" cy="536861"/>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rgbClr val="FFFF00"/>
        </a:solidFill>
        <a:ln w="12700" cap="flat" cmpd="sng" algn="ctr">
          <a:solidFill>
            <a:srgbClr val="FFFF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solidFill>
                <a:schemeClr val="tx1"/>
              </a:solidFill>
            </a:rPr>
            <a:t>将来　都市像</a:t>
          </a:r>
          <a:endParaRPr kumimoji="1" lang="ja-JP" altLang="en-US" sz="1600" kern="1200" dirty="0">
            <a:solidFill>
              <a:schemeClr val="tx1"/>
            </a:solidFill>
          </a:endParaRPr>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コンセプト</a:t>
          </a:r>
          <a:endParaRPr kumimoji="1" lang="ja-JP" altLang="en-US" sz="16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まとめ</a:t>
          </a:r>
          <a:endParaRPr kumimoji="1" lang="ja-JP" altLang="en-US" sz="1600" kern="1200" dirty="0"/>
        </a:p>
      </dsp:txBody>
      <dsp:txXfrm>
        <a:off x="7516061" y="26844"/>
        <a:ext cx="805292" cy="536861"/>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mtClean="0"/>
            <a:t>将来　都市像</a:t>
          </a:r>
          <a:endParaRPr kumimoji="1"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コンセプト</a:t>
          </a:r>
          <a:endParaRPr kumimoji="1" lang="ja-JP" altLang="en-US" sz="16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まとめ</a:t>
          </a:r>
          <a:endParaRPr kumimoji="1" lang="ja-JP" altLang="en-US" sz="1600" kern="1200" dirty="0"/>
        </a:p>
      </dsp:txBody>
      <dsp:txXfrm>
        <a:off x="7516061" y="26844"/>
        <a:ext cx="805292" cy="536861"/>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D9BCF1-DEC5-43EC-9D4B-0CC869226378}">
      <dsp:nvSpPr>
        <dsp:cNvPr id="0" name=""/>
        <dsp:cNvSpPr/>
      </dsp:nvSpPr>
      <dsp:spPr>
        <a:xfrm>
          <a:off x="3918057" y="782"/>
          <a:ext cx="1159604" cy="753742"/>
        </a:xfrm>
        <a:prstGeom prst="roundRect">
          <a:avLst/>
        </a:prstGeom>
        <a:solidFill>
          <a:srgbClr val="FF000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kumimoji="1" lang="ja-JP" altLang="en-US" sz="1800" kern="1200" dirty="0" smtClean="0"/>
            <a:t>商業</a:t>
          </a:r>
          <a:endParaRPr kumimoji="1" lang="ja-JP" altLang="en-US" sz="1800" kern="1200" dirty="0"/>
        </a:p>
      </dsp:txBody>
      <dsp:txXfrm>
        <a:off x="3954852" y="37577"/>
        <a:ext cx="1086014" cy="680152"/>
      </dsp:txXfrm>
    </dsp:sp>
    <dsp:sp modelId="{FDEE444C-83D7-469B-94D4-D26EA8AE78DD}">
      <dsp:nvSpPr>
        <dsp:cNvPr id="0" name=""/>
        <dsp:cNvSpPr/>
      </dsp:nvSpPr>
      <dsp:spPr>
        <a:xfrm>
          <a:off x="2342759" y="377653"/>
          <a:ext cx="4310200" cy="4310200"/>
        </a:xfrm>
        <a:custGeom>
          <a:avLst/>
          <a:gdLst/>
          <a:ahLst/>
          <a:cxnLst/>
          <a:rect l="0" t="0" r="0" b="0"/>
          <a:pathLst>
            <a:path>
              <a:moveTo>
                <a:pt x="2742612" y="81628"/>
              </a:moveTo>
              <a:arcTo wR="2155100" hR="2155100" stAng="17149196" swAng="1259578"/>
            </a:path>
          </a:pathLst>
        </a:custGeom>
        <a:noFill/>
        <a:ln w="127000" cap="flat" cmpd="sng" algn="ctr">
          <a:solidFill>
            <a:schemeClr val="accent1"/>
          </a:solidFill>
          <a:prstDash val="solid"/>
          <a:miter lim="800000"/>
        </a:ln>
        <a:effectLst/>
      </dsp:spPr>
      <dsp:style>
        <a:lnRef idx="1">
          <a:scrgbClr r="0" g="0" b="0"/>
        </a:lnRef>
        <a:fillRef idx="0">
          <a:scrgbClr r="0" g="0" b="0"/>
        </a:fillRef>
        <a:effectRef idx="0">
          <a:scrgbClr r="0" g="0" b="0"/>
        </a:effectRef>
        <a:fontRef idx="minor"/>
      </dsp:style>
    </dsp:sp>
    <dsp:sp modelId="{8AEBE8D6-6A7A-4925-9413-86E697688E23}">
      <dsp:nvSpPr>
        <dsp:cNvPr id="0" name=""/>
        <dsp:cNvSpPr/>
      </dsp:nvSpPr>
      <dsp:spPr>
        <a:xfrm>
          <a:off x="5602982" y="812199"/>
          <a:ext cx="1159604" cy="753742"/>
        </a:xfrm>
        <a:prstGeom prst="roundRect">
          <a:avLst/>
        </a:prstGeom>
        <a:solidFill>
          <a:srgbClr val="FFC00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kumimoji="1" lang="ja-JP" altLang="en-US" sz="1800" kern="1200" dirty="0" smtClean="0"/>
            <a:t>工業</a:t>
          </a:r>
          <a:endParaRPr kumimoji="1" lang="ja-JP" altLang="en-US" sz="1800" kern="1200" dirty="0"/>
        </a:p>
      </dsp:txBody>
      <dsp:txXfrm>
        <a:off x="5639777" y="848994"/>
        <a:ext cx="1086014" cy="680152"/>
      </dsp:txXfrm>
    </dsp:sp>
    <dsp:sp modelId="{BD218ECB-45FA-40DE-AFB1-08293663D81F}">
      <dsp:nvSpPr>
        <dsp:cNvPr id="0" name=""/>
        <dsp:cNvSpPr/>
      </dsp:nvSpPr>
      <dsp:spPr>
        <a:xfrm>
          <a:off x="2342759" y="377653"/>
          <a:ext cx="4310200" cy="4310200"/>
        </a:xfrm>
        <a:custGeom>
          <a:avLst/>
          <a:gdLst/>
          <a:ahLst/>
          <a:cxnLst/>
          <a:rect l="0" t="0" r="0" b="0"/>
          <a:pathLst>
            <a:path>
              <a:moveTo>
                <a:pt x="4086046" y="1198071"/>
              </a:moveTo>
              <a:arcTo wR="2155100" hR="2155100" stAng="20018145" swAng="1728275"/>
            </a:path>
          </a:pathLst>
        </a:custGeom>
        <a:noFill/>
        <a:ln w="127000" cap="flat" cmpd="sng" algn="ctr">
          <a:solidFill>
            <a:schemeClr val="accent1"/>
          </a:solidFill>
          <a:prstDash val="solid"/>
          <a:miter lim="800000"/>
        </a:ln>
        <a:effectLst/>
      </dsp:spPr>
      <dsp:style>
        <a:lnRef idx="1">
          <a:scrgbClr r="0" g="0" b="0"/>
        </a:lnRef>
        <a:fillRef idx="0">
          <a:scrgbClr r="0" g="0" b="0"/>
        </a:fillRef>
        <a:effectRef idx="0">
          <a:scrgbClr r="0" g="0" b="0"/>
        </a:effectRef>
        <a:fontRef idx="minor"/>
      </dsp:style>
    </dsp:sp>
    <dsp:sp modelId="{7213980D-500E-4375-AA4C-C0E0009415DD}">
      <dsp:nvSpPr>
        <dsp:cNvPr id="0" name=""/>
        <dsp:cNvSpPr/>
      </dsp:nvSpPr>
      <dsp:spPr>
        <a:xfrm>
          <a:off x="6019124" y="2635437"/>
          <a:ext cx="1159604" cy="753742"/>
        </a:xfrm>
        <a:prstGeom prst="roundRect">
          <a:avLst/>
        </a:prstGeom>
        <a:solidFill>
          <a:srgbClr val="FFFF0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kumimoji="1" lang="ja-JP" altLang="en-US" sz="1800" kern="1200" dirty="0" smtClean="0">
              <a:solidFill>
                <a:schemeClr val="tx1"/>
              </a:solidFill>
            </a:rPr>
            <a:t>防災・防犯</a:t>
          </a:r>
          <a:endParaRPr kumimoji="1" lang="ja-JP" altLang="en-US" sz="1800" kern="1200" dirty="0">
            <a:solidFill>
              <a:schemeClr val="tx1"/>
            </a:solidFill>
          </a:endParaRPr>
        </a:p>
      </dsp:txBody>
      <dsp:txXfrm>
        <a:off x="6055919" y="2672232"/>
        <a:ext cx="1086014" cy="680152"/>
      </dsp:txXfrm>
    </dsp:sp>
    <dsp:sp modelId="{863D7D3D-3EE1-429D-BA39-140398B6F16E}">
      <dsp:nvSpPr>
        <dsp:cNvPr id="0" name=""/>
        <dsp:cNvSpPr/>
      </dsp:nvSpPr>
      <dsp:spPr>
        <a:xfrm>
          <a:off x="2342759" y="377653"/>
          <a:ext cx="4310200" cy="4310200"/>
        </a:xfrm>
        <a:custGeom>
          <a:avLst/>
          <a:gdLst/>
          <a:ahLst/>
          <a:cxnLst/>
          <a:rect l="0" t="0" r="0" b="0"/>
          <a:pathLst>
            <a:path>
              <a:moveTo>
                <a:pt x="4129270" y="3019453"/>
              </a:moveTo>
              <a:arcTo wR="2155100" hR="2155100" stAng="1418719" swAng="1361088"/>
            </a:path>
          </a:pathLst>
        </a:custGeom>
        <a:noFill/>
        <a:ln w="127000" cap="flat" cmpd="sng" algn="ctr">
          <a:solidFill>
            <a:schemeClr val="accent1"/>
          </a:solidFill>
          <a:prstDash val="solid"/>
          <a:miter lim="800000"/>
        </a:ln>
        <a:effectLst/>
      </dsp:spPr>
      <dsp:style>
        <a:lnRef idx="1">
          <a:scrgbClr r="0" g="0" b="0"/>
        </a:lnRef>
        <a:fillRef idx="0">
          <a:scrgbClr r="0" g="0" b="0"/>
        </a:fillRef>
        <a:effectRef idx="0">
          <a:scrgbClr r="0" g="0" b="0"/>
        </a:effectRef>
        <a:fontRef idx="minor"/>
      </dsp:style>
    </dsp:sp>
    <dsp:sp modelId="{C93134C6-D237-4FDC-BF3A-F2937C80E39F}">
      <dsp:nvSpPr>
        <dsp:cNvPr id="0" name=""/>
        <dsp:cNvSpPr/>
      </dsp:nvSpPr>
      <dsp:spPr>
        <a:xfrm>
          <a:off x="4853120" y="4097560"/>
          <a:ext cx="1159604" cy="753742"/>
        </a:xfrm>
        <a:prstGeom prst="roundRect">
          <a:avLst/>
        </a:prstGeom>
        <a:solidFill>
          <a:srgbClr val="00B05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kumimoji="1" lang="ja-JP" altLang="en-US" sz="1800" kern="1200" dirty="0" smtClean="0"/>
            <a:t>農業</a:t>
          </a:r>
          <a:endParaRPr kumimoji="1" lang="ja-JP" altLang="en-US" sz="1800" kern="1200" dirty="0"/>
        </a:p>
      </dsp:txBody>
      <dsp:txXfrm>
        <a:off x="4889915" y="4134355"/>
        <a:ext cx="1086014" cy="680152"/>
      </dsp:txXfrm>
    </dsp:sp>
    <dsp:sp modelId="{BEAA4E7C-8F4A-478B-BD23-AA220FA2D762}">
      <dsp:nvSpPr>
        <dsp:cNvPr id="0" name=""/>
        <dsp:cNvSpPr/>
      </dsp:nvSpPr>
      <dsp:spPr>
        <a:xfrm>
          <a:off x="2342759" y="377653"/>
          <a:ext cx="4310200" cy="4310200"/>
        </a:xfrm>
        <a:custGeom>
          <a:avLst/>
          <a:gdLst/>
          <a:ahLst/>
          <a:cxnLst/>
          <a:rect l="0" t="0" r="0" b="0"/>
          <a:pathLst>
            <a:path>
              <a:moveTo>
                <a:pt x="2503350" y="4281876"/>
              </a:moveTo>
              <a:arcTo wR="2155100" hR="2155100" stAng="4842035" swAng="1115930"/>
            </a:path>
          </a:pathLst>
        </a:custGeom>
        <a:noFill/>
        <a:ln w="127000" cap="flat" cmpd="sng" algn="ctr">
          <a:solidFill>
            <a:schemeClr val="accent1"/>
          </a:solidFill>
          <a:prstDash val="solid"/>
          <a:miter lim="800000"/>
        </a:ln>
        <a:effectLst/>
      </dsp:spPr>
      <dsp:style>
        <a:lnRef idx="1">
          <a:scrgbClr r="0" g="0" b="0"/>
        </a:lnRef>
        <a:fillRef idx="0">
          <a:scrgbClr r="0" g="0" b="0"/>
        </a:fillRef>
        <a:effectRef idx="0">
          <a:scrgbClr r="0" g="0" b="0"/>
        </a:effectRef>
        <a:fontRef idx="minor"/>
      </dsp:style>
    </dsp:sp>
    <dsp:sp modelId="{C82222B8-1022-4AD4-BA89-6C55E9808942}">
      <dsp:nvSpPr>
        <dsp:cNvPr id="0" name=""/>
        <dsp:cNvSpPr/>
      </dsp:nvSpPr>
      <dsp:spPr>
        <a:xfrm>
          <a:off x="2982994" y="4097560"/>
          <a:ext cx="1159604" cy="753742"/>
        </a:xfrm>
        <a:prstGeom prst="roundRect">
          <a:avLst/>
        </a:prstGeom>
        <a:solidFill>
          <a:srgbClr val="00B0F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kumimoji="1" lang="ja-JP" altLang="en-US" sz="1800" kern="1200" dirty="0" smtClean="0"/>
            <a:t>自然・環境</a:t>
          </a:r>
          <a:endParaRPr kumimoji="1" lang="ja-JP" altLang="en-US" sz="1800" kern="1200" dirty="0"/>
        </a:p>
      </dsp:txBody>
      <dsp:txXfrm>
        <a:off x="3019789" y="4134355"/>
        <a:ext cx="1086014" cy="680152"/>
      </dsp:txXfrm>
    </dsp:sp>
    <dsp:sp modelId="{7C0A6167-543B-489C-B5CD-B8C79883A030}">
      <dsp:nvSpPr>
        <dsp:cNvPr id="0" name=""/>
        <dsp:cNvSpPr/>
      </dsp:nvSpPr>
      <dsp:spPr>
        <a:xfrm>
          <a:off x="2342759" y="377653"/>
          <a:ext cx="4310200" cy="4310200"/>
        </a:xfrm>
        <a:custGeom>
          <a:avLst/>
          <a:gdLst/>
          <a:ahLst/>
          <a:cxnLst/>
          <a:rect l="0" t="0" r="0" b="0"/>
          <a:pathLst>
            <a:path>
              <a:moveTo>
                <a:pt x="666998" y="3713949"/>
              </a:moveTo>
              <a:arcTo wR="2155100" hR="2155100" stAng="8020193" swAng="1361088"/>
            </a:path>
          </a:pathLst>
        </a:custGeom>
        <a:noFill/>
        <a:ln w="127000" cap="flat" cmpd="sng" algn="ctr">
          <a:solidFill>
            <a:schemeClr val="accent1"/>
          </a:solidFill>
          <a:prstDash val="solid"/>
          <a:miter lim="800000"/>
        </a:ln>
        <a:effectLst/>
      </dsp:spPr>
      <dsp:style>
        <a:lnRef idx="1">
          <a:scrgbClr r="0" g="0" b="0"/>
        </a:lnRef>
        <a:fillRef idx="0">
          <a:scrgbClr r="0" g="0" b="0"/>
        </a:fillRef>
        <a:effectRef idx="0">
          <a:scrgbClr r="0" g="0" b="0"/>
        </a:effectRef>
        <a:fontRef idx="minor"/>
      </dsp:style>
    </dsp:sp>
    <dsp:sp modelId="{9B35E13A-8A87-4F1A-A671-F50AD308E230}">
      <dsp:nvSpPr>
        <dsp:cNvPr id="0" name=""/>
        <dsp:cNvSpPr/>
      </dsp:nvSpPr>
      <dsp:spPr>
        <a:xfrm>
          <a:off x="1816990" y="2635437"/>
          <a:ext cx="1159604" cy="753742"/>
        </a:xfrm>
        <a:prstGeom prst="roundRect">
          <a:avLst/>
        </a:prstGeom>
        <a:solidFill>
          <a:srgbClr val="0070C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kumimoji="1" lang="ja-JP" altLang="en-US" sz="1800" kern="1200" dirty="0" smtClean="0"/>
            <a:t>交通</a:t>
          </a:r>
          <a:endParaRPr kumimoji="1" lang="ja-JP" altLang="en-US" sz="1800" kern="1200" dirty="0"/>
        </a:p>
      </dsp:txBody>
      <dsp:txXfrm>
        <a:off x="1853785" y="2672232"/>
        <a:ext cx="1086014" cy="680152"/>
      </dsp:txXfrm>
    </dsp:sp>
    <dsp:sp modelId="{9726F8CA-8BF1-445B-BEB8-38E622913711}">
      <dsp:nvSpPr>
        <dsp:cNvPr id="0" name=""/>
        <dsp:cNvSpPr/>
      </dsp:nvSpPr>
      <dsp:spPr>
        <a:xfrm>
          <a:off x="2342759" y="377653"/>
          <a:ext cx="4310200" cy="4310200"/>
        </a:xfrm>
        <a:custGeom>
          <a:avLst/>
          <a:gdLst/>
          <a:ahLst/>
          <a:cxnLst/>
          <a:rect l="0" t="0" r="0" b="0"/>
          <a:pathLst>
            <a:path>
              <a:moveTo>
                <a:pt x="1954" y="2246862"/>
              </a:moveTo>
              <a:arcTo wR="2155100" hR="2155100" stAng="10653580" swAng="1728275"/>
            </a:path>
          </a:pathLst>
        </a:custGeom>
        <a:noFill/>
        <a:ln w="127000" cap="flat" cmpd="sng" algn="ctr">
          <a:solidFill>
            <a:schemeClr val="accent1"/>
          </a:solidFill>
          <a:prstDash val="solid"/>
          <a:miter lim="800000"/>
        </a:ln>
        <a:effectLst/>
      </dsp:spPr>
      <dsp:style>
        <a:lnRef idx="1">
          <a:scrgbClr r="0" g="0" b="0"/>
        </a:lnRef>
        <a:fillRef idx="0">
          <a:scrgbClr r="0" g="0" b="0"/>
        </a:fillRef>
        <a:effectRef idx="0">
          <a:scrgbClr r="0" g="0" b="0"/>
        </a:effectRef>
        <a:fontRef idx="minor"/>
      </dsp:style>
    </dsp:sp>
    <dsp:sp modelId="{84855101-A4CE-407D-A66A-F82E9E1B31D8}">
      <dsp:nvSpPr>
        <dsp:cNvPr id="0" name=""/>
        <dsp:cNvSpPr/>
      </dsp:nvSpPr>
      <dsp:spPr>
        <a:xfrm>
          <a:off x="2233132" y="812199"/>
          <a:ext cx="1159604" cy="753742"/>
        </a:xfrm>
        <a:prstGeom prst="roundRect">
          <a:avLst/>
        </a:prstGeom>
        <a:solidFill>
          <a:srgbClr val="7030A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kumimoji="1" lang="ja-JP" altLang="en-US" sz="1800" kern="1200" dirty="0" smtClean="0"/>
            <a:t>歴史・景観</a:t>
          </a:r>
          <a:endParaRPr kumimoji="1" lang="ja-JP" altLang="en-US" sz="1800" kern="1200" dirty="0"/>
        </a:p>
      </dsp:txBody>
      <dsp:txXfrm>
        <a:off x="2269927" y="848994"/>
        <a:ext cx="1086014" cy="680152"/>
      </dsp:txXfrm>
    </dsp:sp>
    <dsp:sp modelId="{5016D12D-BA71-4EDF-8E19-0704FC7458A2}">
      <dsp:nvSpPr>
        <dsp:cNvPr id="0" name=""/>
        <dsp:cNvSpPr/>
      </dsp:nvSpPr>
      <dsp:spPr>
        <a:xfrm>
          <a:off x="2342759" y="377653"/>
          <a:ext cx="4310200" cy="4310200"/>
        </a:xfrm>
        <a:custGeom>
          <a:avLst/>
          <a:gdLst/>
          <a:ahLst/>
          <a:cxnLst/>
          <a:rect l="0" t="0" r="0" b="0"/>
          <a:pathLst>
            <a:path>
              <a:moveTo>
                <a:pt x="863755" y="429734"/>
              </a:moveTo>
              <a:arcTo wR="2155100" hR="2155100" stAng="13991226" swAng="1259578"/>
            </a:path>
          </a:pathLst>
        </a:custGeom>
        <a:noFill/>
        <a:ln w="127000" cap="flat" cmpd="sng" algn="ctr">
          <a:solidFill>
            <a:schemeClr val="accent1"/>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dirty="0" smtClean="0"/>
            <a:t>課題　発掘</a:t>
          </a:r>
          <a:endParaRPr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dirty="0" smtClean="0"/>
            <a:t>人口　分析</a:t>
          </a:r>
          <a:endParaRPr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smtClean="0"/>
            <a:t>将来　都市像</a:t>
          </a:r>
          <a:endParaRPr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spc="-200" baseline="0" dirty="0" smtClean="0"/>
            <a:t>コンセプト</a:t>
          </a:r>
          <a:endParaRPr lang="ja-JP" altLang="en-US" sz="1600" kern="1200" spc="-200" baseline="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dirty="0" smtClean="0"/>
            <a:t>まとめ</a:t>
          </a:r>
          <a:endParaRPr lang="ja-JP" altLang="en-US" sz="1600" kern="1200" dirty="0"/>
        </a:p>
      </dsp:txBody>
      <dsp:txXfrm>
        <a:off x="7516061" y="26844"/>
        <a:ext cx="805292" cy="536861"/>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mtClean="0"/>
            <a:t>将来　都市像</a:t>
          </a:r>
          <a:endParaRPr kumimoji="1"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コンセプト</a:t>
          </a:r>
          <a:endParaRPr kumimoji="1" lang="ja-JP" altLang="en-US" sz="16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まとめ</a:t>
          </a:r>
          <a:endParaRPr kumimoji="1" lang="ja-JP" altLang="en-US" sz="1600" kern="1200" dirty="0"/>
        </a:p>
      </dsp:txBody>
      <dsp:txXfrm>
        <a:off x="7516061" y="26844"/>
        <a:ext cx="805292" cy="536861"/>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dirty="0" smtClean="0"/>
            <a:t>課題　発掘</a:t>
          </a:r>
          <a:endParaRPr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dirty="0" smtClean="0"/>
            <a:t>人口　分析</a:t>
          </a:r>
          <a:endParaRPr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smtClean="0"/>
            <a:t>将来　都市像</a:t>
          </a:r>
          <a:endParaRPr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spc="-200" baseline="0" dirty="0" smtClean="0"/>
            <a:t>コンセプト</a:t>
          </a:r>
          <a:endParaRPr lang="ja-JP" altLang="en-US" sz="1600" kern="1200" spc="-200" baseline="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dirty="0" smtClean="0"/>
            <a:t>まとめ</a:t>
          </a:r>
          <a:endParaRPr lang="ja-JP" altLang="en-US" sz="1600" kern="1200" dirty="0"/>
        </a:p>
      </dsp:txBody>
      <dsp:txXfrm>
        <a:off x="7516061" y="26844"/>
        <a:ext cx="805292" cy="536861"/>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dirty="0" smtClean="0"/>
            <a:t>課題　発掘</a:t>
          </a:r>
          <a:endParaRPr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dirty="0" smtClean="0"/>
            <a:t>人口　分析</a:t>
          </a:r>
          <a:endParaRPr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smtClean="0"/>
            <a:t>将来　都市像</a:t>
          </a:r>
          <a:endParaRPr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spc="-200" baseline="0" dirty="0" smtClean="0"/>
            <a:t>コンセプト</a:t>
          </a:r>
          <a:endParaRPr lang="ja-JP" altLang="en-US" sz="1600" kern="1200" spc="-200" baseline="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dirty="0" smtClean="0"/>
            <a:t>まとめ</a:t>
          </a:r>
          <a:endParaRPr lang="ja-JP" altLang="en-US" sz="1600" kern="1200" dirty="0"/>
        </a:p>
      </dsp:txBody>
      <dsp:txXfrm>
        <a:off x="7516061" y="26844"/>
        <a:ext cx="805292" cy="53686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mtClean="0"/>
            <a:t>将来　都市像</a:t>
          </a:r>
          <a:endParaRPr kumimoji="1"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コンセプト</a:t>
          </a:r>
          <a:endParaRPr kumimoji="1" lang="ja-JP" altLang="en-US" sz="16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まとめ</a:t>
          </a:r>
          <a:endParaRPr kumimoji="1" lang="ja-JP" altLang="en-US" sz="1600" kern="1200" dirty="0"/>
        </a:p>
      </dsp:txBody>
      <dsp:txXfrm>
        <a:off x="7516061" y="26844"/>
        <a:ext cx="805292" cy="536861"/>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mtClean="0"/>
            <a:t>将来　都市像</a:t>
          </a:r>
          <a:endParaRPr kumimoji="1"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コンセプト</a:t>
          </a:r>
          <a:endParaRPr kumimoji="1" lang="ja-JP" altLang="en-US" sz="16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まとめ</a:t>
          </a:r>
          <a:endParaRPr kumimoji="1" lang="ja-JP" altLang="en-US" sz="1600" kern="1200" dirty="0"/>
        </a:p>
      </dsp:txBody>
      <dsp:txXfrm>
        <a:off x="7516061" y="26844"/>
        <a:ext cx="805292" cy="536861"/>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mtClean="0"/>
            <a:t>将来　都市像</a:t>
          </a:r>
          <a:endParaRPr kumimoji="1"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コンセプト</a:t>
          </a:r>
          <a:endParaRPr kumimoji="1" lang="ja-JP" altLang="en-US" sz="16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まとめ</a:t>
          </a:r>
          <a:endParaRPr kumimoji="1" lang="ja-JP" altLang="en-US" sz="1600" kern="1200" dirty="0"/>
        </a:p>
      </dsp:txBody>
      <dsp:txXfrm>
        <a:off x="7516061" y="26844"/>
        <a:ext cx="805292" cy="536861"/>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mtClean="0"/>
            <a:t>将来　都市像</a:t>
          </a:r>
          <a:endParaRPr kumimoji="1"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コンセプト</a:t>
          </a:r>
          <a:endParaRPr kumimoji="1" lang="ja-JP" altLang="en-US" sz="16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まとめ</a:t>
          </a:r>
          <a:endParaRPr kumimoji="1" lang="ja-JP" altLang="en-US" sz="1600" kern="1200" dirty="0"/>
        </a:p>
      </dsp:txBody>
      <dsp:txXfrm>
        <a:off x="7516061" y="26844"/>
        <a:ext cx="805292" cy="536861"/>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mtClean="0"/>
            <a:t>将来　都市像</a:t>
          </a:r>
          <a:endParaRPr kumimoji="1"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コンセプト</a:t>
          </a:r>
          <a:endParaRPr kumimoji="1" lang="ja-JP" altLang="en-US" sz="16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まとめ</a:t>
          </a:r>
          <a:endParaRPr kumimoji="1" lang="ja-JP" altLang="en-US" sz="1600" kern="1200" dirty="0"/>
        </a:p>
      </dsp:txBody>
      <dsp:txXfrm>
        <a:off x="7516061" y="26844"/>
        <a:ext cx="805292" cy="536861"/>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mtClean="0"/>
            <a:t>将来　都市像</a:t>
          </a:r>
          <a:endParaRPr kumimoji="1"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コンセプト</a:t>
          </a:r>
          <a:endParaRPr kumimoji="1" lang="ja-JP" altLang="en-US" sz="16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まとめ</a:t>
          </a:r>
          <a:endParaRPr kumimoji="1" lang="ja-JP" altLang="en-US" sz="1600" kern="1200" dirty="0"/>
        </a:p>
      </dsp:txBody>
      <dsp:txXfrm>
        <a:off x="7516061" y="26844"/>
        <a:ext cx="805292" cy="536861"/>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mtClean="0"/>
            <a:t>将来　都市像</a:t>
          </a:r>
          <a:endParaRPr kumimoji="1"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コンセプト</a:t>
          </a:r>
          <a:endParaRPr kumimoji="1" lang="ja-JP" altLang="en-US" sz="16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まとめ</a:t>
          </a:r>
          <a:endParaRPr kumimoji="1" lang="ja-JP" altLang="en-US" sz="1600" kern="1200" dirty="0"/>
        </a:p>
      </dsp:txBody>
      <dsp:txXfrm>
        <a:off x="7516061" y="26844"/>
        <a:ext cx="805292" cy="536861"/>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mtClean="0"/>
            <a:t>将来　都市像</a:t>
          </a:r>
          <a:endParaRPr kumimoji="1"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コンセプト</a:t>
          </a:r>
          <a:endParaRPr kumimoji="1" lang="ja-JP" altLang="en-US" sz="16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まとめ</a:t>
          </a:r>
          <a:endParaRPr kumimoji="1" lang="ja-JP" altLang="en-US" sz="1600" kern="1200" dirty="0"/>
        </a:p>
      </dsp:txBody>
      <dsp:txXfrm>
        <a:off x="7516061" y="26844"/>
        <a:ext cx="805292" cy="536861"/>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mtClean="0"/>
            <a:t>将来　都市像</a:t>
          </a:r>
          <a:endParaRPr kumimoji="1"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コンセプト</a:t>
          </a:r>
          <a:endParaRPr kumimoji="1" lang="ja-JP" altLang="en-US" sz="16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rgbClr val="7030A0"/>
        </a:solidFill>
        <a:ln w="12700" cap="flat" cmpd="sng" algn="ctr">
          <a:solidFill>
            <a:srgbClr val="7030A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今後の方針</a:t>
          </a:r>
          <a:endParaRPr kumimoji="1" lang="ja-JP" altLang="en-US" sz="1600" kern="1200" dirty="0"/>
        </a:p>
      </dsp:txBody>
      <dsp:txXfrm>
        <a:off x="7516061" y="26844"/>
        <a:ext cx="805292" cy="536861"/>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dirty="0" smtClean="0"/>
            <a:t>課題　発掘</a:t>
          </a:r>
          <a:endParaRPr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dirty="0" smtClean="0"/>
            <a:t>人口　分析</a:t>
          </a:r>
          <a:endParaRPr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smtClean="0"/>
            <a:t>将来　都市像</a:t>
          </a:r>
          <a:endParaRPr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spc="-200" baseline="0" dirty="0" smtClean="0"/>
            <a:t>コンセプト</a:t>
          </a:r>
          <a:endParaRPr lang="ja-JP" altLang="en-US" sz="1600" kern="1200" spc="-200" baseline="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ja-JP" altLang="en-US" sz="1600" kern="1200" dirty="0" smtClean="0"/>
            <a:t>まとめ</a:t>
          </a:r>
          <a:endParaRPr lang="ja-JP" altLang="en-US" sz="1600" kern="1200" dirty="0"/>
        </a:p>
      </dsp:txBody>
      <dsp:txXfrm>
        <a:off x="7516061" y="26844"/>
        <a:ext cx="805292" cy="53686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mtClean="0"/>
            <a:t>将来　都市像</a:t>
          </a:r>
          <a:endParaRPr kumimoji="1"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コンセプト</a:t>
          </a:r>
          <a:endParaRPr kumimoji="1" lang="ja-JP" altLang="en-US" sz="16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まとめ</a:t>
          </a:r>
          <a:endParaRPr kumimoji="1" lang="ja-JP" altLang="en-US" sz="1600" kern="1200" dirty="0"/>
        </a:p>
      </dsp:txBody>
      <dsp:txXfrm>
        <a:off x="7516061" y="26844"/>
        <a:ext cx="805292" cy="536861"/>
      </dsp:txXfrm>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mtClean="0"/>
            <a:t>将来　都市像</a:t>
          </a:r>
          <a:endParaRPr kumimoji="1"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コンセプト</a:t>
          </a:r>
          <a:endParaRPr kumimoji="1" lang="ja-JP" altLang="en-US" sz="16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spc="-200" baseline="0" dirty="0" smtClean="0"/>
            <a:t>地区別　構想</a:t>
          </a:r>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まとめ</a:t>
          </a:r>
          <a:endParaRPr kumimoji="1" lang="ja-JP" altLang="en-US" sz="1600" kern="1200" dirty="0"/>
        </a:p>
      </dsp:txBody>
      <dsp:txXfrm>
        <a:off x="7516061" y="26844"/>
        <a:ext cx="805292" cy="536861"/>
      </dsp:txXfrm>
    </dsp:sp>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9ABB5B-B2A0-4A9F-BBCE-ED3AEDD0B7A7}">
      <dsp:nvSpPr>
        <dsp:cNvPr id="0" name=""/>
        <dsp:cNvSpPr/>
      </dsp:nvSpPr>
      <dsp:spPr>
        <a:xfrm>
          <a:off x="0" y="91374"/>
          <a:ext cx="9143999" cy="89302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09676" tIns="437388" rIns="709676" bIns="142240" numCol="1" spcCol="1270" anchor="t" anchorCtr="0">
          <a:noAutofit/>
        </a:bodyPr>
        <a:lstStyle/>
        <a:p>
          <a:pPr marL="228600" lvl="1" indent="-228600" algn="l" defTabSz="889000">
            <a:lnSpc>
              <a:spcPct val="90000"/>
            </a:lnSpc>
            <a:spcBef>
              <a:spcPct val="0"/>
            </a:spcBef>
            <a:spcAft>
              <a:spcPct val="15000"/>
            </a:spcAft>
            <a:buChar char="••"/>
          </a:pPr>
          <a:r>
            <a:rPr kumimoji="1" lang="ja-JP" altLang="en-US" sz="2000" kern="1200" dirty="0" smtClean="0"/>
            <a:t>つまり</a:t>
          </a:r>
          <a:endParaRPr kumimoji="1" lang="ja-JP" altLang="en-US" sz="2000" kern="1200" dirty="0"/>
        </a:p>
      </dsp:txBody>
      <dsp:txXfrm>
        <a:off x="0" y="91374"/>
        <a:ext cx="9143999" cy="893025"/>
      </dsp:txXfrm>
    </dsp:sp>
    <dsp:sp modelId="{D0DC4E49-5A95-4CB8-A149-69A3C1A72DAA}">
      <dsp:nvSpPr>
        <dsp:cNvPr id="0" name=""/>
        <dsp:cNvSpPr/>
      </dsp:nvSpPr>
      <dsp:spPr>
        <a:xfrm>
          <a:off x="0" y="0"/>
          <a:ext cx="6400799" cy="38126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lvl="0" algn="l" defTabSz="1066800">
            <a:lnSpc>
              <a:spcPct val="90000"/>
            </a:lnSpc>
            <a:spcBef>
              <a:spcPct val="0"/>
            </a:spcBef>
            <a:spcAft>
              <a:spcPct val="35000"/>
            </a:spcAft>
          </a:pPr>
          <a:r>
            <a:rPr kumimoji="1" lang="ja-JP" altLang="en-US" sz="2400" kern="1200" dirty="0" smtClean="0"/>
            <a:t>水と緑と歴史が息づくまち</a:t>
          </a:r>
          <a:endParaRPr kumimoji="1" lang="ja-JP" altLang="en-US" sz="2400" kern="1200" dirty="0"/>
        </a:p>
      </dsp:txBody>
      <dsp:txXfrm>
        <a:off x="18612" y="18612"/>
        <a:ext cx="6363575" cy="344045"/>
      </dsp:txXfrm>
    </dsp:sp>
    <dsp:sp modelId="{E557BA39-23BE-4CB6-B47A-7A780C6C38F3}">
      <dsp:nvSpPr>
        <dsp:cNvPr id="0" name=""/>
        <dsp:cNvSpPr/>
      </dsp:nvSpPr>
      <dsp:spPr>
        <a:xfrm>
          <a:off x="0" y="1176609"/>
          <a:ext cx="9143999" cy="909562"/>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09676" tIns="437388" rIns="709676" bIns="149352" numCol="1" spcCol="1270" anchor="t" anchorCtr="0">
          <a:noAutofit/>
        </a:bodyPr>
        <a:lstStyle/>
        <a:p>
          <a:pPr marL="228600" lvl="1" indent="-228600" algn="l" defTabSz="933450">
            <a:lnSpc>
              <a:spcPct val="90000"/>
            </a:lnSpc>
            <a:spcBef>
              <a:spcPct val="0"/>
            </a:spcBef>
            <a:spcAft>
              <a:spcPct val="15000"/>
            </a:spcAft>
            <a:buChar char="••"/>
          </a:pPr>
          <a:r>
            <a:rPr kumimoji="1" lang="ja-JP" altLang="en-US" sz="2100" kern="1200" dirty="0" smtClean="0"/>
            <a:t>それは</a:t>
          </a:r>
          <a:endParaRPr kumimoji="1" lang="ja-JP" altLang="en-US" sz="2100" kern="1200" dirty="0"/>
        </a:p>
      </dsp:txBody>
      <dsp:txXfrm>
        <a:off x="0" y="1176609"/>
        <a:ext cx="9143999" cy="909562"/>
      </dsp:txXfrm>
    </dsp:sp>
    <dsp:sp modelId="{B2D28021-280C-4BCF-BE44-D3540216E7D0}">
      <dsp:nvSpPr>
        <dsp:cNvPr id="0" name=""/>
        <dsp:cNvSpPr/>
      </dsp:nvSpPr>
      <dsp:spPr>
        <a:xfrm>
          <a:off x="0" y="1026936"/>
          <a:ext cx="6400799" cy="3887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lvl="0" algn="l" defTabSz="1066800">
            <a:lnSpc>
              <a:spcPct val="90000"/>
            </a:lnSpc>
            <a:spcBef>
              <a:spcPct val="0"/>
            </a:spcBef>
            <a:spcAft>
              <a:spcPct val="35000"/>
            </a:spcAft>
          </a:pPr>
          <a:r>
            <a:rPr kumimoji="1" lang="ja-JP" altLang="en-US" sz="2400" kern="1200" dirty="0" smtClean="0"/>
            <a:t>安心・安全に暮らせるまち</a:t>
          </a:r>
          <a:endParaRPr kumimoji="1" lang="ja-JP" altLang="en-US" sz="2400" kern="1200" dirty="0"/>
        </a:p>
      </dsp:txBody>
      <dsp:txXfrm>
        <a:off x="18978" y="1045914"/>
        <a:ext cx="6362843" cy="350814"/>
      </dsp:txXfrm>
    </dsp:sp>
    <dsp:sp modelId="{38FD9DBC-B0A7-4CB3-B9CC-5096D28E86C2}">
      <dsp:nvSpPr>
        <dsp:cNvPr id="0" name=""/>
        <dsp:cNvSpPr/>
      </dsp:nvSpPr>
      <dsp:spPr>
        <a:xfrm>
          <a:off x="0" y="2286088"/>
          <a:ext cx="9143999" cy="909562"/>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09676" tIns="437388" rIns="709676" bIns="149352" numCol="1" spcCol="1270" anchor="t" anchorCtr="0">
          <a:noAutofit/>
        </a:bodyPr>
        <a:lstStyle/>
        <a:p>
          <a:pPr marL="228600" lvl="1" indent="-228600" algn="l" defTabSz="933450">
            <a:lnSpc>
              <a:spcPct val="90000"/>
            </a:lnSpc>
            <a:spcBef>
              <a:spcPct val="0"/>
            </a:spcBef>
            <a:spcAft>
              <a:spcPct val="15000"/>
            </a:spcAft>
            <a:buChar char="••"/>
          </a:pPr>
          <a:r>
            <a:rPr kumimoji="1" lang="ja-JP" altLang="en-US" sz="2100" kern="1200" dirty="0" smtClean="0"/>
            <a:t>どういうこと</a:t>
          </a:r>
          <a:endParaRPr kumimoji="1" lang="ja-JP" altLang="en-US" sz="2100" kern="1200" dirty="0"/>
        </a:p>
      </dsp:txBody>
      <dsp:txXfrm>
        <a:off x="0" y="2286088"/>
        <a:ext cx="9143999" cy="909562"/>
      </dsp:txXfrm>
    </dsp:sp>
    <dsp:sp modelId="{8CFF3F96-F845-4847-B9ED-CED60E63F2F5}">
      <dsp:nvSpPr>
        <dsp:cNvPr id="0" name=""/>
        <dsp:cNvSpPr/>
      </dsp:nvSpPr>
      <dsp:spPr>
        <a:xfrm>
          <a:off x="0" y="2141907"/>
          <a:ext cx="6400799" cy="39647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lvl="0" algn="l" defTabSz="1066800">
            <a:lnSpc>
              <a:spcPct val="90000"/>
            </a:lnSpc>
            <a:spcBef>
              <a:spcPct val="0"/>
            </a:spcBef>
            <a:spcAft>
              <a:spcPct val="35000"/>
            </a:spcAft>
          </a:pPr>
          <a:r>
            <a:rPr kumimoji="1" lang="ja-JP" altLang="en-US" sz="2400" kern="1200" dirty="0" smtClean="0"/>
            <a:t>住みやすく働きやすいまち</a:t>
          </a:r>
          <a:endParaRPr kumimoji="1" lang="ja-JP" altLang="en-US" sz="2400" kern="1200" dirty="0"/>
        </a:p>
      </dsp:txBody>
      <dsp:txXfrm>
        <a:off x="19354" y="2161261"/>
        <a:ext cx="6362091" cy="357768"/>
      </dsp:txXfrm>
    </dsp:sp>
    <dsp:sp modelId="{B922C8E1-0D92-4E3D-B4AC-25C0F4F581A8}">
      <dsp:nvSpPr>
        <dsp:cNvPr id="0" name=""/>
        <dsp:cNvSpPr/>
      </dsp:nvSpPr>
      <dsp:spPr>
        <a:xfrm>
          <a:off x="0" y="3409837"/>
          <a:ext cx="9143999" cy="909562"/>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09676" tIns="437388" rIns="709676" bIns="149352" numCol="1" spcCol="1270" anchor="t" anchorCtr="0">
          <a:noAutofit/>
        </a:bodyPr>
        <a:lstStyle/>
        <a:p>
          <a:pPr marL="228600" lvl="1" indent="-228600" algn="l" defTabSz="933450">
            <a:lnSpc>
              <a:spcPct val="90000"/>
            </a:lnSpc>
            <a:spcBef>
              <a:spcPct val="0"/>
            </a:spcBef>
            <a:spcAft>
              <a:spcPct val="15000"/>
            </a:spcAft>
            <a:buChar char="••"/>
          </a:pPr>
          <a:r>
            <a:rPr kumimoji="1" lang="ja-JP" altLang="en-US" sz="2100" kern="1200" dirty="0" smtClean="0"/>
            <a:t>だって</a:t>
          </a:r>
          <a:r>
            <a:rPr kumimoji="1" lang="ja-JP" altLang="en-US" sz="2100" kern="1200" dirty="0" err="1" smtClean="0"/>
            <a:t>ばよ</a:t>
          </a:r>
          <a:r>
            <a:rPr kumimoji="1" lang="ja-JP" altLang="en-US" sz="2100" kern="1200" dirty="0" smtClean="0"/>
            <a:t>？</a:t>
          </a:r>
          <a:endParaRPr kumimoji="1" lang="ja-JP" altLang="en-US" sz="2100" kern="1200" dirty="0"/>
        </a:p>
      </dsp:txBody>
      <dsp:txXfrm>
        <a:off x="0" y="3409837"/>
        <a:ext cx="9143999" cy="909562"/>
      </dsp:txXfrm>
    </dsp:sp>
    <dsp:sp modelId="{56035530-EAD5-4F33-96DB-6F25977FC5DF}">
      <dsp:nvSpPr>
        <dsp:cNvPr id="0" name=""/>
        <dsp:cNvSpPr/>
      </dsp:nvSpPr>
      <dsp:spPr>
        <a:xfrm>
          <a:off x="0" y="3234865"/>
          <a:ext cx="6400799" cy="41074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lvl="0" algn="l" defTabSz="1066800">
            <a:lnSpc>
              <a:spcPct val="90000"/>
            </a:lnSpc>
            <a:spcBef>
              <a:spcPct val="0"/>
            </a:spcBef>
            <a:spcAft>
              <a:spcPct val="35000"/>
            </a:spcAft>
          </a:pPr>
          <a:r>
            <a:rPr kumimoji="1" lang="ja-JP" altLang="en-US" sz="2400" kern="1200" dirty="0" smtClean="0"/>
            <a:t>笑顔とにぎわいが交流を生むまち</a:t>
          </a:r>
          <a:endParaRPr kumimoji="1" lang="ja-JP" altLang="en-US" sz="2400" kern="1200" dirty="0"/>
        </a:p>
      </dsp:txBody>
      <dsp:txXfrm>
        <a:off x="20051" y="3254916"/>
        <a:ext cx="6360697" cy="370644"/>
      </dsp:txXfrm>
    </dsp:sp>
    <dsp:sp modelId="{7F14BDB8-F115-4F6D-9969-952DD9D3EE8E}">
      <dsp:nvSpPr>
        <dsp:cNvPr id="0" name=""/>
        <dsp:cNvSpPr/>
      </dsp:nvSpPr>
      <dsp:spPr>
        <a:xfrm>
          <a:off x="0" y="4556771"/>
          <a:ext cx="9143999" cy="909562"/>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09676" tIns="437388" rIns="709676" bIns="149352" numCol="1" spcCol="1270" anchor="t" anchorCtr="0">
          <a:noAutofit/>
        </a:bodyPr>
        <a:lstStyle/>
        <a:p>
          <a:pPr marL="228600" lvl="1" indent="-228600" algn="l" defTabSz="933450">
            <a:lnSpc>
              <a:spcPct val="90000"/>
            </a:lnSpc>
            <a:spcBef>
              <a:spcPct val="0"/>
            </a:spcBef>
            <a:spcAft>
              <a:spcPct val="15000"/>
            </a:spcAft>
            <a:buChar char="••"/>
          </a:pPr>
          <a:r>
            <a:rPr kumimoji="1" lang="ja-JP" altLang="en-US" sz="2100" kern="1200" dirty="0" smtClean="0"/>
            <a:t>「安心・安全」と「住みやすさ・働きやすさ」の目標は何か物足りない</a:t>
          </a:r>
          <a:endParaRPr kumimoji="1" lang="ja-JP" altLang="en-US" sz="2100" kern="1200" dirty="0"/>
        </a:p>
      </dsp:txBody>
      <dsp:txXfrm>
        <a:off x="0" y="4556771"/>
        <a:ext cx="9143999" cy="909562"/>
      </dsp:txXfrm>
    </dsp:sp>
    <dsp:sp modelId="{17D6E738-BA52-4118-A0DF-861F56137BCA}">
      <dsp:nvSpPr>
        <dsp:cNvPr id="0" name=""/>
        <dsp:cNvSpPr/>
      </dsp:nvSpPr>
      <dsp:spPr>
        <a:xfrm>
          <a:off x="0" y="4379902"/>
          <a:ext cx="6400799" cy="43393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lvl="0" algn="l" defTabSz="1066800">
            <a:lnSpc>
              <a:spcPct val="90000"/>
            </a:lnSpc>
            <a:spcBef>
              <a:spcPct val="0"/>
            </a:spcBef>
            <a:spcAft>
              <a:spcPct val="35000"/>
            </a:spcAft>
          </a:pPr>
          <a:r>
            <a:rPr kumimoji="1" lang="ja-JP" altLang="en-US" sz="2400" kern="1200" dirty="0" smtClean="0"/>
            <a:t>土浦の魅力を表現できるまち</a:t>
          </a:r>
          <a:endParaRPr kumimoji="1" lang="ja-JP" altLang="en-US" sz="2400" kern="1200" dirty="0"/>
        </a:p>
      </dsp:txBody>
      <dsp:txXfrm>
        <a:off x="21183" y="4401085"/>
        <a:ext cx="6358433" cy="39156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BB501-F976-4CB3-887C-7B863A9E13A7}">
      <dsp:nvSpPr>
        <dsp:cNvPr id="0" name=""/>
        <dsp:cNvSpPr/>
      </dsp:nvSpPr>
      <dsp:spPr>
        <a:xfrm>
          <a:off x="0"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課題　発掘</a:t>
          </a:r>
          <a:endParaRPr kumimoji="1" lang="ja-JP" altLang="en-US" sz="1600" kern="1200" dirty="0"/>
        </a:p>
      </dsp:txBody>
      <dsp:txXfrm>
        <a:off x="268431" y="26844"/>
        <a:ext cx="805292" cy="536861"/>
      </dsp:txXfrm>
    </dsp:sp>
    <dsp:sp modelId="{1133083B-8E8C-4FB2-A880-793344FCF734}">
      <dsp:nvSpPr>
        <dsp:cNvPr id="0" name=""/>
        <dsp:cNvSpPr/>
      </dsp:nvSpPr>
      <dsp:spPr>
        <a:xfrm>
          <a:off x="1207938"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人口　分析</a:t>
          </a:r>
          <a:endParaRPr kumimoji="1" lang="ja-JP" altLang="en-US" sz="1600" kern="1200" dirty="0"/>
        </a:p>
      </dsp:txBody>
      <dsp:txXfrm>
        <a:off x="1476369" y="26844"/>
        <a:ext cx="805292" cy="536861"/>
      </dsp:txXfrm>
    </dsp:sp>
    <dsp:sp modelId="{12A9DD0C-6D96-4224-8108-9967FF806287}">
      <dsp:nvSpPr>
        <dsp:cNvPr id="0" name=""/>
        <dsp:cNvSpPr/>
      </dsp:nvSpPr>
      <dsp:spPr>
        <a:xfrm>
          <a:off x="2415876"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将来　都市像</a:t>
          </a:r>
          <a:endParaRPr kumimoji="1" lang="ja-JP" altLang="en-US" sz="1600" kern="1200" dirty="0"/>
        </a:p>
      </dsp:txBody>
      <dsp:txXfrm>
        <a:off x="2684307" y="26844"/>
        <a:ext cx="805292" cy="536861"/>
      </dsp:txXfrm>
    </dsp:sp>
    <dsp:sp modelId="{548BEF21-8345-4951-8E20-C6FBEFE8E541}">
      <dsp:nvSpPr>
        <dsp:cNvPr id="0" name=""/>
        <dsp:cNvSpPr/>
      </dsp:nvSpPr>
      <dsp:spPr>
        <a:xfrm>
          <a:off x="3623815"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部門別構想</a:t>
          </a:r>
          <a:endParaRPr kumimoji="1" lang="ja-JP" altLang="en-US" sz="1600" kern="1200" dirty="0"/>
        </a:p>
      </dsp:txBody>
      <dsp:txXfrm>
        <a:off x="3892246" y="26844"/>
        <a:ext cx="805292" cy="536861"/>
      </dsp:txXfrm>
    </dsp:sp>
    <dsp:sp modelId="{E39AE332-C061-4FEC-AFA3-F8C9972EC68E}">
      <dsp:nvSpPr>
        <dsp:cNvPr id="0" name=""/>
        <dsp:cNvSpPr/>
      </dsp:nvSpPr>
      <dsp:spPr>
        <a:xfrm>
          <a:off x="4831753"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t>コンセプト</a:t>
          </a:r>
          <a:endParaRPr kumimoji="1" lang="ja-JP" altLang="en-US" sz="1400" kern="1200" dirty="0"/>
        </a:p>
      </dsp:txBody>
      <dsp:txXfrm>
        <a:off x="5100184" y="26844"/>
        <a:ext cx="805292" cy="536861"/>
      </dsp:txXfrm>
    </dsp:sp>
    <dsp:sp modelId="{7BBB34A1-318E-4E54-A794-7BE1259ED1C6}">
      <dsp:nvSpPr>
        <dsp:cNvPr id="0" name=""/>
        <dsp:cNvSpPr/>
      </dsp:nvSpPr>
      <dsp:spPr>
        <a:xfrm>
          <a:off x="6039691"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地区別構想</a:t>
          </a:r>
          <a:endParaRPr kumimoji="1" lang="ja-JP" altLang="en-US" sz="1600" kern="1200" dirty="0"/>
        </a:p>
      </dsp:txBody>
      <dsp:txXfrm>
        <a:off x="6308122" y="26844"/>
        <a:ext cx="805292" cy="536861"/>
      </dsp:txXfrm>
    </dsp:sp>
    <dsp:sp modelId="{09FA6613-267E-454D-ACFA-C04486E0B6FC}">
      <dsp:nvSpPr>
        <dsp:cNvPr id="0" name=""/>
        <dsp:cNvSpPr/>
      </dsp:nvSpPr>
      <dsp:spPr>
        <a:xfrm>
          <a:off x="7247630" y="26844"/>
          <a:ext cx="1342153" cy="536861"/>
        </a:xfrm>
        <a:prstGeom prst="chevron">
          <a:avLst/>
        </a:prstGeom>
        <a:solidFill>
          <a:srgbClr val="129F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kumimoji="1" lang="ja-JP" altLang="en-US" sz="1600" kern="1200" dirty="0" smtClean="0"/>
            <a:t>まとめ</a:t>
          </a:r>
          <a:endParaRPr kumimoji="1" lang="ja-JP" altLang="en-US" sz="1600" kern="1200" dirty="0"/>
        </a:p>
      </dsp:txBody>
      <dsp:txXfrm>
        <a:off x="7516061" y="26844"/>
        <a:ext cx="805292" cy="53686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5.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0.7973</cdr:x>
      <cdr:y>0.01552</cdr:y>
    </cdr:from>
    <cdr:to>
      <cdr:x>0.85041</cdr:x>
      <cdr:y>0.89569</cdr:y>
    </cdr:to>
    <cdr:sp macro="" textlink="">
      <cdr:nvSpPr>
        <cdr:cNvPr id="6" name="上矢印 5"/>
        <cdr:cNvSpPr/>
      </cdr:nvSpPr>
      <cdr:spPr>
        <a:xfrm xmlns:a="http://schemas.openxmlformats.org/drawingml/2006/main">
          <a:off x="7290485" y="74140"/>
          <a:ext cx="485638" cy="4205434"/>
        </a:xfrm>
        <a:prstGeom xmlns:a="http://schemas.openxmlformats.org/drawingml/2006/main" prst="upArrow">
          <a:avLst/>
        </a:prstGeom>
        <a:gradFill xmlns:a="http://schemas.openxmlformats.org/drawingml/2006/main" flip="none" rotWithShape="1">
          <a:gsLst>
            <a:gs pos="0">
              <a:schemeClr val="accent2">
                <a:lumMod val="67000"/>
                <a:alpha val="0"/>
              </a:schemeClr>
            </a:gs>
            <a:gs pos="48000">
              <a:schemeClr val="accent2">
                <a:lumMod val="97000"/>
                <a:lumOff val="3000"/>
              </a:schemeClr>
            </a:gs>
            <a:gs pos="100000">
              <a:schemeClr val="accent2">
                <a:lumMod val="60000"/>
                <a:lumOff val="40000"/>
              </a:schemeClr>
            </a:gs>
          </a:gsLst>
          <a:lin ang="16200000" scaled="1"/>
          <a:tileRect/>
        </a:gra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ja-JP"/>
        </a:p>
      </cdr:txBody>
    </cdr:sp>
  </cdr:relSizeAnchor>
  <cdr:relSizeAnchor xmlns:cdr="http://schemas.openxmlformats.org/drawingml/2006/chartDrawing">
    <cdr:from>
      <cdr:x>0.01385</cdr:x>
      <cdr:y>0.89018</cdr:y>
    </cdr:from>
    <cdr:to>
      <cdr:x>0.80811</cdr:x>
      <cdr:y>0.9828</cdr:y>
    </cdr:to>
    <cdr:sp macro="" textlink="">
      <cdr:nvSpPr>
        <cdr:cNvPr id="2" name="上矢印 1"/>
        <cdr:cNvSpPr/>
      </cdr:nvSpPr>
      <cdr:spPr>
        <a:xfrm xmlns:a="http://schemas.openxmlformats.org/drawingml/2006/main" rot="16200000">
          <a:off x="3536711" y="843102"/>
          <a:ext cx="442533" cy="7262749"/>
        </a:xfrm>
        <a:prstGeom xmlns:a="http://schemas.openxmlformats.org/drawingml/2006/main" prst="upArrow">
          <a:avLst/>
        </a:prstGeom>
        <a:gradFill xmlns:a="http://schemas.openxmlformats.org/drawingml/2006/main" flip="none" rotWithShape="1">
          <a:gsLst>
            <a:gs pos="0">
              <a:schemeClr val="accent1">
                <a:lumMod val="67000"/>
                <a:alpha val="0"/>
              </a:schemeClr>
            </a:gs>
            <a:gs pos="48000">
              <a:schemeClr val="accent1">
                <a:lumMod val="97000"/>
                <a:lumOff val="3000"/>
              </a:schemeClr>
            </a:gs>
            <a:gs pos="100000">
              <a:schemeClr val="accent1">
                <a:lumMod val="60000"/>
                <a:lumOff val="40000"/>
              </a:schemeClr>
            </a:gs>
          </a:gsLst>
          <a:lin ang="16200000" scaled="1"/>
          <a:tileRect/>
        </a:gra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ja-JP"/>
        </a:p>
      </cdr:txBody>
    </cdr:sp>
  </cdr:relSizeAnchor>
</c:userShapes>
</file>

<file path=ppt/drawings/drawing10.xml><?xml version="1.0" encoding="utf-8"?>
<c:userShapes xmlns:c="http://schemas.openxmlformats.org/drawingml/2006/chart">
  <cdr:relSizeAnchor xmlns:cdr="http://schemas.openxmlformats.org/drawingml/2006/chartDrawing">
    <cdr:from>
      <cdr:x>0</cdr:x>
      <cdr:y>0.08028</cdr:y>
    </cdr:from>
    <cdr:to>
      <cdr:x>0.10778</cdr:x>
      <cdr:y>0.17131</cdr:y>
    </cdr:to>
    <cdr:sp macro="" textlink="">
      <cdr:nvSpPr>
        <cdr:cNvPr id="2" name="テキスト ボックス 1"/>
        <cdr:cNvSpPr txBox="1"/>
      </cdr:nvSpPr>
      <cdr:spPr>
        <a:xfrm xmlns:a="http://schemas.openxmlformats.org/drawingml/2006/main">
          <a:off x="0" y="290027"/>
          <a:ext cx="560250" cy="32886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ja-JP" sz="1400" dirty="0" smtClean="0"/>
            <a:t>(ha)</a:t>
          </a:r>
          <a:endParaRPr lang="ja-JP" altLang="en-US" sz="1400" dirty="0"/>
        </a:p>
      </cdr:txBody>
    </cdr:sp>
  </cdr:relSizeAnchor>
</c:userShapes>
</file>

<file path=ppt/drawings/drawing11.xml><?xml version="1.0" encoding="utf-8"?>
<c:userShapes xmlns:c="http://schemas.openxmlformats.org/drawingml/2006/chart">
  <cdr:relSizeAnchor xmlns:cdr="http://schemas.openxmlformats.org/drawingml/2006/chartDrawing">
    <cdr:from>
      <cdr:x>0.00992</cdr:x>
      <cdr:y>0.00248</cdr:y>
    </cdr:from>
    <cdr:to>
      <cdr:x>0.09891</cdr:x>
      <cdr:y>0.06965</cdr:y>
    </cdr:to>
    <cdr:sp macro="" textlink="">
      <cdr:nvSpPr>
        <cdr:cNvPr id="3" name="テキスト ボックス 2"/>
        <cdr:cNvSpPr txBox="1"/>
      </cdr:nvSpPr>
      <cdr:spPr>
        <a:xfrm xmlns:a="http://schemas.openxmlformats.org/drawingml/2006/main">
          <a:off x="56699" y="11341"/>
          <a:ext cx="508410" cy="307777"/>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kumimoji="1" lang="en-US" altLang="ja-JP" sz="1400" dirty="0" smtClean="0"/>
            <a:t>(</a:t>
          </a:r>
          <a:r>
            <a:rPr kumimoji="1" lang="ja-JP" altLang="en-US" sz="1400" dirty="0" smtClean="0"/>
            <a:t>件）</a:t>
          </a:r>
          <a:endParaRPr kumimoji="1" lang="ja-JP" altLang="en-US" sz="1400" dirty="0"/>
        </a:p>
      </cdr:txBody>
    </cdr:sp>
  </cdr:relSizeAnchor>
</c:userShapes>
</file>

<file path=ppt/drawings/drawing2.xml><?xml version="1.0" encoding="utf-8"?>
<c:userShapes xmlns:c="http://schemas.openxmlformats.org/drawingml/2006/chart">
  <cdr:relSizeAnchor xmlns:cdr="http://schemas.openxmlformats.org/drawingml/2006/chartDrawing">
    <cdr:from>
      <cdr:x>0.30675</cdr:x>
      <cdr:y>0.42807</cdr:y>
    </cdr:from>
    <cdr:to>
      <cdr:x>0.54196</cdr:x>
      <cdr:y>0.50933</cdr:y>
    </cdr:to>
    <cdr:grpSp>
      <cdr:nvGrpSpPr>
        <cdr:cNvPr id="12" name="グループ化 11"/>
        <cdr:cNvGrpSpPr/>
      </cdr:nvGrpSpPr>
      <cdr:grpSpPr>
        <a:xfrm xmlns:a="http://schemas.openxmlformats.org/drawingml/2006/main">
          <a:off x="1436707" y="1483433"/>
          <a:ext cx="1101640" cy="281599"/>
          <a:chOff x="930350" y="1718672"/>
          <a:chExt cx="999460" cy="287079"/>
        </a:xfrm>
      </cdr:grpSpPr>
      <cdr:sp macro="" textlink="">
        <cdr:nvSpPr>
          <cdr:cNvPr id="4" name="正方形/長方形 3"/>
          <cdr:cNvSpPr/>
        </cdr:nvSpPr>
        <cdr:spPr>
          <a:xfrm xmlns:a="http://schemas.openxmlformats.org/drawingml/2006/main">
            <a:off x="930350" y="1718672"/>
            <a:ext cx="999460" cy="287079"/>
          </a:xfrm>
          <a:prstGeom xmlns:a="http://schemas.openxmlformats.org/drawingml/2006/main" prst="rect">
            <a:avLst/>
          </a:prstGeom>
          <a:solidFill xmlns:a="http://schemas.openxmlformats.org/drawingml/2006/main">
            <a:schemeClr val="bg1"/>
          </a:solidFill>
          <a:ln xmlns:a="http://schemas.openxmlformats.org/drawingml/2006/main" w="28575">
            <a:solidFill>
              <a:schemeClr val="accent4"/>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en-US" altLang="ja-JP" sz="1600" dirty="0" smtClean="0">
                <a:solidFill>
                  <a:schemeClr val="tx1"/>
                </a:solidFill>
              </a:rPr>
              <a:t>65</a:t>
            </a:r>
            <a:r>
              <a:rPr lang="ja-JP" altLang="en-US" sz="1600" dirty="0" smtClean="0">
                <a:solidFill>
                  <a:schemeClr val="tx1"/>
                </a:solidFill>
              </a:rPr>
              <a:t>歳以上</a:t>
            </a:r>
            <a:endParaRPr lang="ja-JP" sz="1600" dirty="0">
              <a:solidFill>
                <a:schemeClr val="tx1"/>
              </a:solidFill>
            </a:endParaRPr>
          </a:p>
        </cdr:txBody>
      </cdr:sp>
    </cdr:grpSp>
  </cdr:relSizeAnchor>
</c:userShapes>
</file>

<file path=ppt/drawings/drawing3.xml><?xml version="1.0" encoding="utf-8"?>
<c:userShapes xmlns:c="http://schemas.openxmlformats.org/drawingml/2006/chart">
  <cdr:relSizeAnchor xmlns:cdr="http://schemas.openxmlformats.org/drawingml/2006/chartDrawing">
    <cdr:from>
      <cdr:x>0.47167</cdr:x>
      <cdr:y>0.8405</cdr:y>
    </cdr:from>
    <cdr:to>
      <cdr:x>0.98497</cdr:x>
      <cdr:y>0.95455</cdr:y>
    </cdr:to>
    <cdr:sp macro="" textlink="">
      <cdr:nvSpPr>
        <cdr:cNvPr id="2" name="テキスト ボックス 1"/>
        <cdr:cNvSpPr txBox="1"/>
      </cdr:nvSpPr>
      <cdr:spPr>
        <a:xfrm xmlns:a="http://schemas.openxmlformats.org/drawingml/2006/main">
          <a:off x="1945256" y="2110420"/>
          <a:ext cx="2116937" cy="28636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ja-JP" altLang="en-US" sz="1000" dirty="0" smtClean="0"/>
            <a:t>（いばらき統計情報ネットワークより）</a:t>
          </a:r>
          <a:endParaRPr lang="ja-JP" altLang="en-US" sz="1000" dirty="0"/>
        </a:p>
      </cdr:txBody>
    </cdr:sp>
  </cdr:relSizeAnchor>
</c:userShapes>
</file>

<file path=ppt/drawings/drawing4.xml><?xml version="1.0" encoding="utf-8"?>
<c:userShapes xmlns:c="http://schemas.openxmlformats.org/drawingml/2006/chart">
  <cdr:relSizeAnchor xmlns:cdr="http://schemas.openxmlformats.org/drawingml/2006/chartDrawing">
    <cdr:from>
      <cdr:x>0.64925</cdr:x>
      <cdr:y>0.88593</cdr:y>
    </cdr:from>
    <cdr:to>
      <cdr:x>1</cdr:x>
      <cdr:y>0.96799</cdr:y>
    </cdr:to>
    <cdr:sp macro="" textlink="">
      <cdr:nvSpPr>
        <cdr:cNvPr id="2" name="テキスト ボックス 1"/>
        <cdr:cNvSpPr txBox="1"/>
      </cdr:nvSpPr>
      <cdr:spPr>
        <a:xfrm xmlns:a="http://schemas.openxmlformats.org/drawingml/2006/main">
          <a:off x="2599431" y="2139577"/>
          <a:ext cx="1404313" cy="19818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ja-JP" altLang="en-US" sz="1000" dirty="0" smtClean="0"/>
            <a:t>（農業センサスより）</a:t>
          </a:r>
          <a:endParaRPr lang="ja-JP" altLang="en-US" sz="1000" dirty="0"/>
        </a:p>
      </cdr:txBody>
    </cdr:sp>
  </cdr:relSizeAnchor>
</c:userShapes>
</file>

<file path=ppt/drawings/drawing5.xml><?xml version="1.0" encoding="utf-8"?>
<c:userShapes xmlns:c="http://schemas.openxmlformats.org/drawingml/2006/chart">
  <cdr:relSizeAnchor xmlns:cdr="http://schemas.openxmlformats.org/drawingml/2006/chartDrawing">
    <cdr:from>
      <cdr:x>0.49229</cdr:x>
      <cdr:y>0.8211</cdr:y>
    </cdr:from>
    <cdr:to>
      <cdr:x>1</cdr:x>
      <cdr:y>0.93515</cdr:y>
    </cdr:to>
    <cdr:sp macro="" textlink="">
      <cdr:nvSpPr>
        <cdr:cNvPr id="2" name="テキスト ボックス 1"/>
        <cdr:cNvSpPr txBox="1"/>
      </cdr:nvSpPr>
      <cdr:spPr>
        <a:xfrm xmlns:a="http://schemas.openxmlformats.org/drawingml/2006/main">
          <a:off x="2220889" y="2243619"/>
          <a:ext cx="2290459" cy="31163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ja-JP" altLang="en-US" sz="1000" dirty="0" smtClean="0"/>
            <a:t>（いばらき統計情報ネットワークより）</a:t>
          </a:r>
          <a:endParaRPr lang="ja-JP" altLang="en-US" sz="1000" dirty="0"/>
        </a:p>
      </cdr:txBody>
    </cdr:sp>
  </cdr:relSizeAnchor>
</c:userShapes>
</file>

<file path=ppt/drawings/drawing6.xml><?xml version="1.0" encoding="utf-8"?>
<c:userShapes xmlns:c="http://schemas.openxmlformats.org/drawingml/2006/chart">
  <cdr:relSizeAnchor xmlns:cdr="http://schemas.openxmlformats.org/drawingml/2006/chartDrawing">
    <cdr:from>
      <cdr:x>0.64925</cdr:x>
      <cdr:y>0.89053</cdr:y>
    </cdr:from>
    <cdr:to>
      <cdr:x>1</cdr:x>
      <cdr:y>0.97259</cdr:y>
    </cdr:to>
    <cdr:sp macro="" textlink="">
      <cdr:nvSpPr>
        <cdr:cNvPr id="2" name="テキスト ボックス 1"/>
        <cdr:cNvSpPr txBox="1"/>
      </cdr:nvSpPr>
      <cdr:spPr>
        <a:xfrm xmlns:a="http://schemas.openxmlformats.org/drawingml/2006/main">
          <a:off x="2432545" y="2304363"/>
          <a:ext cx="1314156" cy="21234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ja-JP" altLang="en-US" sz="1000" dirty="0" smtClean="0"/>
            <a:t>（農業センサスより）</a:t>
          </a:r>
          <a:endParaRPr lang="ja-JP" altLang="en-US" sz="1000" dirty="0"/>
        </a:p>
      </cdr:txBody>
    </cdr:sp>
  </cdr:relSizeAnchor>
</c:userShapes>
</file>

<file path=ppt/drawings/drawing7.xml><?xml version="1.0" encoding="utf-8"?>
<c:userShapes xmlns:c="http://schemas.openxmlformats.org/drawingml/2006/chart">
  <cdr:relSizeAnchor xmlns:cdr="http://schemas.openxmlformats.org/drawingml/2006/chartDrawing">
    <cdr:from>
      <cdr:x>0.65945</cdr:x>
      <cdr:y>0.18995</cdr:y>
    </cdr:from>
    <cdr:to>
      <cdr:x>0.81996</cdr:x>
      <cdr:y>0.27332</cdr:y>
    </cdr:to>
    <cdr:sp macro="" textlink="">
      <cdr:nvSpPr>
        <cdr:cNvPr id="2" name="テキスト ボックス 1"/>
        <cdr:cNvSpPr txBox="1"/>
      </cdr:nvSpPr>
      <cdr:spPr>
        <a:xfrm xmlns:a="http://schemas.openxmlformats.org/drawingml/2006/main">
          <a:off x="2504464" y="617832"/>
          <a:ext cx="609600" cy="271197"/>
        </a:xfrm>
        <a:prstGeom xmlns:a="http://schemas.openxmlformats.org/drawingml/2006/main" prst="rect">
          <a:avLst/>
        </a:prstGeom>
        <a:ln xmlns:a="http://schemas.openxmlformats.org/drawingml/2006/main" w="28575">
          <a:solidFill>
            <a:schemeClr val="accent1"/>
          </a:solidFill>
        </a:ln>
      </cdr:spPr>
      <cdr:txBody>
        <a:bodyPr xmlns:a="http://schemas.openxmlformats.org/drawingml/2006/main" vertOverflow="clip" wrap="square" rtlCol="0"/>
        <a:lstStyle xmlns:a="http://schemas.openxmlformats.org/drawingml/2006/main"/>
        <a:p xmlns:a="http://schemas.openxmlformats.org/drawingml/2006/main">
          <a:r>
            <a:rPr lang="ja-JP" altLang="en-US" sz="1100" dirty="0" smtClean="0"/>
            <a:t>商店数</a:t>
          </a:r>
          <a:endParaRPr lang="ja-JP" altLang="en-US" sz="1100" dirty="0"/>
        </a:p>
      </cdr:txBody>
    </cdr:sp>
  </cdr:relSizeAnchor>
  <cdr:relSizeAnchor xmlns:cdr="http://schemas.openxmlformats.org/drawingml/2006/chartDrawing">
    <cdr:from>
      <cdr:x>0.61105</cdr:x>
      <cdr:y>0.31832</cdr:y>
    </cdr:from>
    <cdr:to>
      <cdr:x>0.80923</cdr:x>
      <cdr:y>0.4017</cdr:y>
    </cdr:to>
    <cdr:sp macro="" textlink="">
      <cdr:nvSpPr>
        <cdr:cNvPr id="3" name="テキスト ボックス 1"/>
        <cdr:cNvSpPr txBox="1"/>
      </cdr:nvSpPr>
      <cdr:spPr>
        <a:xfrm xmlns:a="http://schemas.openxmlformats.org/drawingml/2006/main">
          <a:off x="2320634" y="1035389"/>
          <a:ext cx="752682" cy="271197"/>
        </a:xfrm>
        <a:prstGeom xmlns:a="http://schemas.openxmlformats.org/drawingml/2006/main" prst="rect">
          <a:avLst/>
        </a:prstGeom>
        <a:ln xmlns:a="http://schemas.openxmlformats.org/drawingml/2006/main" w="28575">
          <a:solidFill>
            <a:schemeClr val="accent3"/>
          </a:solidFill>
        </a:ln>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ja-JP" altLang="en-US" dirty="0" smtClean="0"/>
            <a:t>売場</a:t>
          </a:r>
          <a:r>
            <a:rPr lang="ja-JP" altLang="en-US" dirty="0"/>
            <a:t>面積</a:t>
          </a:r>
          <a:endParaRPr lang="ja-JP" altLang="en-US" sz="1100" dirty="0"/>
        </a:p>
      </cdr:txBody>
    </cdr:sp>
  </cdr:relSizeAnchor>
  <cdr:relSizeAnchor xmlns:cdr="http://schemas.openxmlformats.org/drawingml/2006/chartDrawing">
    <cdr:from>
      <cdr:x>0.79144</cdr:x>
      <cdr:y>0.49648</cdr:y>
    </cdr:from>
    <cdr:to>
      <cdr:x>0.98963</cdr:x>
      <cdr:y>0.57985</cdr:y>
    </cdr:to>
    <cdr:sp macro="" textlink="">
      <cdr:nvSpPr>
        <cdr:cNvPr id="4" name="テキスト ボックス 1"/>
        <cdr:cNvSpPr txBox="1"/>
      </cdr:nvSpPr>
      <cdr:spPr>
        <a:xfrm xmlns:a="http://schemas.openxmlformats.org/drawingml/2006/main">
          <a:off x="3005748" y="1614869"/>
          <a:ext cx="752682" cy="271197"/>
        </a:xfrm>
        <a:prstGeom xmlns:a="http://schemas.openxmlformats.org/drawingml/2006/main" prst="rect">
          <a:avLst/>
        </a:prstGeom>
        <a:ln xmlns:a="http://schemas.openxmlformats.org/drawingml/2006/main" w="28575">
          <a:solidFill>
            <a:schemeClr val="accent2"/>
          </a:solidFill>
        </a:ln>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ja-JP" altLang="en-US" dirty="0"/>
            <a:t>従業</a:t>
          </a:r>
          <a:r>
            <a:rPr lang="ja-JP" altLang="en-US" dirty="0" smtClean="0"/>
            <a:t>員</a:t>
          </a:r>
          <a:r>
            <a:rPr lang="ja-JP" altLang="en-US" dirty="0"/>
            <a:t>数</a:t>
          </a:r>
          <a:endParaRPr lang="ja-JP" altLang="en-US" sz="1100" dirty="0"/>
        </a:p>
      </cdr:txBody>
    </cdr:sp>
  </cdr:relSizeAnchor>
  <cdr:relSizeAnchor xmlns:cdr="http://schemas.openxmlformats.org/drawingml/2006/chartDrawing">
    <cdr:from>
      <cdr:x>0.43495</cdr:x>
      <cdr:y>0.58303</cdr:y>
    </cdr:from>
    <cdr:to>
      <cdr:x>0.71014</cdr:x>
      <cdr:y>0.69136</cdr:y>
    </cdr:to>
    <cdr:sp macro="" textlink="">
      <cdr:nvSpPr>
        <cdr:cNvPr id="5" name="テキスト ボックス 1"/>
        <cdr:cNvSpPr txBox="1"/>
      </cdr:nvSpPr>
      <cdr:spPr>
        <a:xfrm xmlns:a="http://schemas.openxmlformats.org/drawingml/2006/main">
          <a:off x="1651849" y="1896410"/>
          <a:ext cx="1045126" cy="352340"/>
        </a:xfrm>
        <a:prstGeom xmlns:a="http://schemas.openxmlformats.org/drawingml/2006/main" prst="rect">
          <a:avLst/>
        </a:prstGeom>
        <a:ln xmlns:a="http://schemas.openxmlformats.org/drawingml/2006/main" w="28575">
          <a:solidFill>
            <a:schemeClr val="accent4"/>
          </a:solidFill>
        </a:ln>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ja-JP" altLang="en-US" dirty="0" smtClean="0"/>
            <a:t>年間販売</a:t>
          </a:r>
          <a:r>
            <a:rPr lang="ja-JP" altLang="en-US" dirty="0"/>
            <a:t>総額</a:t>
          </a:r>
          <a:endParaRPr lang="ja-JP" altLang="en-US" sz="1100" dirty="0"/>
        </a:p>
      </cdr:txBody>
    </cdr:sp>
  </cdr:relSizeAnchor>
</c:userShapes>
</file>

<file path=ppt/drawings/drawing8.xml><?xml version="1.0" encoding="utf-8"?>
<c:userShapes xmlns:c="http://schemas.openxmlformats.org/drawingml/2006/chart">
  <cdr:relSizeAnchor xmlns:cdr="http://schemas.openxmlformats.org/drawingml/2006/chartDrawing">
    <cdr:from>
      <cdr:x>2.19148E-7</cdr:x>
      <cdr:y>0.06624</cdr:y>
    </cdr:from>
    <cdr:to>
      <cdr:x>0.43765</cdr:x>
      <cdr:y>0.1901</cdr:y>
    </cdr:to>
    <cdr:sp macro="" textlink="">
      <cdr:nvSpPr>
        <cdr:cNvPr id="2" name="テキスト ボックス 1"/>
        <cdr:cNvSpPr txBox="1"/>
      </cdr:nvSpPr>
      <cdr:spPr>
        <a:xfrm xmlns:a="http://schemas.openxmlformats.org/drawingml/2006/main">
          <a:off x="1" y="191779"/>
          <a:ext cx="1997026" cy="3586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ja-JP" altLang="en-US" sz="1400" dirty="0" smtClean="0"/>
            <a:t>鉄道・路線バス（人</a:t>
          </a:r>
          <a:r>
            <a:rPr lang="en-US" altLang="ja-JP" sz="1400" dirty="0" smtClean="0"/>
            <a:t>/</a:t>
          </a:r>
          <a:r>
            <a:rPr lang="ja-JP" altLang="en-US" sz="1400" dirty="0" smtClean="0"/>
            <a:t>日）</a:t>
          </a:r>
          <a:endParaRPr lang="en-US" altLang="ja-JP" sz="1400" dirty="0" smtClean="0"/>
        </a:p>
      </cdr:txBody>
    </cdr:sp>
  </cdr:relSizeAnchor>
  <cdr:relSizeAnchor xmlns:cdr="http://schemas.openxmlformats.org/drawingml/2006/chartDrawing">
    <cdr:from>
      <cdr:x>0.60825</cdr:x>
      <cdr:y>0.06967</cdr:y>
    </cdr:from>
    <cdr:to>
      <cdr:x>1</cdr:x>
      <cdr:y>0.19525</cdr:y>
    </cdr:to>
    <cdr:sp macro="" textlink="">
      <cdr:nvSpPr>
        <cdr:cNvPr id="3" name="テキスト ボックス 1"/>
        <cdr:cNvSpPr txBox="1"/>
      </cdr:nvSpPr>
      <cdr:spPr>
        <a:xfrm xmlns:a="http://schemas.openxmlformats.org/drawingml/2006/main">
          <a:off x="2775502" y="201709"/>
          <a:ext cx="1787615" cy="36358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ja-JP" altLang="en-US" sz="1400" dirty="0"/>
            <a:t>キララちゃん</a:t>
          </a:r>
          <a:r>
            <a:rPr lang="ja-JP" altLang="en-US" sz="1400" dirty="0" smtClean="0"/>
            <a:t>（人</a:t>
          </a:r>
          <a:r>
            <a:rPr lang="en-US" altLang="ja-JP" sz="1400" dirty="0" smtClean="0"/>
            <a:t>/</a:t>
          </a:r>
          <a:r>
            <a:rPr lang="ja-JP" altLang="en-US" sz="1400" dirty="0" smtClean="0"/>
            <a:t>日）</a:t>
          </a:r>
          <a:endParaRPr lang="en-US" altLang="ja-JP" sz="1400" dirty="0" smtClean="0"/>
        </a:p>
      </cdr:txBody>
    </cdr:sp>
  </cdr:relSizeAnchor>
  <cdr:relSizeAnchor xmlns:cdr="http://schemas.openxmlformats.org/drawingml/2006/chartDrawing">
    <cdr:from>
      <cdr:x>0.52182</cdr:x>
      <cdr:y>0.26008</cdr:y>
    </cdr:from>
    <cdr:to>
      <cdr:x>0.65944</cdr:x>
      <cdr:y>0.35914</cdr:y>
    </cdr:to>
    <cdr:sp macro="" textlink="">
      <cdr:nvSpPr>
        <cdr:cNvPr id="4" name="テキスト ボックス 3"/>
        <cdr:cNvSpPr txBox="1"/>
      </cdr:nvSpPr>
      <cdr:spPr>
        <a:xfrm xmlns:a="http://schemas.openxmlformats.org/drawingml/2006/main">
          <a:off x="2418429" y="764771"/>
          <a:ext cx="637815" cy="291293"/>
        </a:xfrm>
        <a:prstGeom xmlns:a="http://schemas.openxmlformats.org/drawingml/2006/main" prst="rect">
          <a:avLst/>
        </a:prstGeom>
        <a:ln xmlns:a="http://schemas.openxmlformats.org/drawingml/2006/main">
          <a:solidFill>
            <a:schemeClr val="accent1"/>
          </a:solidFill>
        </a:ln>
      </cdr:spPr>
      <cdr:txBody>
        <a:bodyPr xmlns:a="http://schemas.openxmlformats.org/drawingml/2006/main" vertOverflow="clip" wrap="square" rtlCol="0"/>
        <a:lstStyle xmlns:a="http://schemas.openxmlformats.org/drawingml/2006/main"/>
        <a:p xmlns:a="http://schemas.openxmlformats.org/drawingml/2006/main">
          <a:r>
            <a:rPr lang="ja-JP" altLang="en-US" sz="1600" b="1" dirty="0" smtClean="0">
              <a:solidFill>
                <a:schemeClr val="accent1"/>
              </a:solidFill>
            </a:rPr>
            <a:t>鉄道</a:t>
          </a:r>
          <a:endParaRPr lang="ja-JP" altLang="en-US" sz="1600" b="1" dirty="0">
            <a:solidFill>
              <a:schemeClr val="accent1"/>
            </a:solidFill>
          </a:endParaRPr>
        </a:p>
      </cdr:txBody>
    </cdr:sp>
  </cdr:relSizeAnchor>
  <cdr:relSizeAnchor xmlns:cdr="http://schemas.openxmlformats.org/drawingml/2006/chartDrawing">
    <cdr:from>
      <cdr:x>0.46193</cdr:x>
      <cdr:y>0.50394</cdr:y>
    </cdr:from>
    <cdr:to>
      <cdr:x>0.68949</cdr:x>
      <cdr:y>0.62276</cdr:y>
    </cdr:to>
    <cdr:sp macro="" textlink="">
      <cdr:nvSpPr>
        <cdr:cNvPr id="5" name="テキスト ボックス 4"/>
        <cdr:cNvSpPr txBox="1"/>
      </cdr:nvSpPr>
      <cdr:spPr>
        <a:xfrm xmlns:a="http://schemas.openxmlformats.org/drawingml/2006/main">
          <a:off x="2107841" y="1459006"/>
          <a:ext cx="1038363" cy="344002"/>
        </a:xfrm>
        <a:prstGeom xmlns:a="http://schemas.openxmlformats.org/drawingml/2006/main" prst="rect">
          <a:avLst/>
        </a:prstGeom>
        <a:ln xmlns:a="http://schemas.openxmlformats.org/drawingml/2006/main">
          <a:solidFill>
            <a:srgbClr val="92D050"/>
          </a:solidFill>
        </a:ln>
      </cdr:spPr>
      <cdr:txBody>
        <a:bodyPr xmlns:a="http://schemas.openxmlformats.org/drawingml/2006/main" vertOverflow="clip" wrap="square" rtlCol="0"/>
        <a:lstStyle xmlns:a="http://schemas.openxmlformats.org/drawingml/2006/main"/>
        <a:p xmlns:a="http://schemas.openxmlformats.org/drawingml/2006/main">
          <a:r>
            <a:rPr lang="ja-JP" altLang="en-US" sz="1600" b="1" dirty="0" smtClean="0">
              <a:solidFill>
                <a:schemeClr val="accent6"/>
              </a:solidFill>
            </a:rPr>
            <a:t>路線バス</a:t>
          </a:r>
          <a:endParaRPr lang="ja-JP" altLang="en-US" sz="1600" b="1" dirty="0">
            <a:solidFill>
              <a:schemeClr val="accent6"/>
            </a:solidFill>
          </a:endParaRPr>
        </a:p>
      </cdr:txBody>
    </cdr:sp>
  </cdr:relSizeAnchor>
  <cdr:relSizeAnchor xmlns:cdr="http://schemas.openxmlformats.org/drawingml/2006/chartDrawing">
    <cdr:from>
      <cdr:x>0.2479</cdr:x>
      <cdr:y>0.68281</cdr:y>
    </cdr:from>
    <cdr:to>
      <cdr:x>0.52586</cdr:x>
      <cdr:y>0.79532</cdr:y>
    </cdr:to>
    <cdr:sp macro="" textlink="">
      <cdr:nvSpPr>
        <cdr:cNvPr id="6" name="テキスト ボックス 5"/>
        <cdr:cNvSpPr txBox="1"/>
      </cdr:nvSpPr>
      <cdr:spPr>
        <a:xfrm xmlns:a="http://schemas.openxmlformats.org/drawingml/2006/main">
          <a:off x="1131215" y="1976892"/>
          <a:ext cx="1268326" cy="325733"/>
        </a:xfrm>
        <a:prstGeom xmlns:a="http://schemas.openxmlformats.org/drawingml/2006/main" prst="rect">
          <a:avLst/>
        </a:prstGeom>
        <a:ln xmlns:a="http://schemas.openxmlformats.org/drawingml/2006/main">
          <a:solidFill>
            <a:schemeClr val="accent2"/>
          </a:solidFill>
        </a:ln>
      </cdr:spPr>
      <cdr:txBody>
        <a:bodyPr xmlns:a="http://schemas.openxmlformats.org/drawingml/2006/main" vertOverflow="clip" wrap="square" rtlCol="0"/>
        <a:lstStyle xmlns:a="http://schemas.openxmlformats.org/drawingml/2006/main"/>
        <a:p xmlns:a="http://schemas.openxmlformats.org/drawingml/2006/main">
          <a:r>
            <a:rPr lang="ja-JP" altLang="en-US" sz="1600" b="1" dirty="0" smtClean="0">
              <a:solidFill>
                <a:schemeClr val="accent2"/>
              </a:solidFill>
            </a:rPr>
            <a:t>キララちゃん</a:t>
          </a:r>
          <a:endParaRPr lang="ja-JP" altLang="en-US" sz="1600" b="1" dirty="0">
            <a:solidFill>
              <a:schemeClr val="accent2"/>
            </a:solidFill>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0.06969</cdr:x>
      <cdr:y>0.49881</cdr:y>
    </cdr:from>
    <cdr:to>
      <cdr:x>0.30912</cdr:x>
      <cdr:y>0.59087</cdr:y>
    </cdr:to>
    <cdr:sp macro="" textlink="">
      <cdr:nvSpPr>
        <cdr:cNvPr id="2" name="テキスト ボックス 1"/>
        <cdr:cNvSpPr txBox="1"/>
      </cdr:nvSpPr>
      <cdr:spPr>
        <a:xfrm xmlns:a="http://schemas.openxmlformats.org/drawingml/2006/main">
          <a:off x="314104" y="1783941"/>
          <a:ext cx="1079147" cy="329224"/>
        </a:xfrm>
        <a:prstGeom xmlns:a="http://schemas.openxmlformats.org/drawingml/2006/main" prst="rect">
          <a:avLst/>
        </a:prstGeom>
        <a:ln xmlns:a="http://schemas.openxmlformats.org/drawingml/2006/main" w="19050">
          <a:solidFill>
            <a:schemeClr val="accent2"/>
          </a:solidFill>
        </a:ln>
      </cdr:spPr>
      <cdr:txBody>
        <a:bodyPr xmlns:a="http://schemas.openxmlformats.org/drawingml/2006/main" vertOverflow="clip" wrap="none" rtlCol="0"/>
        <a:lstStyle xmlns:a="http://schemas.openxmlformats.org/drawingml/2006/main"/>
        <a:p xmlns:a="http://schemas.openxmlformats.org/drawingml/2006/main">
          <a:r>
            <a:rPr lang="ja-JP" altLang="en-US" sz="1600" dirty="0" smtClean="0"/>
            <a:t>さくらまつり</a:t>
          </a:r>
          <a:endParaRPr lang="ja-JP" altLang="en-US" sz="16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303607" cy="34090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625495" y="0"/>
            <a:ext cx="4303607" cy="340905"/>
          </a:xfrm>
          <a:prstGeom prst="rect">
            <a:avLst/>
          </a:prstGeom>
        </p:spPr>
        <p:txBody>
          <a:bodyPr vert="horz" lIns="91440" tIns="45720" rIns="91440" bIns="45720" rtlCol="0"/>
          <a:lstStyle>
            <a:lvl1pPr algn="r">
              <a:defRPr sz="1200"/>
            </a:lvl1pPr>
          </a:lstStyle>
          <a:p>
            <a:fld id="{8C15CED6-4706-476F-96CF-AC43D1B586CC}" type="datetimeFigureOut">
              <a:rPr kumimoji="1" lang="ja-JP" altLang="en-US" smtClean="0"/>
              <a:t>2014/11/6</a:t>
            </a:fld>
            <a:endParaRPr kumimoji="1" lang="ja-JP" altLang="en-US"/>
          </a:p>
        </p:txBody>
      </p:sp>
      <p:sp>
        <p:nvSpPr>
          <p:cNvPr id="4" name="フッター プレースホルダー 3"/>
          <p:cNvSpPr>
            <a:spLocks noGrp="1"/>
          </p:cNvSpPr>
          <p:nvPr>
            <p:ph type="ftr" sz="quarter" idx="2"/>
          </p:nvPr>
        </p:nvSpPr>
        <p:spPr>
          <a:xfrm>
            <a:off x="0" y="6453596"/>
            <a:ext cx="4303607" cy="340904"/>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625495" y="6453596"/>
            <a:ext cx="4303607" cy="340904"/>
          </a:xfrm>
          <a:prstGeom prst="rect">
            <a:avLst/>
          </a:prstGeom>
        </p:spPr>
        <p:txBody>
          <a:bodyPr vert="horz" lIns="91440" tIns="45720" rIns="91440" bIns="45720" rtlCol="0" anchor="b"/>
          <a:lstStyle>
            <a:lvl1pPr algn="r">
              <a:defRPr sz="1200"/>
            </a:lvl1pPr>
          </a:lstStyle>
          <a:p>
            <a:fld id="{98050CDE-7E9A-4028-A842-E62A189B67FE}" type="slidenum">
              <a:rPr kumimoji="1" lang="ja-JP" altLang="en-US" smtClean="0"/>
              <a:t>‹#›</a:t>
            </a:fld>
            <a:endParaRPr kumimoji="1" lang="ja-JP" altLang="en-US"/>
          </a:p>
        </p:txBody>
      </p:sp>
    </p:spTree>
    <p:extLst>
      <p:ext uri="{BB962C8B-B14F-4D97-AF65-F5344CB8AC3E}">
        <p14:creationId xmlns:p14="http://schemas.microsoft.com/office/powerpoint/2010/main" val="41295285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303607" cy="34090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625495" y="0"/>
            <a:ext cx="4303607" cy="340905"/>
          </a:xfrm>
          <a:prstGeom prst="rect">
            <a:avLst/>
          </a:prstGeom>
        </p:spPr>
        <p:txBody>
          <a:bodyPr vert="horz" lIns="91440" tIns="45720" rIns="91440" bIns="45720" rtlCol="0"/>
          <a:lstStyle>
            <a:lvl1pPr algn="r">
              <a:defRPr sz="1200"/>
            </a:lvl1pPr>
          </a:lstStyle>
          <a:p>
            <a:fld id="{807C954A-5AA2-4E05-8823-BB4B1D33BCA0}" type="datetimeFigureOut">
              <a:rPr kumimoji="1" lang="ja-JP" altLang="en-US" smtClean="0"/>
              <a:t>2014/11/6</a:t>
            </a:fld>
            <a:endParaRPr kumimoji="1" lang="ja-JP" altLang="en-US"/>
          </a:p>
        </p:txBody>
      </p:sp>
      <p:sp>
        <p:nvSpPr>
          <p:cNvPr id="4" name="スライド イメージ プレースホルダー 3"/>
          <p:cNvSpPr>
            <a:spLocks noGrp="1" noRot="1" noChangeAspect="1"/>
          </p:cNvSpPr>
          <p:nvPr>
            <p:ph type="sldImg" idx="2"/>
          </p:nvPr>
        </p:nvSpPr>
        <p:spPr>
          <a:xfrm>
            <a:off x="3436938" y="849313"/>
            <a:ext cx="3057525" cy="229393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93140" y="3269853"/>
            <a:ext cx="7945120" cy="2675335"/>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6453596"/>
            <a:ext cx="4303607" cy="340904"/>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625495" y="6453596"/>
            <a:ext cx="4303607" cy="340904"/>
          </a:xfrm>
          <a:prstGeom prst="rect">
            <a:avLst/>
          </a:prstGeom>
        </p:spPr>
        <p:txBody>
          <a:bodyPr vert="horz" lIns="91440" tIns="45720" rIns="91440" bIns="45720" rtlCol="0" anchor="b"/>
          <a:lstStyle>
            <a:lvl1pPr algn="r">
              <a:defRPr sz="1200"/>
            </a:lvl1pPr>
          </a:lstStyle>
          <a:p>
            <a:fld id="{CAA2F025-F519-49B1-B65C-288BEDFEA540}" type="slidenum">
              <a:rPr kumimoji="1" lang="ja-JP" altLang="en-US" smtClean="0"/>
              <a:t>‹#›</a:t>
            </a:fld>
            <a:endParaRPr kumimoji="1" lang="ja-JP" altLang="en-US"/>
          </a:p>
        </p:txBody>
      </p:sp>
    </p:spTree>
    <p:extLst>
      <p:ext uri="{BB962C8B-B14F-4D97-AF65-F5344CB8AC3E}">
        <p14:creationId xmlns:p14="http://schemas.microsoft.com/office/powerpoint/2010/main" val="87849829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AA2F025-F519-49B1-B65C-288BEDFEA540}" type="slidenum">
              <a:rPr kumimoji="1" lang="ja-JP" altLang="en-US" smtClean="0"/>
              <a:t>23</a:t>
            </a:fld>
            <a:endParaRPr kumimoji="1" lang="ja-JP" altLang="en-US"/>
          </a:p>
        </p:txBody>
      </p:sp>
    </p:spTree>
    <p:extLst>
      <p:ext uri="{BB962C8B-B14F-4D97-AF65-F5344CB8AC3E}">
        <p14:creationId xmlns:p14="http://schemas.microsoft.com/office/powerpoint/2010/main" val="37321139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AA2F025-F519-49B1-B65C-288BEDFEA540}" type="slidenum">
              <a:rPr kumimoji="1" lang="ja-JP" altLang="en-US" smtClean="0"/>
              <a:t>39</a:t>
            </a:fld>
            <a:endParaRPr kumimoji="1" lang="ja-JP" altLang="en-US"/>
          </a:p>
        </p:txBody>
      </p:sp>
    </p:spTree>
    <p:extLst>
      <p:ext uri="{BB962C8B-B14F-4D97-AF65-F5344CB8AC3E}">
        <p14:creationId xmlns:p14="http://schemas.microsoft.com/office/powerpoint/2010/main" val="4062275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Layouts/_rels/slideLayout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Layouts/_rels/slideLayout1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Layouts/_rels/slideLayout2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Layouts/_rels/slideLayout2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Layouts/_rels/slideLayout4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Layouts/_rels/slideLayout42.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Layouts/_rels/slideLayout43.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image" Target="../media/image1.png"/><Relationship Id="rId1" Type="http://schemas.openxmlformats.org/officeDocument/2006/relationships/slideMaster" Target="../slideMasters/slideMaster4.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Layouts/_rels/slideLayout56.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image" Target="../media/image1.png"/><Relationship Id="rId1" Type="http://schemas.openxmlformats.org/officeDocument/2006/relationships/slideMaster" Target="../slideMasters/slideMaster4.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Layouts/_rels/slideLayout57.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image" Target="../media/image1.png"/><Relationship Id="rId1" Type="http://schemas.openxmlformats.org/officeDocument/2006/relationships/slideMaster" Target="../slideMasters/slideMaster4.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Layouts/_rels/slideLayout58.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image" Target="../media/image1.png"/><Relationship Id="rId1" Type="http://schemas.openxmlformats.org/officeDocument/2006/relationships/slideMaster" Target="../slideMasters/slideMaster4.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image" Target="../media/image1.png"/><Relationship Id="rId1" Type="http://schemas.openxmlformats.org/officeDocument/2006/relationships/slideMaster" Target="../slideMasters/slideMaster5.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Layouts/_rels/slideLayout71.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image" Target="../media/image1.png"/><Relationship Id="rId1" Type="http://schemas.openxmlformats.org/officeDocument/2006/relationships/slideMaster" Target="../slideMasters/slideMaster5.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1BC4AD89-4D89-4CAB-A401-CEB493DCA745}" type="datetimeFigureOut">
              <a:rPr kumimoji="1" lang="ja-JP" altLang="en-US" smtClean="0"/>
              <a:t>2014/11/6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16BCC18-2263-45A9-B9BD-DFCC37346445}" type="slidenum">
              <a:rPr kumimoji="1" lang="ja-JP" altLang="en-US" smtClean="0"/>
              <a:t>‹#›</a:t>
            </a:fld>
            <a:endParaRPr kumimoji="1" lang="ja-JP" altLang="en-US"/>
          </a:p>
        </p:txBody>
      </p:sp>
    </p:spTree>
    <p:extLst>
      <p:ext uri="{BB962C8B-B14F-4D97-AF65-F5344CB8AC3E}">
        <p14:creationId xmlns:p14="http://schemas.microsoft.com/office/powerpoint/2010/main" val="396272674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1BC4AD89-4D89-4CAB-A401-CEB493DCA745}" type="datetimeFigureOut">
              <a:rPr kumimoji="1" lang="ja-JP" altLang="en-US" smtClean="0"/>
              <a:t>2014/11/6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16BCC18-2263-45A9-B9BD-DFCC37346445}" type="slidenum">
              <a:rPr kumimoji="1" lang="ja-JP" altLang="en-US" smtClean="0"/>
              <a:t>‹#›</a:t>
            </a:fld>
            <a:endParaRPr kumimoji="1" lang="ja-JP" altLang="en-US"/>
          </a:p>
        </p:txBody>
      </p:sp>
    </p:spTree>
    <p:extLst>
      <p:ext uri="{BB962C8B-B14F-4D97-AF65-F5344CB8AC3E}">
        <p14:creationId xmlns:p14="http://schemas.microsoft.com/office/powerpoint/2010/main" val="24839982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1BC4AD89-4D89-4CAB-A401-CEB493DCA745}" type="datetimeFigureOut">
              <a:rPr kumimoji="1" lang="ja-JP" altLang="en-US" smtClean="0"/>
              <a:t>2014/11/6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16BCC18-2263-45A9-B9BD-DFCC37346445}" type="slidenum">
              <a:rPr kumimoji="1" lang="ja-JP" altLang="en-US" smtClean="0"/>
              <a:t>‹#›</a:t>
            </a:fld>
            <a:endParaRPr kumimoji="1" lang="ja-JP" altLang="en-US"/>
          </a:p>
        </p:txBody>
      </p:sp>
    </p:spTree>
    <p:extLst>
      <p:ext uri="{BB962C8B-B14F-4D97-AF65-F5344CB8AC3E}">
        <p14:creationId xmlns:p14="http://schemas.microsoft.com/office/powerpoint/2010/main" val="397706107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オリジナル1">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pic>
        <p:nvPicPr>
          <p:cNvPr id="7" name="図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sp>
        <p:nvSpPr>
          <p:cNvPr id="9" name="コンテンツ プレースホルダー 2"/>
          <p:cNvSpPr>
            <a:spLocks noGrp="1"/>
          </p:cNvSpPr>
          <p:nvPr>
            <p:ph idx="1"/>
          </p:nvPr>
        </p:nvSpPr>
        <p:spPr>
          <a:xfrm>
            <a:off x="0" y="1409700"/>
            <a:ext cx="9144000" cy="5448300"/>
          </a:xfrm>
        </p:spPr>
        <p:txBody>
          <a:bodyPr/>
          <a:lstStyle>
            <a:lvl1pPr marL="228600" indent="-228600">
              <a:buClr>
                <a:srgbClr val="8EDEE7"/>
              </a:buClr>
              <a:buFont typeface="Wingdings" panose="05000000000000000000" pitchFamily="2" charset="2"/>
              <a:buChar char="n"/>
              <a:defRPr b="1" spc="-200" baseline="0">
                <a:ln>
                  <a:noFill/>
                </a:ln>
              </a:defRPr>
            </a:lvl1pPr>
            <a:lvl2pPr marL="685800" indent="-228600">
              <a:buClr>
                <a:srgbClr val="8EDEE7"/>
              </a:buClr>
              <a:buFont typeface="Wingdings" panose="05000000000000000000" pitchFamily="2" charset="2"/>
              <a:buChar char="n"/>
              <a:defRPr spc="-200" baseline="0">
                <a:ln>
                  <a:noFill/>
                </a:ln>
              </a:defRPr>
            </a:lvl2pPr>
            <a:lvl3pPr marL="1143000" indent="-228600">
              <a:buClr>
                <a:srgbClr val="8EDEE7"/>
              </a:buClr>
              <a:buFont typeface="Wingdings" panose="05000000000000000000" pitchFamily="2" charset="2"/>
              <a:buChar char="n"/>
              <a:defRPr spc="-200" baseline="0"/>
            </a:lvl3pPr>
            <a:lvl4pPr marL="1600200" indent="-228600">
              <a:buFont typeface="Wingdings" panose="05000000000000000000" pitchFamily="2" charset="2"/>
              <a:buChar char="n"/>
              <a:defRPr baseline="0"/>
            </a:lvl4pPr>
            <a:lvl5pPr marL="2057400" indent="-228600">
              <a:buFont typeface="Wingdings" panose="05000000000000000000" pitchFamily="2" charset="2"/>
              <a:buChar char="n"/>
              <a:defRPr baseline="0"/>
            </a:lvl5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endParaRPr kumimoji="1" lang="en-US" altLang="ja-JP" dirty="0" smtClean="0"/>
          </a:p>
          <a:p>
            <a:pPr lvl="2"/>
            <a:r>
              <a:rPr kumimoji="1" lang="ja-JP" altLang="en-US" dirty="0" smtClean="0"/>
              <a:t>第 </a:t>
            </a:r>
            <a:r>
              <a:rPr kumimoji="1" lang="en-US" altLang="ja-JP" dirty="0" smtClean="0"/>
              <a:t>3 </a:t>
            </a:r>
            <a:r>
              <a:rPr kumimoji="1" lang="ja-JP" altLang="en-US" dirty="0" smtClean="0"/>
              <a:t>レベル</a:t>
            </a:r>
          </a:p>
        </p:txBody>
      </p:sp>
      <p:graphicFrame>
        <p:nvGraphicFramePr>
          <p:cNvPr id="11" name="図表 10"/>
          <p:cNvGraphicFramePr/>
          <p:nvPr userDrawn="1">
            <p:extLst>
              <p:ext uri="{D42A27DB-BD31-4B8C-83A1-F6EECF244321}">
                <p14:modId xmlns:p14="http://schemas.microsoft.com/office/powerpoint/2010/main" val="2093645391"/>
              </p:ext>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コンテンツ プレースホルダー 2"/>
          <p:cNvSpPr>
            <a:spLocks noGrp="1"/>
          </p:cNvSpPr>
          <p:nvPr>
            <p:ph idx="10" hasCustomPrompt="1"/>
          </p:nvPr>
        </p:nvSpPr>
        <p:spPr>
          <a:xfrm>
            <a:off x="0" y="704850"/>
            <a:ext cx="9144000" cy="539087"/>
          </a:xfrm>
        </p:spPr>
        <p:txBody>
          <a:bodyPr>
            <a:noAutofit/>
          </a:bodyPr>
          <a:lstStyle>
            <a:lvl1pPr marL="0" indent="0" algn="ctr">
              <a:buClr>
                <a:srgbClr val="8EDEE7"/>
              </a:buClr>
              <a:buFont typeface="Wingdings" panose="05000000000000000000" pitchFamily="2" charset="2"/>
              <a:buNone/>
              <a:defRPr sz="3600" b="1" spc="-200" baseline="0">
                <a:ln>
                  <a:noFill/>
                </a:ln>
              </a:defRPr>
            </a:lvl1pPr>
            <a:lvl2pPr marL="685800" indent="-228600">
              <a:buClr>
                <a:srgbClr val="8EDEE7"/>
              </a:buClr>
              <a:buFont typeface="Wingdings" panose="05000000000000000000" pitchFamily="2" charset="2"/>
              <a:buChar char="n"/>
              <a:defRPr spc="-200" baseline="0">
                <a:ln>
                  <a:noFill/>
                </a:ln>
              </a:defRPr>
            </a:lvl2pPr>
            <a:lvl3pPr marL="1143000" indent="-228600">
              <a:buFont typeface="Wingdings" panose="05000000000000000000" pitchFamily="2" charset="2"/>
              <a:buChar char="n"/>
              <a:defRPr baseline="0"/>
            </a:lvl3pPr>
            <a:lvl4pPr marL="1600200" indent="-228600">
              <a:buFont typeface="Wingdings" panose="05000000000000000000" pitchFamily="2" charset="2"/>
              <a:buChar char="n"/>
              <a:defRPr baseline="0"/>
            </a:lvl4pPr>
            <a:lvl5pPr marL="2057400" indent="-228600">
              <a:buFont typeface="Wingdings" panose="05000000000000000000" pitchFamily="2" charset="2"/>
              <a:buChar char="n"/>
              <a:defRPr baseline="0"/>
            </a:lvl5pPr>
          </a:lstStyle>
          <a:p>
            <a:pPr lvl="0"/>
            <a:r>
              <a:rPr kumimoji="1" lang="ja-JP" altLang="en-US" dirty="0" smtClean="0"/>
              <a:t>スライドタイトル</a:t>
            </a:r>
          </a:p>
        </p:txBody>
      </p:sp>
    </p:spTree>
    <p:extLst>
      <p:ext uri="{BB962C8B-B14F-4D97-AF65-F5344CB8AC3E}">
        <p14:creationId xmlns:p14="http://schemas.microsoft.com/office/powerpoint/2010/main" val="321232594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オリジナル2">
    <p:bg>
      <p:bgPr>
        <a:gradFill>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7" name="図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sp>
        <p:nvSpPr>
          <p:cNvPr id="17" name="コンテンツ プレースホルダー 2"/>
          <p:cNvSpPr>
            <a:spLocks noGrp="1"/>
          </p:cNvSpPr>
          <p:nvPr>
            <p:ph idx="10" hasCustomPrompt="1"/>
          </p:nvPr>
        </p:nvSpPr>
        <p:spPr>
          <a:xfrm>
            <a:off x="5316" y="704850"/>
            <a:ext cx="9144000" cy="539087"/>
          </a:xfrm>
        </p:spPr>
        <p:txBody>
          <a:bodyPr>
            <a:noAutofit/>
          </a:bodyPr>
          <a:lstStyle>
            <a:lvl1pPr marL="0" indent="0" algn="ctr">
              <a:buClr>
                <a:srgbClr val="8EDEE7"/>
              </a:buClr>
              <a:buFont typeface="Wingdings" panose="05000000000000000000" pitchFamily="2" charset="2"/>
              <a:buNone/>
              <a:defRPr sz="3600" b="1" spc="-200" baseline="0">
                <a:ln>
                  <a:noFill/>
                </a:ln>
              </a:defRPr>
            </a:lvl1pPr>
            <a:lvl2pPr marL="685800" indent="-228600">
              <a:buClr>
                <a:srgbClr val="8EDEE7"/>
              </a:buClr>
              <a:buFont typeface="Wingdings" panose="05000000000000000000" pitchFamily="2" charset="2"/>
              <a:buChar char="n"/>
              <a:defRPr spc="-200" baseline="0">
                <a:ln>
                  <a:noFill/>
                </a:ln>
              </a:defRPr>
            </a:lvl2pPr>
            <a:lvl3pPr marL="1143000" indent="-228600">
              <a:buFont typeface="Wingdings" panose="05000000000000000000" pitchFamily="2" charset="2"/>
              <a:buChar char="n"/>
              <a:defRPr baseline="0"/>
            </a:lvl3pPr>
            <a:lvl4pPr marL="1600200" indent="-228600">
              <a:buFont typeface="Wingdings" panose="05000000000000000000" pitchFamily="2" charset="2"/>
              <a:buChar char="n"/>
              <a:defRPr baseline="0"/>
            </a:lvl4pPr>
            <a:lvl5pPr marL="2057400" indent="-228600">
              <a:buFont typeface="Wingdings" panose="05000000000000000000" pitchFamily="2" charset="2"/>
              <a:buChar char="n"/>
              <a:defRPr baseline="0"/>
            </a:lvl5pPr>
          </a:lstStyle>
          <a:p>
            <a:pPr lvl="0"/>
            <a:r>
              <a:rPr kumimoji="1" lang="ja-JP" altLang="en-US" dirty="0" smtClean="0"/>
              <a:t>スライドタイトル</a:t>
            </a:r>
          </a:p>
        </p:txBody>
      </p:sp>
      <p:sp>
        <p:nvSpPr>
          <p:cNvPr id="8" name="コンテンツ プレースホルダー 3"/>
          <p:cNvSpPr>
            <a:spLocks noGrp="1"/>
          </p:cNvSpPr>
          <p:nvPr>
            <p:ph sz="half" idx="2"/>
          </p:nvPr>
        </p:nvSpPr>
        <p:spPr>
          <a:xfrm>
            <a:off x="5316" y="1413784"/>
            <a:ext cx="4575566" cy="4056286"/>
          </a:xfrm>
        </p:spPr>
        <p:txBody>
          <a:bodyPr/>
          <a:lstStyle>
            <a:lvl1pPr marL="228600" indent="-228600">
              <a:buClr>
                <a:srgbClr val="8EDEE7"/>
              </a:buClr>
              <a:buFont typeface="Wingdings" panose="05000000000000000000" pitchFamily="2" charset="2"/>
              <a:buChar char="n"/>
              <a:defRPr b="1" spc="-200" baseline="0"/>
            </a:lvl1pPr>
            <a:lvl2pPr marL="685800" indent="-228600">
              <a:buClr>
                <a:srgbClr val="8EDEE7"/>
              </a:buClr>
              <a:buFont typeface="Wingdings" panose="05000000000000000000" pitchFamily="2" charset="2"/>
              <a:buChar char="n"/>
              <a:defRPr spc="-200" baseline="0"/>
            </a:lvl2pPr>
            <a:lvl3pPr marL="1143000" indent="-228600">
              <a:buClr>
                <a:srgbClr val="8EDEE7"/>
              </a:buClr>
              <a:buFont typeface="Wingdings" panose="05000000000000000000" pitchFamily="2" charset="2"/>
              <a:buChar char="n"/>
              <a:defRPr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12" name="コンテンツ プレースホルダー 5"/>
          <p:cNvSpPr>
            <a:spLocks noGrp="1"/>
          </p:cNvSpPr>
          <p:nvPr>
            <p:ph sz="quarter" idx="4"/>
          </p:nvPr>
        </p:nvSpPr>
        <p:spPr>
          <a:xfrm>
            <a:off x="4580882" y="1393372"/>
            <a:ext cx="4566684" cy="4076697"/>
          </a:xfrm>
        </p:spPr>
        <p:txBody>
          <a:bodyPr/>
          <a:lstStyle>
            <a:lvl1pPr marL="228600" indent="-228600">
              <a:buClr>
                <a:srgbClr val="8EDEE7"/>
              </a:buClr>
              <a:buFont typeface="Wingdings" panose="05000000000000000000" pitchFamily="2" charset="2"/>
              <a:buChar char="n"/>
              <a:defRPr b="1" spc="-200" baseline="0"/>
            </a:lvl1pPr>
            <a:lvl2pPr marL="685800" indent="-228600">
              <a:buClr>
                <a:srgbClr val="8EDEE7"/>
              </a:buClr>
              <a:buFont typeface="Wingdings" panose="05000000000000000000" pitchFamily="2" charset="2"/>
              <a:buChar char="n"/>
              <a:defRPr spc="-200" baseline="0"/>
            </a:lvl2pPr>
            <a:lvl3pPr marL="1143000" indent="-228600">
              <a:buClr>
                <a:srgbClr val="8EDEE7"/>
              </a:buClr>
              <a:buFont typeface="Wingdings" panose="05000000000000000000" pitchFamily="2" charset="2"/>
              <a:buChar char="n"/>
              <a:defRPr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9" name="コンテンツ プレースホルダー 3"/>
          <p:cNvSpPr>
            <a:spLocks noGrp="1"/>
          </p:cNvSpPr>
          <p:nvPr>
            <p:ph sz="half" idx="11"/>
          </p:nvPr>
        </p:nvSpPr>
        <p:spPr>
          <a:xfrm>
            <a:off x="5316" y="5470070"/>
            <a:ext cx="9138684" cy="1387929"/>
          </a:xfrm>
        </p:spPr>
        <p:txBody>
          <a:bodyPr/>
          <a:lstStyle>
            <a:lvl1pPr marL="228600" indent="-228600">
              <a:buClr>
                <a:srgbClr val="8EDEE7"/>
              </a:buClr>
              <a:buFont typeface="Wingdings" panose="05000000000000000000" pitchFamily="2" charset="2"/>
              <a:buChar char="n"/>
              <a:defRPr sz="2400" b="1" spc="-200" baseline="0"/>
            </a:lvl1pPr>
            <a:lvl2pPr marL="685800" indent="-228600">
              <a:buClr>
                <a:srgbClr val="8EDEE7"/>
              </a:buClr>
              <a:buFont typeface="Wingdings" panose="05000000000000000000" pitchFamily="2" charset="2"/>
              <a:buChar char="n"/>
              <a:defRPr sz="2000" spc="-200" baseline="0"/>
            </a:lvl2pPr>
            <a:lvl3pPr marL="1143000" indent="-228600">
              <a:buClr>
                <a:srgbClr val="8EDEE7"/>
              </a:buClr>
              <a:buFont typeface="Wingdings" panose="05000000000000000000" pitchFamily="2" charset="2"/>
              <a:buChar char="n"/>
              <a:defRPr sz="1800"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endParaRPr kumimoji="1" lang="en-US" altLang="ja-JP" dirty="0" smtClean="0"/>
          </a:p>
          <a:p>
            <a:pPr lvl="2"/>
            <a:r>
              <a:rPr kumimoji="1" lang="ja-JP" altLang="en-US" dirty="0" smtClean="0"/>
              <a:t>第 </a:t>
            </a:r>
            <a:r>
              <a:rPr kumimoji="1" lang="en-US" altLang="ja-JP" dirty="0" smtClean="0"/>
              <a:t>3 </a:t>
            </a:r>
            <a:r>
              <a:rPr kumimoji="1" lang="ja-JP" altLang="en-US" dirty="0" smtClean="0"/>
              <a:t>レベル</a:t>
            </a:r>
          </a:p>
        </p:txBody>
      </p:sp>
      <p:graphicFrame>
        <p:nvGraphicFramePr>
          <p:cNvPr id="10" name="図表 9"/>
          <p:cNvGraphicFramePr/>
          <p:nvPr userDrawn="1">
            <p:extLst>
              <p:ext uri="{D42A27DB-BD31-4B8C-83A1-F6EECF244321}">
                <p14:modId xmlns:p14="http://schemas.microsoft.com/office/powerpoint/2010/main" val="443381648"/>
              </p:ext>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2039671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オリジナル2">
    <p:bg>
      <p:bgPr>
        <a:gradFill>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7" name="図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sp>
        <p:nvSpPr>
          <p:cNvPr id="17" name="コンテンツ プレースホルダー 2"/>
          <p:cNvSpPr>
            <a:spLocks noGrp="1"/>
          </p:cNvSpPr>
          <p:nvPr>
            <p:ph idx="10" hasCustomPrompt="1"/>
          </p:nvPr>
        </p:nvSpPr>
        <p:spPr>
          <a:xfrm>
            <a:off x="5316" y="704850"/>
            <a:ext cx="9144000" cy="539087"/>
          </a:xfrm>
        </p:spPr>
        <p:txBody>
          <a:bodyPr>
            <a:noAutofit/>
          </a:bodyPr>
          <a:lstStyle>
            <a:lvl1pPr marL="0" indent="0" algn="ctr">
              <a:buClr>
                <a:srgbClr val="8EDEE7"/>
              </a:buClr>
              <a:buFont typeface="Wingdings" panose="05000000000000000000" pitchFamily="2" charset="2"/>
              <a:buNone/>
              <a:defRPr sz="3600" b="1" spc="-200" baseline="0">
                <a:ln>
                  <a:noFill/>
                </a:ln>
              </a:defRPr>
            </a:lvl1pPr>
            <a:lvl2pPr marL="685800" indent="-228600">
              <a:buClr>
                <a:srgbClr val="8EDEE7"/>
              </a:buClr>
              <a:buFont typeface="Wingdings" panose="05000000000000000000" pitchFamily="2" charset="2"/>
              <a:buChar char="n"/>
              <a:defRPr spc="-200" baseline="0">
                <a:ln>
                  <a:noFill/>
                </a:ln>
              </a:defRPr>
            </a:lvl2pPr>
            <a:lvl3pPr marL="1143000" indent="-228600">
              <a:buFont typeface="Wingdings" panose="05000000000000000000" pitchFamily="2" charset="2"/>
              <a:buChar char="n"/>
              <a:defRPr baseline="0"/>
            </a:lvl3pPr>
            <a:lvl4pPr marL="1600200" indent="-228600">
              <a:buFont typeface="Wingdings" panose="05000000000000000000" pitchFamily="2" charset="2"/>
              <a:buChar char="n"/>
              <a:defRPr baseline="0"/>
            </a:lvl4pPr>
            <a:lvl5pPr marL="2057400" indent="-228600">
              <a:buFont typeface="Wingdings" panose="05000000000000000000" pitchFamily="2" charset="2"/>
              <a:buChar char="n"/>
              <a:defRPr baseline="0"/>
            </a:lvl5pPr>
          </a:lstStyle>
          <a:p>
            <a:pPr lvl="0"/>
            <a:r>
              <a:rPr kumimoji="1" lang="ja-JP" altLang="en-US" dirty="0" smtClean="0"/>
              <a:t>スライドタイトル</a:t>
            </a:r>
          </a:p>
        </p:txBody>
      </p:sp>
      <p:sp>
        <p:nvSpPr>
          <p:cNvPr id="8" name="コンテンツ プレースホルダー 3"/>
          <p:cNvSpPr>
            <a:spLocks noGrp="1"/>
          </p:cNvSpPr>
          <p:nvPr>
            <p:ph sz="half" idx="2"/>
          </p:nvPr>
        </p:nvSpPr>
        <p:spPr>
          <a:xfrm>
            <a:off x="5316" y="1413784"/>
            <a:ext cx="4575566" cy="4034514"/>
          </a:xfrm>
        </p:spPr>
        <p:txBody>
          <a:bodyPr/>
          <a:lstStyle>
            <a:lvl1pPr marL="228600" indent="-228600">
              <a:buClr>
                <a:srgbClr val="8EDEE7"/>
              </a:buClr>
              <a:buFont typeface="Wingdings" panose="05000000000000000000" pitchFamily="2" charset="2"/>
              <a:buChar char="n"/>
              <a:defRPr b="1" spc="-200" baseline="0"/>
            </a:lvl1pPr>
            <a:lvl2pPr marL="685800" indent="-228600">
              <a:buClr>
                <a:srgbClr val="8EDEE7"/>
              </a:buClr>
              <a:buFont typeface="Wingdings" panose="05000000000000000000" pitchFamily="2" charset="2"/>
              <a:buChar char="n"/>
              <a:defRPr spc="-200" baseline="0"/>
            </a:lvl2pPr>
            <a:lvl3pPr marL="1143000" indent="-228600">
              <a:buClr>
                <a:srgbClr val="8EDEE7"/>
              </a:buClr>
              <a:buFont typeface="Wingdings" panose="05000000000000000000" pitchFamily="2" charset="2"/>
              <a:buChar char="n"/>
              <a:defRPr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12" name="コンテンツ プレースホルダー 5"/>
          <p:cNvSpPr>
            <a:spLocks noGrp="1"/>
          </p:cNvSpPr>
          <p:nvPr>
            <p:ph sz="quarter" idx="4"/>
          </p:nvPr>
        </p:nvSpPr>
        <p:spPr>
          <a:xfrm>
            <a:off x="4580882" y="1393372"/>
            <a:ext cx="4566684" cy="4054925"/>
          </a:xfrm>
        </p:spPr>
        <p:txBody>
          <a:bodyPr/>
          <a:lstStyle>
            <a:lvl1pPr marL="228600" indent="-228600">
              <a:buClr>
                <a:srgbClr val="8EDEE7"/>
              </a:buClr>
              <a:buFont typeface="Wingdings" panose="05000000000000000000" pitchFamily="2" charset="2"/>
              <a:buChar char="n"/>
              <a:defRPr b="1" spc="-200" baseline="0"/>
            </a:lvl1pPr>
            <a:lvl2pPr marL="685800" indent="-228600">
              <a:buClr>
                <a:srgbClr val="8EDEE7"/>
              </a:buClr>
              <a:buFont typeface="Wingdings" panose="05000000000000000000" pitchFamily="2" charset="2"/>
              <a:buChar char="n"/>
              <a:defRPr spc="-200" baseline="0"/>
            </a:lvl2pPr>
            <a:lvl3pPr marL="1143000" indent="-228600">
              <a:buClr>
                <a:srgbClr val="8EDEE7"/>
              </a:buClr>
              <a:buFont typeface="Wingdings" panose="05000000000000000000" pitchFamily="2" charset="2"/>
              <a:buChar char="n"/>
              <a:defRPr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9" name="コンテンツ プレースホルダー 3"/>
          <p:cNvSpPr>
            <a:spLocks noGrp="1"/>
          </p:cNvSpPr>
          <p:nvPr>
            <p:ph sz="half" idx="11"/>
          </p:nvPr>
        </p:nvSpPr>
        <p:spPr>
          <a:xfrm>
            <a:off x="5316" y="5470070"/>
            <a:ext cx="4575566" cy="1387929"/>
          </a:xfrm>
        </p:spPr>
        <p:txBody>
          <a:bodyPr/>
          <a:lstStyle>
            <a:lvl1pPr marL="228600" indent="-228600">
              <a:buClr>
                <a:srgbClr val="8EDEE7"/>
              </a:buClr>
              <a:buFont typeface="Wingdings" panose="05000000000000000000" pitchFamily="2" charset="2"/>
              <a:buChar char="n"/>
              <a:defRPr sz="2400" b="1" spc="-200" baseline="0"/>
            </a:lvl1pPr>
            <a:lvl2pPr marL="685800" indent="-228600">
              <a:buClr>
                <a:srgbClr val="8EDEE7"/>
              </a:buClr>
              <a:buFont typeface="Wingdings" panose="05000000000000000000" pitchFamily="2" charset="2"/>
              <a:buChar char="n"/>
              <a:defRPr sz="2000" spc="-200" baseline="0"/>
            </a:lvl2pPr>
            <a:lvl3pPr marL="1143000" indent="-228600">
              <a:buClr>
                <a:srgbClr val="8EDEE7"/>
              </a:buClr>
              <a:buFont typeface="Wingdings" panose="05000000000000000000" pitchFamily="2" charset="2"/>
              <a:buChar char="n"/>
              <a:defRPr sz="1800"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10" name="コンテンツ プレースホルダー 5"/>
          <p:cNvSpPr>
            <a:spLocks noGrp="1"/>
          </p:cNvSpPr>
          <p:nvPr>
            <p:ph sz="quarter" idx="12"/>
          </p:nvPr>
        </p:nvSpPr>
        <p:spPr>
          <a:xfrm>
            <a:off x="4580882" y="5468709"/>
            <a:ext cx="4563117" cy="1389292"/>
          </a:xfrm>
        </p:spPr>
        <p:txBody>
          <a:bodyPr/>
          <a:lstStyle>
            <a:lvl1pPr marL="228600" indent="-228600">
              <a:buClr>
                <a:srgbClr val="8EDEE7"/>
              </a:buClr>
              <a:buFont typeface="Wingdings" panose="05000000000000000000" pitchFamily="2" charset="2"/>
              <a:buChar char="n"/>
              <a:defRPr sz="2400" b="1" spc="-200" baseline="0"/>
            </a:lvl1pPr>
            <a:lvl2pPr marL="685800" indent="-228600">
              <a:buClr>
                <a:srgbClr val="8EDEE7"/>
              </a:buClr>
              <a:buFont typeface="Wingdings" panose="05000000000000000000" pitchFamily="2" charset="2"/>
              <a:buChar char="n"/>
              <a:defRPr sz="2000" spc="-200" baseline="0"/>
            </a:lvl2pPr>
            <a:lvl3pPr marL="1143000" indent="-228600">
              <a:buClr>
                <a:srgbClr val="8EDEE7"/>
              </a:buClr>
              <a:buFont typeface="Wingdings" panose="05000000000000000000" pitchFamily="2" charset="2"/>
              <a:buChar char="n"/>
              <a:defRPr sz="1800"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graphicFrame>
        <p:nvGraphicFramePr>
          <p:cNvPr id="13" name="図表 12"/>
          <p:cNvGraphicFramePr/>
          <p:nvPr userDrawn="1">
            <p:extLst>
              <p:ext uri="{D42A27DB-BD31-4B8C-83A1-F6EECF244321}">
                <p14:modId xmlns:p14="http://schemas.microsoft.com/office/powerpoint/2010/main" val="443381648"/>
              </p:ext>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9482775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72181996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255874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6054324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4740119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234522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1BC4AD89-4D89-4CAB-A401-CEB493DCA745}" type="datetimeFigureOut">
              <a:rPr kumimoji="1" lang="ja-JP" altLang="en-US" smtClean="0"/>
              <a:t>2014/11/6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16BCC18-2263-45A9-B9BD-DFCC37346445}" type="slidenum">
              <a:rPr kumimoji="1" lang="ja-JP" altLang="en-US" smtClean="0"/>
              <a:t>‹#›</a:t>
            </a:fld>
            <a:endParaRPr kumimoji="1" lang="ja-JP" altLang="en-US"/>
          </a:p>
        </p:txBody>
      </p:sp>
    </p:spTree>
    <p:extLst>
      <p:ext uri="{BB962C8B-B14F-4D97-AF65-F5344CB8AC3E}">
        <p14:creationId xmlns:p14="http://schemas.microsoft.com/office/powerpoint/2010/main" val="17306087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ja-JP"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411441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ja-JP"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900427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4084287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8817849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019557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6715635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オリジナル2">
    <p:spTree>
      <p:nvGrpSpPr>
        <p:cNvPr id="1" name=""/>
        <p:cNvGrpSpPr/>
        <p:nvPr/>
      </p:nvGrpSpPr>
      <p:grpSpPr>
        <a:xfrm>
          <a:off x="0" y="0"/>
          <a:ext cx="0" cy="0"/>
          <a:chOff x="0" y="0"/>
          <a:chExt cx="0" cy="0"/>
        </a:xfrm>
      </p:grpSpPr>
      <p:pic>
        <p:nvPicPr>
          <p:cNvPr id="7" name="図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aphicFrame>
        <p:nvGraphicFramePr>
          <p:cNvPr id="11" name="図表 10"/>
          <p:cNvGraphicFramePr/>
          <p:nvPr userDrawn="1">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コンテンツ プレースホルダー 2"/>
          <p:cNvSpPr>
            <a:spLocks noGrp="1"/>
          </p:cNvSpPr>
          <p:nvPr>
            <p:ph idx="10" hasCustomPrompt="1"/>
          </p:nvPr>
        </p:nvSpPr>
        <p:spPr>
          <a:xfrm>
            <a:off x="5316" y="704850"/>
            <a:ext cx="9144000" cy="539087"/>
          </a:xfrm>
        </p:spPr>
        <p:txBody>
          <a:bodyPr>
            <a:noAutofit/>
          </a:bodyPr>
          <a:lstStyle>
            <a:lvl1pPr marL="0" indent="0" algn="ctr">
              <a:buClr>
                <a:srgbClr val="8EDEE7"/>
              </a:buClr>
              <a:buFont typeface="Wingdings" panose="05000000000000000000" pitchFamily="2" charset="2"/>
              <a:buNone/>
              <a:defRPr sz="3600" b="1" spc="-200" baseline="0">
                <a:ln>
                  <a:noFill/>
                </a:ln>
              </a:defRPr>
            </a:lvl1pPr>
            <a:lvl2pPr marL="685800" indent="-228600">
              <a:buClr>
                <a:srgbClr val="8EDEE7"/>
              </a:buClr>
              <a:buFont typeface="Wingdings" panose="05000000000000000000" pitchFamily="2" charset="2"/>
              <a:buChar char="n"/>
              <a:defRPr spc="-200" baseline="0">
                <a:ln>
                  <a:noFill/>
                </a:ln>
              </a:defRPr>
            </a:lvl2pPr>
            <a:lvl3pPr marL="1143000" indent="-228600">
              <a:buFont typeface="Wingdings" panose="05000000000000000000" pitchFamily="2" charset="2"/>
              <a:buChar char="n"/>
              <a:defRPr baseline="0"/>
            </a:lvl3pPr>
            <a:lvl4pPr marL="1600200" indent="-228600">
              <a:buFont typeface="Wingdings" panose="05000000000000000000" pitchFamily="2" charset="2"/>
              <a:buChar char="n"/>
              <a:defRPr baseline="0"/>
            </a:lvl4pPr>
            <a:lvl5pPr marL="2057400" indent="-228600">
              <a:buFont typeface="Wingdings" panose="05000000000000000000" pitchFamily="2" charset="2"/>
              <a:buChar char="n"/>
              <a:defRPr baseline="0"/>
            </a:lvl5pPr>
          </a:lstStyle>
          <a:p>
            <a:pPr lvl="0"/>
            <a:r>
              <a:rPr kumimoji="1" lang="ja-JP" altLang="en-US" dirty="0" smtClean="0"/>
              <a:t>スライドタイトル</a:t>
            </a:r>
          </a:p>
        </p:txBody>
      </p:sp>
      <p:sp>
        <p:nvSpPr>
          <p:cNvPr id="8" name="コンテンツ プレースホルダー 3"/>
          <p:cNvSpPr>
            <a:spLocks noGrp="1"/>
          </p:cNvSpPr>
          <p:nvPr>
            <p:ph sz="half" idx="2"/>
          </p:nvPr>
        </p:nvSpPr>
        <p:spPr>
          <a:xfrm>
            <a:off x="5316" y="1413784"/>
            <a:ext cx="4575566" cy="4056286"/>
          </a:xfrm>
        </p:spPr>
        <p:txBody>
          <a:bodyPr/>
          <a:lstStyle>
            <a:lvl1pPr marL="228600" indent="-228600">
              <a:buClr>
                <a:srgbClr val="8EDEE7"/>
              </a:buClr>
              <a:buFont typeface="Wingdings" panose="05000000000000000000" pitchFamily="2" charset="2"/>
              <a:buChar char="n"/>
              <a:defRPr b="1" spc="-200" baseline="0"/>
            </a:lvl1pPr>
            <a:lvl2pPr marL="685800" indent="-228600">
              <a:buClr>
                <a:srgbClr val="8EDEE7"/>
              </a:buClr>
              <a:buFont typeface="Wingdings" panose="05000000000000000000" pitchFamily="2" charset="2"/>
              <a:buChar char="n"/>
              <a:defRPr spc="-200" baseline="0"/>
            </a:lvl2pPr>
            <a:lvl3pPr marL="1143000" indent="-228600">
              <a:buClr>
                <a:srgbClr val="8EDEE7"/>
              </a:buClr>
              <a:buFont typeface="Wingdings" panose="05000000000000000000" pitchFamily="2" charset="2"/>
              <a:buChar char="n"/>
              <a:defRPr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12" name="コンテンツ プレースホルダー 5"/>
          <p:cNvSpPr>
            <a:spLocks noGrp="1"/>
          </p:cNvSpPr>
          <p:nvPr>
            <p:ph sz="quarter" idx="4"/>
          </p:nvPr>
        </p:nvSpPr>
        <p:spPr>
          <a:xfrm>
            <a:off x="4580882" y="1393372"/>
            <a:ext cx="4566684" cy="4076697"/>
          </a:xfrm>
        </p:spPr>
        <p:txBody>
          <a:bodyPr/>
          <a:lstStyle>
            <a:lvl1pPr marL="228600" indent="-228600">
              <a:buClr>
                <a:srgbClr val="8EDEE7"/>
              </a:buClr>
              <a:buFont typeface="Wingdings" panose="05000000000000000000" pitchFamily="2" charset="2"/>
              <a:buChar char="n"/>
              <a:defRPr b="1" spc="-200" baseline="0"/>
            </a:lvl1pPr>
            <a:lvl2pPr marL="685800" indent="-228600">
              <a:buClr>
                <a:srgbClr val="8EDEE7"/>
              </a:buClr>
              <a:buFont typeface="Wingdings" panose="05000000000000000000" pitchFamily="2" charset="2"/>
              <a:buChar char="n"/>
              <a:defRPr spc="-200" baseline="0"/>
            </a:lvl2pPr>
            <a:lvl3pPr marL="1143000" indent="-228600">
              <a:buClr>
                <a:srgbClr val="8EDEE7"/>
              </a:buClr>
              <a:buFont typeface="Wingdings" panose="05000000000000000000" pitchFamily="2" charset="2"/>
              <a:buChar char="n"/>
              <a:defRPr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9" name="コンテンツ プレースホルダー 3"/>
          <p:cNvSpPr>
            <a:spLocks noGrp="1"/>
          </p:cNvSpPr>
          <p:nvPr>
            <p:ph sz="half" idx="11"/>
          </p:nvPr>
        </p:nvSpPr>
        <p:spPr>
          <a:xfrm>
            <a:off x="5316" y="5470070"/>
            <a:ext cx="9138684" cy="1387929"/>
          </a:xfrm>
        </p:spPr>
        <p:txBody>
          <a:bodyPr/>
          <a:lstStyle>
            <a:lvl1pPr marL="228600" indent="-228600">
              <a:buClr>
                <a:srgbClr val="8EDEE7"/>
              </a:buClr>
              <a:buFont typeface="Wingdings" panose="05000000000000000000" pitchFamily="2" charset="2"/>
              <a:buChar char="n"/>
              <a:defRPr sz="2400" b="1" spc="-200" baseline="0"/>
            </a:lvl1pPr>
            <a:lvl2pPr marL="685800" indent="-228600">
              <a:buClr>
                <a:srgbClr val="8EDEE7"/>
              </a:buClr>
              <a:buFont typeface="Wingdings" panose="05000000000000000000" pitchFamily="2" charset="2"/>
              <a:buChar char="n"/>
              <a:defRPr sz="2000" spc="-200" baseline="0"/>
            </a:lvl2pPr>
            <a:lvl3pPr marL="1143000" indent="-228600">
              <a:buClr>
                <a:srgbClr val="8EDEE7"/>
              </a:buClr>
              <a:buFont typeface="Wingdings" panose="05000000000000000000" pitchFamily="2" charset="2"/>
              <a:buChar char="n"/>
              <a:defRPr sz="1800"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endParaRPr kumimoji="1" lang="en-US" altLang="ja-JP" dirty="0" smtClean="0"/>
          </a:p>
          <a:p>
            <a:pPr lvl="2"/>
            <a:r>
              <a:rPr kumimoji="1" lang="ja-JP" altLang="en-US" dirty="0" smtClean="0"/>
              <a:t>第 </a:t>
            </a:r>
            <a:r>
              <a:rPr kumimoji="1" lang="en-US" altLang="ja-JP" dirty="0" smtClean="0"/>
              <a:t>3 </a:t>
            </a:r>
            <a:r>
              <a:rPr kumimoji="1" lang="ja-JP" altLang="en-US" dirty="0" smtClean="0"/>
              <a:t>レベル</a:t>
            </a:r>
          </a:p>
        </p:txBody>
      </p:sp>
    </p:spTree>
    <p:extLst>
      <p:ext uri="{BB962C8B-B14F-4D97-AF65-F5344CB8AC3E}">
        <p14:creationId xmlns:p14="http://schemas.microsoft.com/office/powerpoint/2010/main" val="294200830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オリジナル2">
    <p:spTree>
      <p:nvGrpSpPr>
        <p:cNvPr id="1" name=""/>
        <p:cNvGrpSpPr/>
        <p:nvPr/>
      </p:nvGrpSpPr>
      <p:grpSpPr>
        <a:xfrm>
          <a:off x="0" y="0"/>
          <a:ext cx="0" cy="0"/>
          <a:chOff x="0" y="0"/>
          <a:chExt cx="0" cy="0"/>
        </a:xfrm>
      </p:grpSpPr>
      <p:pic>
        <p:nvPicPr>
          <p:cNvPr id="7" name="図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aphicFrame>
        <p:nvGraphicFramePr>
          <p:cNvPr id="11" name="図表 10"/>
          <p:cNvGraphicFramePr/>
          <p:nvPr userDrawn="1">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コンテンツ プレースホルダー 2"/>
          <p:cNvSpPr>
            <a:spLocks noGrp="1"/>
          </p:cNvSpPr>
          <p:nvPr>
            <p:ph idx="10" hasCustomPrompt="1"/>
          </p:nvPr>
        </p:nvSpPr>
        <p:spPr>
          <a:xfrm>
            <a:off x="5316" y="704850"/>
            <a:ext cx="9144000" cy="539087"/>
          </a:xfrm>
        </p:spPr>
        <p:txBody>
          <a:bodyPr>
            <a:noAutofit/>
          </a:bodyPr>
          <a:lstStyle>
            <a:lvl1pPr marL="0" indent="0" algn="ctr">
              <a:buClr>
                <a:srgbClr val="8EDEE7"/>
              </a:buClr>
              <a:buFont typeface="Wingdings" panose="05000000000000000000" pitchFamily="2" charset="2"/>
              <a:buNone/>
              <a:defRPr sz="3600" b="1" spc="-200" baseline="0">
                <a:ln>
                  <a:noFill/>
                </a:ln>
              </a:defRPr>
            </a:lvl1pPr>
            <a:lvl2pPr marL="685800" indent="-228600">
              <a:buClr>
                <a:srgbClr val="8EDEE7"/>
              </a:buClr>
              <a:buFont typeface="Wingdings" panose="05000000000000000000" pitchFamily="2" charset="2"/>
              <a:buChar char="n"/>
              <a:defRPr spc="-200" baseline="0">
                <a:ln>
                  <a:noFill/>
                </a:ln>
              </a:defRPr>
            </a:lvl2pPr>
            <a:lvl3pPr marL="1143000" indent="-228600">
              <a:buFont typeface="Wingdings" panose="05000000000000000000" pitchFamily="2" charset="2"/>
              <a:buChar char="n"/>
              <a:defRPr baseline="0"/>
            </a:lvl3pPr>
            <a:lvl4pPr marL="1600200" indent="-228600">
              <a:buFont typeface="Wingdings" panose="05000000000000000000" pitchFamily="2" charset="2"/>
              <a:buChar char="n"/>
              <a:defRPr baseline="0"/>
            </a:lvl4pPr>
            <a:lvl5pPr marL="2057400" indent="-228600">
              <a:buFont typeface="Wingdings" panose="05000000000000000000" pitchFamily="2" charset="2"/>
              <a:buChar char="n"/>
              <a:defRPr baseline="0"/>
            </a:lvl5pPr>
          </a:lstStyle>
          <a:p>
            <a:pPr lvl="0"/>
            <a:r>
              <a:rPr kumimoji="1" lang="ja-JP" altLang="en-US" dirty="0" smtClean="0"/>
              <a:t>スライドタイトル</a:t>
            </a:r>
          </a:p>
        </p:txBody>
      </p:sp>
      <p:sp>
        <p:nvSpPr>
          <p:cNvPr id="8" name="コンテンツ プレースホルダー 3"/>
          <p:cNvSpPr>
            <a:spLocks noGrp="1"/>
          </p:cNvSpPr>
          <p:nvPr>
            <p:ph sz="half" idx="2"/>
          </p:nvPr>
        </p:nvSpPr>
        <p:spPr>
          <a:xfrm>
            <a:off x="5316" y="1413784"/>
            <a:ext cx="4575566" cy="4034514"/>
          </a:xfrm>
        </p:spPr>
        <p:txBody>
          <a:bodyPr/>
          <a:lstStyle>
            <a:lvl1pPr marL="228600" indent="-228600">
              <a:buClr>
                <a:srgbClr val="8EDEE7"/>
              </a:buClr>
              <a:buFont typeface="Wingdings" panose="05000000000000000000" pitchFamily="2" charset="2"/>
              <a:buChar char="n"/>
              <a:defRPr b="1" spc="-200" baseline="0"/>
            </a:lvl1pPr>
            <a:lvl2pPr marL="685800" indent="-228600">
              <a:buClr>
                <a:srgbClr val="8EDEE7"/>
              </a:buClr>
              <a:buFont typeface="Wingdings" panose="05000000000000000000" pitchFamily="2" charset="2"/>
              <a:buChar char="n"/>
              <a:defRPr spc="-200" baseline="0"/>
            </a:lvl2pPr>
            <a:lvl3pPr marL="1143000" indent="-228600">
              <a:buClr>
                <a:srgbClr val="8EDEE7"/>
              </a:buClr>
              <a:buFont typeface="Wingdings" panose="05000000000000000000" pitchFamily="2" charset="2"/>
              <a:buChar char="n"/>
              <a:defRPr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12" name="コンテンツ プレースホルダー 5"/>
          <p:cNvSpPr>
            <a:spLocks noGrp="1"/>
          </p:cNvSpPr>
          <p:nvPr>
            <p:ph sz="quarter" idx="4"/>
          </p:nvPr>
        </p:nvSpPr>
        <p:spPr>
          <a:xfrm>
            <a:off x="4580882" y="1393372"/>
            <a:ext cx="4566684" cy="4054925"/>
          </a:xfrm>
        </p:spPr>
        <p:txBody>
          <a:bodyPr/>
          <a:lstStyle>
            <a:lvl1pPr marL="228600" indent="-228600">
              <a:buClr>
                <a:srgbClr val="8EDEE7"/>
              </a:buClr>
              <a:buFont typeface="Wingdings" panose="05000000000000000000" pitchFamily="2" charset="2"/>
              <a:buChar char="n"/>
              <a:defRPr b="1" spc="-200" baseline="0"/>
            </a:lvl1pPr>
            <a:lvl2pPr marL="685800" indent="-228600">
              <a:buClr>
                <a:srgbClr val="8EDEE7"/>
              </a:buClr>
              <a:buFont typeface="Wingdings" panose="05000000000000000000" pitchFamily="2" charset="2"/>
              <a:buChar char="n"/>
              <a:defRPr spc="-200" baseline="0"/>
            </a:lvl2pPr>
            <a:lvl3pPr marL="1143000" indent="-228600">
              <a:buClr>
                <a:srgbClr val="8EDEE7"/>
              </a:buClr>
              <a:buFont typeface="Wingdings" panose="05000000000000000000" pitchFamily="2" charset="2"/>
              <a:buChar char="n"/>
              <a:defRPr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9" name="コンテンツ プレースホルダー 3"/>
          <p:cNvSpPr>
            <a:spLocks noGrp="1"/>
          </p:cNvSpPr>
          <p:nvPr>
            <p:ph sz="half" idx="11"/>
          </p:nvPr>
        </p:nvSpPr>
        <p:spPr>
          <a:xfrm>
            <a:off x="5316" y="5470070"/>
            <a:ext cx="4575566" cy="1387929"/>
          </a:xfrm>
        </p:spPr>
        <p:txBody>
          <a:bodyPr/>
          <a:lstStyle>
            <a:lvl1pPr marL="228600" indent="-228600">
              <a:buClr>
                <a:srgbClr val="8EDEE7"/>
              </a:buClr>
              <a:buFont typeface="Wingdings" panose="05000000000000000000" pitchFamily="2" charset="2"/>
              <a:buChar char="n"/>
              <a:defRPr sz="2400" b="1" spc="-200" baseline="0"/>
            </a:lvl1pPr>
            <a:lvl2pPr marL="685800" indent="-228600">
              <a:buClr>
                <a:srgbClr val="8EDEE7"/>
              </a:buClr>
              <a:buFont typeface="Wingdings" panose="05000000000000000000" pitchFamily="2" charset="2"/>
              <a:buChar char="n"/>
              <a:defRPr sz="2000" spc="-200" baseline="0"/>
            </a:lvl2pPr>
            <a:lvl3pPr marL="1143000" indent="-228600">
              <a:buClr>
                <a:srgbClr val="8EDEE7"/>
              </a:buClr>
              <a:buFont typeface="Wingdings" panose="05000000000000000000" pitchFamily="2" charset="2"/>
              <a:buChar char="n"/>
              <a:defRPr sz="1800"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10" name="コンテンツ プレースホルダー 5"/>
          <p:cNvSpPr>
            <a:spLocks noGrp="1"/>
          </p:cNvSpPr>
          <p:nvPr>
            <p:ph sz="quarter" idx="12"/>
          </p:nvPr>
        </p:nvSpPr>
        <p:spPr>
          <a:xfrm>
            <a:off x="4580882" y="5468709"/>
            <a:ext cx="4563117" cy="1389292"/>
          </a:xfrm>
        </p:spPr>
        <p:txBody>
          <a:bodyPr/>
          <a:lstStyle>
            <a:lvl1pPr marL="228600" indent="-228600">
              <a:buClr>
                <a:srgbClr val="8EDEE7"/>
              </a:buClr>
              <a:buFont typeface="Wingdings" panose="05000000000000000000" pitchFamily="2" charset="2"/>
              <a:buChar char="n"/>
              <a:defRPr sz="2400" b="1" spc="-200" baseline="0"/>
            </a:lvl1pPr>
            <a:lvl2pPr marL="685800" indent="-228600">
              <a:buClr>
                <a:srgbClr val="8EDEE7"/>
              </a:buClr>
              <a:buFont typeface="Wingdings" panose="05000000000000000000" pitchFamily="2" charset="2"/>
              <a:buChar char="n"/>
              <a:defRPr sz="2000" spc="-200" baseline="0"/>
            </a:lvl2pPr>
            <a:lvl3pPr marL="1143000" indent="-228600">
              <a:buClr>
                <a:srgbClr val="8EDEE7"/>
              </a:buClr>
              <a:buFont typeface="Wingdings" panose="05000000000000000000" pitchFamily="2" charset="2"/>
              <a:buChar char="n"/>
              <a:defRPr sz="1800"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Tree>
    <p:extLst>
      <p:ext uri="{BB962C8B-B14F-4D97-AF65-F5344CB8AC3E}">
        <p14:creationId xmlns:p14="http://schemas.microsoft.com/office/powerpoint/2010/main" val="417010354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オリジナル1">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pic>
        <p:nvPicPr>
          <p:cNvPr id="7" name="図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sp>
        <p:nvSpPr>
          <p:cNvPr id="9" name="コンテンツ プレースホルダー 2"/>
          <p:cNvSpPr>
            <a:spLocks noGrp="1"/>
          </p:cNvSpPr>
          <p:nvPr>
            <p:ph idx="1"/>
          </p:nvPr>
        </p:nvSpPr>
        <p:spPr>
          <a:xfrm>
            <a:off x="0" y="1552576"/>
            <a:ext cx="9144000" cy="5305425"/>
          </a:xfrm>
        </p:spPr>
        <p:txBody>
          <a:bodyPr/>
          <a:lstStyle>
            <a:lvl1pPr marL="228600" indent="-228600">
              <a:buClr>
                <a:srgbClr val="8EDEE7"/>
              </a:buClr>
              <a:buFont typeface="Wingdings" panose="05000000000000000000" pitchFamily="2" charset="2"/>
              <a:buChar char="n"/>
              <a:defRPr b="1" spc="-200" baseline="0">
                <a:ln>
                  <a:noFill/>
                </a:ln>
              </a:defRPr>
            </a:lvl1pPr>
            <a:lvl2pPr marL="685800" indent="-228600">
              <a:buClr>
                <a:srgbClr val="8EDEE7"/>
              </a:buClr>
              <a:buFont typeface="Wingdings" panose="05000000000000000000" pitchFamily="2" charset="2"/>
              <a:buChar char="n"/>
              <a:defRPr spc="-200" baseline="0">
                <a:ln>
                  <a:noFill/>
                </a:ln>
              </a:defRPr>
            </a:lvl2pPr>
            <a:lvl3pPr marL="1143000" indent="-228600">
              <a:buClr>
                <a:srgbClr val="8EDEE7"/>
              </a:buClr>
              <a:buFont typeface="Wingdings" panose="05000000000000000000" pitchFamily="2" charset="2"/>
              <a:buChar char="n"/>
              <a:defRPr spc="-200" baseline="0"/>
            </a:lvl3pPr>
            <a:lvl4pPr marL="1600200" indent="-228600">
              <a:buFont typeface="Wingdings" panose="05000000000000000000" pitchFamily="2" charset="2"/>
              <a:buChar char="n"/>
              <a:defRPr baseline="0"/>
            </a:lvl4pPr>
            <a:lvl5pPr marL="2057400" indent="-228600">
              <a:buFont typeface="Wingdings" panose="05000000000000000000" pitchFamily="2" charset="2"/>
              <a:buChar char="n"/>
              <a:defRPr baseline="0"/>
            </a:lvl5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endParaRPr kumimoji="1" lang="en-US" altLang="ja-JP" dirty="0" smtClean="0"/>
          </a:p>
          <a:p>
            <a:pPr lvl="2"/>
            <a:r>
              <a:rPr kumimoji="1" lang="ja-JP" altLang="en-US" dirty="0" smtClean="0"/>
              <a:t>第 </a:t>
            </a:r>
            <a:r>
              <a:rPr kumimoji="1" lang="en-US" altLang="ja-JP" dirty="0" smtClean="0"/>
              <a:t>3 </a:t>
            </a:r>
            <a:r>
              <a:rPr kumimoji="1" lang="ja-JP" altLang="en-US" dirty="0" smtClean="0"/>
              <a:t>レベル</a:t>
            </a:r>
          </a:p>
        </p:txBody>
      </p:sp>
      <p:graphicFrame>
        <p:nvGraphicFramePr>
          <p:cNvPr id="11" name="図表 10"/>
          <p:cNvGraphicFramePr/>
          <p:nvPr userDrawn="1">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コンテンツ プレースホルダー 2"/>
          <p:cNvSpPr>
            <a:spLocks noGrp="1"/>
          </p:cNvSpPr>
          <p:nvPr>
            <p:ph idx="10" hasCustomPrompt="1"/>
          </p:nvPr>
        </p:nvSpPr>
        <p:spPr>
          <a:xfrm>
            <a:off x="0" y="832514"/>
            <a:ext cx="9144000" cy="539087"/>
          </a:xfrm>
        </p:spPr>
        <p:txBody>
          <a:bodyPr>
            <a:noAutofit/>
          </a:bodyPr>
          <a:lstStyle>
            <a:lvl1pPr marL="0" indent="0" algn="ctr">
              <a:buClr>
                <a:srgbClr val="8EDEE7"/>
              </a:buClr>
              <a:buFont typeface="Wingdings" panose="05000000000000000000" pitchFamily="2" charset="2"/>
              <a:buNone/>
              <a:defRPr sz="3600" b="1" spc="-200" baseline="0">
                <a:ln>
                  <a:noFill/>
                </a:ln>
              </a:defRPr>
            </a:lvl1pPr>
            <a:lvl2pPr marL="685800" indent="-228600">
              <a:buClr>
                <a:srgbClr val="8EDEE7"/>
              </a:buClr>
              <a:buFont typeface="Wingdings" panose="05000000000000000000" pitchFamily="2" charset="2"/>
              <a:buChar char="n"/>
              <a:defRPr spc="-200" baseline="0">
                <a:ln>
                  <a:noFill/>
                </a:ln>
              </a:defRPr>
            </a:lvl2pPr>
            <a:lvl3pPr marL="1143000" indent="-228600">
              <a:buFont typeface="Wingdings" panose="05000000000000000000" pitchFamily="2" charset="2"/>
              <a:buChar char="n"/>
              <a:defRPr baseline="0"/>
            </a:lvl3pPr>
            <a:lvl4pPr marL="1600200" indent="-228600">
              <a:buFont typeface="Wingdings" panose="05000000000000000000" pitchFamily="2" charset="2"/>
              <a:buChar char="n"/>
              <a:defRPr baseline="0"/>
            </a:lvl4pPr>
            <a:lvl5pPr marL="2057400" indent="-228600">
              <a:buFont typeface="Wingdings" panose="05000000000000000000" pitchFamily="2" charset="2"/>
              <a:buChar char="n"/>
              <a:defRPr baseline="0"/>
            </a:lvl5pPr>
          </a:lstStyle>
          <a:p>
            <a:pPr lvl="0"/>
            <a:r>
              <a:rPr kumimoji="1" lang="ja-JP" altLang="en-US" dirty="0" smtClean="0"/>
              <a:t>スライドタイトル</a:t>
            </a:r>
          </a:p>
        </p:txBody>
      </p:sp>
    </p:spTree>
    <p:extLst>
      <p:ext uri="{BB962C8B-B14F-4D97-AF65-F5344CB8AC3E}">
        <p14:creationId xmlns:p14="http://schemas.microsoft.com/office/powerpoint/2010/main" val="2436712252"/>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5749978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1BC4AD89-4D89-4CAB-A401-CEB493DCA745}" type="datetimeFigureOut">
              <a:rPr kumimoji="1" lang="ja-JP" altLang="en-US" smtClean="0"/>
              <a:t>2014/11/6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16BCC18-2263-45A9-B9BD-DFCC37346445}" type="slidenum">
              <a:rPr kumimoji="1" lang="ja-JP" altLang="en-US" smtClean="0"/>
              <a:t>‹#›</a:t>
            </a:fld>
            <a:endParaRPr kumimoji="1" lang="ja-JP" altLang="en-US"/>
          </a:p>
        </p:txBody>
      </p:sp>
    </p:spTree>
    <p:extLst>
      <p:ext uri="{BB962C8B-B14F-4D97-AF65-F5344CB8AC3E}">
        <p14:creationId xmlns:p14="http://schemas.microsoft.com/office/powerpoint/2010/main" val="17370342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8699669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1637193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5721807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043383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ja-JP"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2783821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ja-JP"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2369243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547782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49770382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81285516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9985612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1BC4AD89-4D89-4CAB-A401-CEB493DCA745}" type="datetimeFigureOut">
              <a:rPr kumimoji="1" lang="ja-JP" altLang="en-US" smtClean="0"/>
              <a:t>2014/11/6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D16BCC18-2263-45A9-B9BD-DFCC37346445}" type="slidenum">
              <a:rPr kumimoji="1" lang="ja-JP" altLang="en-US" smtClean="0"/>
              <a:t>‹#›</a:t>
            </a:fld>
            <a:endParaRPr kumimoji="1" lang="ja-JP" altLang="en-US"/>
          </a:p>
        </p:txBody>
      </p:sp>
    </p:spTree>
    <p:extLst>
      <p:ext uri="{BB962C8B-B14F-4D97-AF65-F5344CB8AC3E}">
        <p14:creationId xmlns:p14="http://schemas.microsoft.com/office/powerpoint/2010/main" val="343819242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オリジナル1">
    <p:bg>
      <p:bgRef idx="1001">
        <a:schemeClr val="bg1"/>
      </p:bgRef>
    </p:bg>
    <p:spTree>
      <p:nvGrpSpPr>
        <p:cNvPr id="1" name=""/>
        <p:cNvGrpSpPr/>
        <p:nvPr/>
      </p:nvGrpSpPr>
      <p:grpSpPr>
        <a:xfrm>
          <a:off x="0" y="0"/>
          <a:ext cx="0" cy="0"/>
          <a:chOff x="0" y="0"/>
          <a:chExt cx="0" cy="0"/>
        </a:xfrm>
      </p:grpSpPr>
      <p:pic>
        <p:nvPicPr>
          <p:cNvPr id="7" name="図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sp>
        <p:nvSpPr>
          <p:cNvPr id="9" name="コンテンツ プレースホルダー 2"/>
          <p:cNvSpPr>
            <a:spLocks noGrp="1"/>
          </p:cNvSpPr>
          <p:nvPr>
            <p:ph idx="1"/>
          </p:nvPr>
        </p:nvSpPr>
        <p:spPr>
          <a:xfrm>
            <a:off x="0" y="1409700"/>
            <a:ext cx="9144000" cy="5448300"/>
          </a:xfrm>
        </p:spPr>
        <p:txBody>
          <a:bodyPr/>
          <a:lstStyle>
            <a:lvl1pPr marL="228600" indent="-228600">
              <a:buClr>
                <a:srgbClr val="8EDEE7"/>
              </a:buClr>
              <a:buFont typeface="Wingdings" panose="05000000000000000000" pitchFamily="2" charset="2"/>
              <a:buChar char="n"/>
              <a:defRPr b="1" spc="-200" baseline="0">
                <a:ln>
                  <a:noFill/>
                </a:ln>
              </a:defRPr>
            </a:lvl1pPr>
            <a:lvl2pPr marL="685800" indent="-228600">
              <a:buClr>
                <a:srgbClr val="8EDEE7"/>
              </a:buClr>
              <a:buFont typeface="Wingdings" panose="05000000000000000000" pitchFamily="2" charset="2"/>
              <a:buChar char="n"/>
              <a:defRPr spc="-200" baseline="0">
                <a:ln>
                  <a:noFill/>
                </a:ln>
              </a:defRPr>
            </a:lvl2pPr>
            <a:lvl3pPr marL="1143000" indent="-228600">
              <a:buClr>
                <a:srgbClr val="8EDEE7"/>
              </a:buClr>
              <a:buFont typeface="Wingdings" panose="05000000000000000000" pitchFamily="2" charset="2"/>
              <a:buChar char="n"/>
              <a:defRPr spc="-200" baseline="0"/>
            </a:lvl3pPr>
            <a:lvl4pPr marL="1600200" indent="-228600">
              <a:buFont typeface="Wingdings" panose="05000000000000000000" pitchFamily="2" charset="2"/>
              <a:buChar char="n"/>
              <a:defRPr baseline="0"/>
            </a:lvl4pPr>
            <a:lvl5pPr marL="2057400" indent="-228600">
              <a:buFont typeface="Wingdings" panose="05000000000000000000" pitchFamily="2" charset="2"/>
              <a:buChar char="n"/>
              <a:defRPr baseline="0"/>
            </a:lvl5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endParaRPr kumimoji="1" lang="en-US" altLang="ja-JP" dirty="0" smtClean="0"/>
          </a:p>
          <a:p>
            <a:pPr lvl="2"/>
            <a:r>
              <a:rPr kumimoji="1" lang="ja-JP" altLang="en-US" dirty="0" smtClean="0"/>
              <a:t>第 </a:t>
            </a:r>
            <a:r>
              <a:rPr kumimoji="1" lang="en-US" altLang="ja-JP" dirty="0" smtClean="0"/>
              <a:t>3 </a:t>
            </a:r>
            <a:r>
              <a:rPr kumimoji="1" lang="ja-JP" altLang="en-US" dirty="0" smtClean="0"/>
              <a:t>レベル</a:t>
            </a:r>
          </a:p>
        </p:txBody>
      </p:sp>
      <p:graphicFrame>
        <p:nvGraphicFramePr>
          <p:cNvPr id="11" name="図表 10"/>
          <p:cNvGraphicFramePr/>
          <p:nvPr userDrawn="1">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コンテンツ プレースホルダー 2"/>
          <p:cNvSpPr>
            <a:spLocks noGrp="1"/>
          </p:cNvSpPr>
          <p:nvPr>
            <p:ph idx="10" hasCustomPrompt="1"/>
          </p:nvPr>
        </p:nvSpPr>
        <p:spPr>
          <a:xfrm>
            <a:off x="0" y="704850"/>
            <a:ext cx="9144000" cy="539087"/>
          </a:xfrm>
        </p:spPr>
        <p:txBody>
          <a:bodyPr>
            <a:noAutofit/>
          </a:bodyPr>
          <a:lstStyle>
            <a:lvl1pPr marL="0" indent="0" algn="ctr">
              <a:buClr>
                <a:srgbClr val="8EDEE7"/>
              </a:buClr>
              <a:buFont typeface="Wingdings" panose="05000000000000000000" pitchFamily="2" charset="2"/>
              <a:buNone/>
              <a:defRPr sz="3600" b="1" spc="-200" baseline="0">
                <a:ln>
                  <a:noFill/>
                </a:ln>
              </a:defRPr>
            </a:lvl1pPr>
            <a:lvl2pPr marL="685800" indent="-228600">
              <a:buClr>
                <a:srgbClr val="8EDEE7"/>
              </a:buClr>
              <a:buFont typeface="Wingdings" panose="05000000000000000000" pitchFamily="2" charset="2"/>
              <a:buChar char="n"/>
              <a:defRPr spc="-200" baseline="0">
                <a:ln>
                  <a:noFill/>
                </a:ln>
              </a:defRPr>
            </a:lvl2pPr>
            <a:lvl3pPr marL="1143000" indent="-228600">
              <a:buFont typeface="Wingdings" panose="05000000000000000000" pitchFamily="2" charset="2"/>
              <a:buChar char="n"/>
              <a:defRPr baseline="0"/>
            </a:lvl3pPr>
            <a:lvl4pPr marL="1600200" indent="-228600">
              <a:buFont typeface="Wingdings" panose="05000000000000000000" pitchFamily="2" charset="2"/>
              <a:buChar char="n"/>
              <a:defRPr baseline="0"/>
            </a:lvl4pPr>
            <a:lvl5pPr marL="2057400" indent="-228600">
              <a:buFont typeface="Wingdings" panose="05000000000000000000" pitchFamily="2" charset="2"/>
              <a:buChar char="n"/>
              <a:defRPr baseline="0"/>
            </a:lvl5pPr>
          </a:lstStyle>
          <a:p>
            <a:pPr lvl="0"/>
            <a:r>
              <a:rPr kumimoji="1" lang="ja-JP" altLang="en-US" dirty="0" smtClean="0"/>
              <a:t>スライドタイトル</a:t>
            </a:r>
          </a:p>
        </p:txBody>
      </p:sp>
    </p:spTree>
    <p:extLst>
      <p:ext uri="{BB962C8B-B14F-4D97-AF65-F5344CB8AC3E}">
        <p14:creationId xmlns:p14="http://schemas.microsoft.com/office/powerpoint/2010/main" val="26592228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オリジナル2">
    <p:bg>
      <p:bgPr>
        <a:gradFill>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7" name="図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aphicFrame>
        <p:nvGraphicFramePr>
          <p:cNvPr id="11" name="図表 10"/>
          <p:cNvGraphicFramePr/>
          <p:nvPr userDrawn="1">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コンテンツ プレースホルダー 2"/>
          <p:cNvSpPr>
            <a:spLocks noGrp="1"/>
          </p:cNvSpPr>
          <p:nvPr>
            <p:ph idx="10" hasCustomPrompt="1"/>
          </p:nvPr>
        </p:nvSpPr>
        <p:spPr>
          <a:xfrm>
            <a:off x="5316" y="704850"/>
            <a:ext cx="9144000" cy="539087"/>
          </a:xfrm>
        </p:spPr>
        <p:txBody>
          <a:bodyPr>
            <a:noAutofit/>
          </a:bodyPr>
          <a:lstStyle>
            <a:lvl1pPr marL="0" indent="0" algn="ctr">
              <a:buClr>
                <a:srgbClr val="8EDEE7"/>
              </a:buClr>
              <a:buFont typeface="Wingdings" panose="05000000000000000000" pitchFamily="2" charset="2"/>
              <a:buNone/>
              <a:defRPr sz="3600" b="1" spc="-200" baseline="0">
                <a:ln>
                  <a:noFill/>
                </a:ln>
              </a:defRPr>
            </a:lvl1pPr>
            <a:lvl2pPr marL="685800" indent="-228600">
              <a:buClr>
                <a:srgbClr val="8EDEE7"/>
              </a:buClr>
              <a:buFont typeface="Wingdings" panose="05000000000000000000" pitchFamily="2" charset="2"/>
              <a:buChar char="n"/>
              <a:defRPr spc="-200" baseline="0">
                <a:ln>
                  <a:noFill/>
                </a:ln>
              </a:defRPr>
            </a:lvl2pPr>
            <a:lvl3pPr marL="1143000" indent="-228600">
              <a:buFont typeface="Wingdings" panose="05000000000000000000" pitchFamily="2" charset="2"/>
              <a:buChar char="n"/>
              <a:defRPr baseline="0"/>
            </a:lvl3pPr>
            <a:lvl4pPr marL="1600200" indent="-228600">
              <a:buFont typeface="Wingdings" panose="05000000000000000000" pitchFamily="2" charset="2"/>
              <a:buChar char="n"/>
              <a:defRPr baseline="0"/>
            </a:lvl4pPr>
            <a:lvl5pPr marL="2057400" indent="-228600">
              <a:buFont typeface="Wingdings" panose="05000000000000000000" pitchFamily="2" charset="2"/>
              <a:buChar char="n"/>
              <a:defRPr baseline="0"/>
            </a:lvl5pPr>
          </a:lstStyle>
          <a:p>
            <a:pPr lvl="0"/>
            <a:r>
              <a:rPr kumimoji="1" lang="ja-JP" altLang="en-US" dirty="0" smtClean="0"/>
              <a:t>スライドタイトル</a:t>
            </a:r>
          </a:p>
        </p:txBody>
      </p:sp>
      <p:sp>
        <p:nvSpPr>
          <p:cNvPr id="8" name="コンテンツ プレースホルダー 3"/>
          <p:cNvSpPr>
            <a:spLocks noGrp="1"/>
          </p:cNvSpPr>
          <p:nvPr>
            <p:ph sz="half" idx="2"/>
          </p:nvPr>
        </p:nvSpPr>
        <p:spPr>
          <a:xfrm>
            <a:off x="5316" y="1413783"/>
            <a:ext cx="4575566" cy="5444217"/>
          </a:xfrm>
        </p:spPr>
        <p:txBody>
          <a:bodyPr/>
          <a:lstStyle>
            <a:lvl1pPr marL="228600" indent="-228600">
              <a:buClr>
                <a:srgbClr val="8EDEE7"/>
              </a:buClr>
              <a:buFont typeface="Wingdings" panose="05000000000000000000" pitchFamily="2" charset="2"/>
              <a:buChar char="n"/>
              <a:defRPr b="1" spc="-200" baseline="0"/>
            </a:lvl1pPr>
            <a:lvl2pPr marL="685800" indent="-228600">
              <a:buClr>
                <a:srgbClr val="8EDEE7"/>
              </a:buClr>
              <a:buFont typeface="Wingdings" panose="05000000000000000000" pitchFamily="2" charset="2"/>
              <a:buChar char="n"/>
              <a:defRPr spc="-200" baseline="0"/>
            </a:lvl2pPr>
            <a:lvl3pPr marL="1143000" indent="-228600">
              <a:buClr>
                <a:srgbClr val="8EDEE7"/>
              </a:buClr>
              <a:buFont typeface="Wingdings" panose="05000000000000000000" pitchFamily="2" charset="2"/>
              <a:buChar char="n"/>
              <a:defRPr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12" name="コンテンツ プレースホルダー 5"/>
          <p:cNvSpPr>
            <a:spLocks noGrp="1"/>
          </p:cNvSpPr>
          <p:nvPr>
            <p:ph sz="quarter" idx="4"/>
          </p:nvPr>
        </p:nvSpPr>
        <p:spPr>
          <a:xfrm>
            <a:off x="4577316" y="1415145"/>
            <a:ext cx="4566684" cy="5442855"/>
          </a:xfrm>
        </p:spPr>
        <p:txBody>
          <a:bodyPr/>
          <a:lstStyle>
            <a:lvl1pPr marL="228600" indent="-228600">
              <a:buClr>
                <a:srgbClr val="8EDEE7"/>
              </a:buClr>
              <a:buFont typeface="Wingdings" panose="05000000000000000000" pitchFamily="2" charset="2"/>
              <a:buChar char="n"/>
              <a:defRPr b="1" spc="-200" baseline="0"/>
            </a:lvl1pPr>
            <a:lvl2pPr marL="685800" indent="-228600">
              <a:buClr>
                <a:srgbClr val="8EDEE7"/>
              </a:buClr>
              <a:buFont typeface="Wingdings" panose="05000000000000000000" pitchFamily="2" charset="2"/>
              <a:buChar char="n"/>
              <a:defRPr spc="-200" baseline="0"/>
            </a:lvl2pPr>
            <a:lvl3pPr marL="1143000" indent="-228600">
              <a:buClr>
                <a:srgbClr val="8EDEE7"/>
              </a:buClr>
              <a:buFont typeface="Wingdings" panose="05000000000000000000" pitchFamily="2" charset="2"/>
              <a:buChar char="n"/>
              <a:defRPr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Tree>
    <p:extLst>
      <p:ext uri="{BB962C8B-B14F-4D97-AF65-F5344CB8AC3E}">
        <p14:creationId xmlns:p14="http://schemas.microsoft.com/office/powerpoint/2010/main" val="3381080807"/>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オリジナル2">
    <p:bg>
      <p:bgPr>
        <a:gradFill>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7" name="図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aphicFrame>
        <p:nvGraphicFramePr>
          <p:cNvPr id="11" name="図表 10"/>
          <p:cNvGraphicFramePr/>
          <p:nvPr userDrawn="1">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コンテンツ プレースホルダー 2"/>
          <p:cNvSpPr>
            <a:spLocks noGrp="1"/>
          </p:cNvSpPr>
          <p:nvPr>
            <p:ph idx="10" hasCustomPrompt="1"/>
          </p:nvPr>
        </p:nvSpPr>
        <p:spPr>
          <a:xfrm>
            <a:off x="5316" y="704850"/>
            <a:ext cx="9144000" cy="539087"/>
          </a:xfrm>
        </p:spPr>
        <p:txBody>
          <a:bodyPr>
            <a:noAutofit/>
          </a:bodyPr>
          <a:lstStyle>
            <a:lvl1pPr marL="0" indent="0" algn="ctr">
              <a:buClr>
                <a:srgbClr val="8EDEE7"/>
              </a:buClr>
              <a:buFont typeface="Wingdings" panose="05000000000000000000" pitchFamily="2" charset="2"/>
              <a:buNone/>
              <a:defRPr sz="3600" b="1" spc="-200" baseline="0">
                <a:ln>
                  <a:noFill/>
                </a:ln>
              </a:defRPr>
            </a:lvl1pPr>
            <a:lvl2pPr marL="685800" indent="-228600">
              <a:buClr>
                <a:srgbClr val="8EDEE7"/>
              </a:buClr>
              <a:buFont typeface="Wingdings" panose="05000000000000000000" pitchFamily="2" charset="2"/>
              <a:buChar char="n"/>
              <a:defRPr spc="-200" baseline="0">
                <a:ln>
                  <a:noFill/>
                </a:ln>
              </a:defRPr>
            </a:lvl2pPr>
            <a:lvl3pPr marL="1143000" indent="-228600">
              <a:buFont typeface="Wingdings" panose="05000000000000000000" pitchFamily="2" charset="2"/>
              <a:buChar char="n"/>
              <a:defRPr baseline="0"/>
            </a:lvl3pPr>
            <a:lvl4pPr marL="1600200" indent="-228600">
              <a:buFont typeface="Wingdings" panose="05000000000000000000" pitchFamily="2" charset="2"/>
              <a:buChar char="n"/>
              <a:defRPr baseline="0"/>
            </a:lvl4pPr>
            <a:lvl5pPr marL="2057400" indent="-228600">
              <a:buFont typeface="Wingdings" panose="05000000000000000000" pitchFamily="2" charset="2"/>
              <a:buChar char="n"/>
              <a:defRPr baseline="0"/>
            </a:lvl5pPr>
          </a:lstStyle>
          <a:p>
            <a:pPr lvl="0"/>
            <a:r>
              <a:rPr kumimoji="1" lang="ja-JP" altLang="en-US" dirty="0" smtClean="0"/>
              <a:t>スライドタイトル</a:t>
            </a:r>
          </a:p>
        </p:txBody>
      </p:sp>
      <p:sp>
        <p:nvSpPr>
          <p:cNvPr id="8" name="コンテンツ プレースホルダー 3"/>
          <p:cNvSpPr>
            <a:spLocks noGrp="1"/>
          </p:cNvSpPr>
          <p:nvPr>
            <p:ph sz="half" idx="2"/>
          </p:nvPr>
        </p:nvSpPr>
        <p:spPr>
          <a:xfrm>
            <a:off x="5316" y="1413784"/>
            <a:ext cx="4575566" cy="4056286"/>
          </a:xfrm>
        </p:spPr>
        <p:txBody>
          <a:bodyPr/>
          <a:lstStyle>
            <a:lvl1pPr marL="228600" indent="-228600">
              <a:buClr>
                <a:srgbClr val="8EDEE7"/>
              </a:buClr>
              <a:buFont typeface="Wingdings" panose="05000000000000000000" pitchFamily="2" charset="2"/>
              <a:buChar char="n"/>
              <a:defRPr b="1" spc="-200" baseline="0"/>
            </a:lvl1pPr>
            <a:lvl2pPr marL="685800" indent="-228600">
              <a:buClr>
                <a:srgbClr val="8EDEE7"/>
              </a:buClr>
              <a:buFont typeface="Wingdings" panose="05000000000000000000" pitchFamily="2" charset="2"/>
              <a:buChar char="n"/>
              <a:defRPr spc="-200" baseline="0"/>
            </a:lvl2pPr>
            <a:lvl3pPr marL="1143000" indent="-228600">
              <a:buClr>
                <a:srgbClr val="8EDEE7"/>
              </a:buClr>
              <a:buFont typeface="Wingdings" panose="05000000000000000000" pitchFamily="2" charset="2"/>
              <a:buChar char="n"/>
              <a:defRPr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12" name="コンテンツ プレースホルダー 5"/>
          <p:cNvSpPr>
            <a:spLocks noGrp="1"/>
          </p:cNvSpPr>
          <p:nvPr>
            <p:ph sz="quarter" idx="4"/>
          </p:nvPr>
        </p:nvSpPr>
        <p:spPr>
          <a:xfrm>
            <a:off x="4580882" y="1393372"/>
            <a:ext cx="4566684" cy="4076697"/>
          </a:xfrm>
        </p:spPr>
        <p:txBody>
          <a:bodyPr/>
          <a:lstStyle>
            <a:lvl1pPr marL="228600" indent="-228600">
              <a:buClr>
                <a:srgbClr val="8EDEE7"/>
              </a:buClr>
              <a:buFont typeface="Wingdings" panose="05000000000000000000" pitchFamily="2" charset="2"/>
              <a:buChar char="n"/>
              <a:defRPr b="1" spc="-200" baseline="0"/>
            </a:lvl1pPr>
            <a:lvl2pPr marL="685800" indent="-228600">
              <a:buClr>
                <a:srgbClr val="8EDEE7"/>
              </a:buClr>
              <a:buFont typeface="Wingdings" panose="05000000000000000000" pitchFamily="2" charset="2"/>
              <a:buChar char="n"/>
              <a:defRPr spc="-200" baseline="0"/>
            </a:lvl2pPr>
            <a:lvl3pPr marL="1143000" indent="-228600">
              <a:buClr>
                <a:srgbClr val="8EDEE7"/>
              </a:buClr>
              <a:buFont typeface="Wingdings" panose="05000000000000000000" pitchFamily="2" charset="2"/>
              <a:buChar char="n"/>
              <a:defRPr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9" name="コンテンツ プレースホルダー 3"/>
          <p:cNvSpPr>
            <a:spLocks noGrp="1"/>
          </p:cNvSpPr>
          <p:nvPr>
            <p:ph sz="half" idx="11"/>
          </p:nvPr>
        </p:nvSpPr>
        <p:spPr>
          <a:xfrm>
            <a:off x="5316" y="5470070"/>
            <a:ext cx="9138684" cy="1387929"/>
          </a:xfrm>
        </p:spPr>
        <p:txBody>
          <a:bodyPr/>
          <a:lstStyle>
            <a:lvl1pPr marL="228600" indent="-228600">
              <a:buClr>
                <a:srgbClr val="8EDEE7"/>
              </a:buClr>
              <a:buFont typeface="Wingdings" panose="05000000000000000000" pitchFamily="2" charset="2"/>
              <a:buChar char="n"/>
              <a:defRPr sz="2400" b="1" spc="-200" baseline="0"/>
            </a:lvl1pPr>
            <a:lvl2pPr marL="685800" indent="-228600">
              <a:buClr>
                <a:srgbClr val="8EDEE7"/>
              </a:buClr>
              <a:buFont typeface="Wingdings" panose="05000000000000000000" pitchFamily="2" charset="2"/>
              <a:buChar char="n"/>
              <a:defRPr sz="2000" spc="-200" baseline="0"/>
            </a:lvl2pPr>
            <a:lvl3pPr marL="1143000" indent="-228600">
              <a:buClr>
                <a:srgbClr val="8EDEE7"/>
              </a:buClr>
              <a:buFont typeface="Wingdings" panose="05000000000000000000" pitchFamily="2" charset="2"/>
              <a:buChar char="n"/>
              <a:defRPr sz="1800"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endParaRPr kumimoji="1" lang="en-US" altLang="ja-JP" dirty="0" smtClean="0"/>
          </a:p>
          <a:p>
            <a:pPr lvl="2"/>
            <a:r>
              <a:rPr kumimoji="1" lang="ja-JP" altLang="en-US" dirty="0" smtClean="0"/>
              <a:t>第 </a:t>
            </a:r>
            <a:r>
              <a:rPr kumimoji="1" lang="en-US" altLang="ja-JP" dirty="0" smtClean="0"/>
              <a:t>3 </a:t>
            </a:r>
            <a:r>
              <a:rPr kumimoji="1" lang="ja-JP" altLang="en-US" dirty="0" smtClean="0"/>
              <a:t>レベル</a:t>
            </a:r>
          </a:p>
        </p:txBody>
      </p:sp>
    </p:spTree>
    <p:extLst>
      <p:ext uri="{BB962C8B-B14F-4D97-AF65-F5344CB8AC3E}">
        <p14:creationId xmlns:p14="http://schemas.microsoft.com/office/powerpoint/2010/main" val="186026318"/>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オリジナル2">
    <p:bg>
      <p:bgPr>
        <a:gradFill>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7" name="図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aphicFrame>
        <p:nvGraphicFramePr>
          <p:cNvPr id="11" name="図表 10"/>
          <p:cNvGraphicFramePr/>
          <p:nvPr userDrawn="1">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コンテンツ プレースホルダー 2"/>
          <p:cNvSpPr>
            <a:spLocks noGrp="1"/>
          </p:cNvSpPr>
          <p:nvPr>
            <p:ph idx="10" hasCustomPrompt="1"/>
          </p:nvPr>
        </p:nvSpPr>
        <p:spPr>
          <a:xfrm>
            <a:off x="5316" y="704850"/>
            <a:ext cx="9144000" cy="539087"/>
          </a:xfrm>
        </p:spPr>
        <p:txBody>
          <a:bodyPr>
            <a:noAutofit/>
          </a:bodyPr>
          <a:lstStyle>
            <a:lvl1pPr marL="0" indent="0" algn="ctr">
              <a:buClr>
                <a:srgbClr val="8EDEE7"/>
              </a:buClr>
              <a:buFont typeface="Wingdings" panose="05000000000000000000" pitchFamily="2" charset="2"/>
              <a:buNone/>
              <a:defRPr sz="3600" b="1" spc="-200" baseline="0">
                <a:ln>
                  <a:noFill/>
                </a:ln>
              </a:defRPr>
            </a:lvl1pPr>
            <a:lvl2pPr marL="685800" indent="-228600">
              <a:buClr>
                <a:srgbClr val="8EDEE7"/>
              </a:buClr>
              <a:buFont typeface="Wingdings" panose="05000000000000000000" pitchFamily="2" charset="2"/>
              <a:buChar char="n"/>
              <a:defRPr spc="-200" baseline="0">
                <a:ln>
                  <a:noFill/>
                </a:ln>
              </a:defRPr>
            </a:lvl2pPr>
            <a:lvl3pPr marL="1143000" indent="-228600">
              <a:buFont typeface="Wingdings" panose="05000000000000000000" pitchFamily="2" charset="2"/>
              <a:buChar char="n"/>
              <a:defRPr baseline="0"/>
            </a:lvl3pPr>
            <a:lvl4pPr marL="1600200" indent="-228600">
              <a:buFont typeface="Wingdings" panose="05000000000000000000" pitchFamily="2" charset="2"/>
              <a:buChar char="n"/>
              <a:defRPr baseline="0"/>
            </a:lvl4pPr>
            <a:lvl5pPr marL="2057400" indent="-228600">
              <a:buFont typeface="Wingdings" panose="05000000000000000000" pitchFamily="2" charset="2"/>
              <a:buChar char="n"/>
              <a:defRPr baseline="0"/>
            </a:lvl5pPr>
          </a:lstStyle>
          <a:p>
            <a:pPr lvl="0"/>
            <a:r>
              <a:rPr kumimoji="1" lang="ja-JP" altLang="en-US" dirty="0" smtClean="0"/>
              <a:t>スライドタイトル</a:t>
            </a:r>
          </a:p>
        </p:txBody>
      </p:sp>
      <p:sp>
        <p:nvSpPr>
          <p:cNvPr id="8" name="コンテンツ プレースホルダー 3"/>
          <p:cNvSpPr>
            <a:spLocks noGrp="1"/>
          </p:cNvSpPr>
          <p:nvPr>
            <p:ph sz="half" idx="2"/>
          </p:nvPr>
        </p:nvSpPr>
        <p:spPr>
          <a:xfrm>
            <a:off x="5316" y="1413784"/>
            <a:ext cx="4575566" cy="4034514"/>
          </a:xfrm>
        </p:spPr>
        <p:txBody>
          <a:bodyPr/>
          <a:lstStyle>
            <a:lvl1pPr marL="228600" indent="-228600">
              <a:buClr>
                <a:srgbClr val="8EDEE7"/>
              </a:buClr>
              <a:buFont typeface="Wingdings" panose="05000000000000000000" pitchFamily="2" charset="2"/>
              <a:buChar char="n"/>
              <a:defRPr b="1" spc="-200" baseline="0"/>
            </a:lvl1pPr>
            <a:lvl2pPr marL="685800" indent="-228600">
              <a:buClr>
                <a:srgbClr val="8EDEE7"/>
              </a:buClr>
              <a:buFont typeface="Wingdings" panose="05000000000000000000" pitchFamily="2" charset="2"/>
              <a:buChar char="n"/>
              <a:defRPr spc="-200" baseline="0"/>
            </a:lvl2pPr>
            <a:lvl3pPr marL="1143000" indent="-228600">
              <a:buClr>
                <a:srgbClr val="8EDEE7"/>
              </a:buClr>
              <a:buFont typeface="Wingdings" panose="05000000000000000000" pitchFamily="2" charset="2"/>
              <a:buChar char="n"/>
              <a:defRPr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12" name="コンテンツ プレースホルダー 5"/>
          <p:cNvSpPr>
            <a:spLocks noGrp="1"/>
          </p:cNvSpPr>
          <p:nvPr>
            <p:ph sz="quarter" idx="4"/>
          </p:nvPr>
        </p:nvSpPr>
        <p:spPr>
          <a:xfrm>
            <a:off x="4580882" y="1393372"/>
            <a:ext cx="4566684" cy="4054925"/>
          </a:xfrm>
        </p:spPr>
        <p:txBody>
          <a:bodyPr/>
          <a:lstStyle>
            <a:lvl1pPr marL="228600" indent="-228600">
              <a:buClr>
                <a:srgbClr val="8EDEE7"/>
              </a:buClr>
              <a:buFont typeface="Wingdings" panose="05000000000000000000" pitchFamily="2" charset="2"/>
              <a:buChar char="n"/>
              <a:defRPr b="1" spc="-200" baseline="0"/>
            </a:lvl1pPr>
            <a:lvl2pPr marL="685800" indent="-228600">
              <a:buClr>
                <a:srgbClr val="8EDEE7"/>
              </a:buClr>
              <a:buFont typeface="Wingdings" panose="05000000000000000000" pitchFamily="2" charset="2"/>
              <a:buChar char="n"/>
              <a:defRPr spc="-200" baseline="0"/>
            </a:lvl2pPr>
            <a:lvl3pPr marL="1143000" indent="-228600">
              <a:buClr>
                <a:srgbClr val="8EDEE7"/>
              </a:buClr>
              <a:buFont typeface="Wingdings" panose="05000000000000000000" pitchFamily="2" charset="2"/>
              <a:buChar char="n"/>
              <a:defRPr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9" name="コンテンツ プレースホルダー 3"/>
          <p:cNvSpPr>
            <a:spLocks noGrp="1"/>
          </p:cNvSpPr>
          <p:nvPr>
            <p:ph sz="half" idx="11"/>
          </p:nvPr>
        </p:nvSpPr>
        <p:spPr>
          <a:xfrm>
            <a:off x="5316" y="5470070"/>
            <a:ext cx="4575566" cy="1387929"/>
          </a:xfrm>
        </p:spPr>
        <p:txBody>
          <a:bodyPr/>
          <a:lstStyle>
            <a:lvl1pPr marL="228600" indent="-228600">
              <a:buClr>
                <a:srgbClr val="8EDEE7"/>
              </a:buClr>
              <a:buFont typeface="Wingdings" panose="05000000000000000000" pitchFamily="2" charset="2"/>
              <a:buChar char="n"/>
              <a:defRPr sz="2400" b="1" spc="-200" baseline="0"/>
            </a:lvl1pPr>
            <a:lvl2pPr marL="685800" indent="-228600">
              <a:buClr>
                <a:srgbClr val="8EDEE7"/>
              </a:buClr>
              <a:buFont typeface="Wingdings" panose="05000000000000000000" pitchFamily="2" charset="2"/>
              <a:buChar char="n"/>
              <a:defRPr sz="2000" spc="-200" baseline="0"/>
            </a:lvl2pPr>
            <a:lvl3pPr marL="1143000" indent="-228600">
              <a:buClr>
                <a:srgbClr val="8EDEE7"/>
              </a:buClr>
              <a:buFont typeface="Wingdings" panose="05000000000000000000" pitchFamily="2" charset="2"/>
              <a:buChar char="n"/>
              <a:defRPr sz="1800"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10" name="コンテンツ プレースホルダー 5"/>
          <p:cNvSpPr>
            <a:spLocks noGrp="1"/>
          </p:cNvSpPr>
          <p:nvPr>
            <p:ph sz="quarter" idx="12"/>
          </p:nvPr>
        </p:nvSpPr>
        <p:spPr>
          <a:xfrm>
            <a:off x="4580882" y="5468709"/>
            <a:ext cx="4563117" cy="1389292"/>
          </a:xfrm>
        </p:spPr>
        <p:txBody>
          <a:bodyPr/>
          <a:lstStyle>
            <a:lvl1pPr marL="228600" indent="-228600">
              <a:buClr>
                <a:srgbClr val="8EDEE7"/>
              </a:buClr>
              <a:buFont typeface="Wingdings" panose="05000000000000000000" pitchFamily="2" charset="2"/>
              <a:buChar char="n"/>
              <a:defRPr sz="2400" b="1" spc="-200" baseline="0"/>
            </a:lvl1pPr>
            <a:lvl2pPr marL="685800" indent="-228600">
              <a:buClr>
                <a:srgbClr val="8EDEE7"/>
              </a:buClr>
              <a:buFont typeface="Wingdings" panose="05000000000000000000" pitchFamily="2" charset="2"/>
              <a:buChar char="n"/>
              <a:defRPr sz="2000" spc="-200" baseline="0"/>
            </a:lvl2pPr>
            <a:lvl3pPr marL="1143000" indent="-228600">
              <a:buClr>
                <a:srgbClr val="8EDEE7"/>
              </a:buClr>
              <a:buFont typeface="Wingdings" panose="05000000000000000000" pitchFamily="2" charset="2"/>
              <a:buChar char="n"/>
              <a:defRPr sz="1800"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Tree>
    <p:extLst>
      <p:ext uri="{BB962C8B-B14F-4D97-AF65-F5344CB8AC3E}">
        <p14:creationId xmlns:p14="http://schemas.microsoft.com/office/powerpoint/2010/main" val="3879376183"/>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673579221"/>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66089296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2671713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3553597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2379140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ja-JP"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287489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1BC4AD89-4D89-4CAB-A401-CEB493DCA745}" type="datetimeFigureOut">
              <a:rPr kumimoji="1" lang="ja-JP" altLang="en-US" smtClean="0"/>
              <a:t>2014/11/6</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D16BCC18-2263-45A9-B9BD-DFCC37346445}" type="slidenum">
              <a:rPr kumimoji="1" lang="ja-JP" altLang="en-US" smtClean="0"/>
              <a:t>‹#›</a:t>
            </a:fld>
            <a:endParaRPr kumimoji="1" lang="ja-JP" altLang="en-US"/>
          </a:p>
        </p:txBody>
      </p:sp>
    </p:spTree>
    <p:extLst>
      <p:ext uri="{BB962C8B-B14F-4D97-AF65-F5344CB8AC3E}">
        <p14:creationId xmlns:p14="http://schemas.microsoft.com/office/powerpoint/2010/main" val="47695228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ja-JP"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490702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21418438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00977075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70322598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578677320"/>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オリジナル1">
    <p:spTree>
      <p:nvGrpSpPr>
        <p:cNvPr id="1" name=""/>
        <p:cNvGrpSpPr/>
        <p:nvPr/>
      </p:nvGrpSpPr>
      <p:grpSpPr>
        <a:xfrm>
          <a:off x="0" y="0"/>
          <a:ext cx="0" cy="0"/>
          <a:chOff x="0" y="0"/>
          <a:chExt cx="0" cy="0"/>
        </a:xfrm>
      </p:grpSpPr>
      <p:pic>
        <p:nvPicPr>
          <p:cNvPr id="7" name="図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sp>
        <p:nvSpPr>
          <p:cNvPr id="9" name="コンテンツ プレースホルダー 2"/>
          <p:cNvSpPr>
            <a:spLocks noGrp="1"/>
          </p:cNvSpPr>
          <p:nvPr>
            <p:ph idx="1"/>
          </p:nvPr>
        </p:nvSpPr>
        <p:spPr>
          <a:xfrm>
            <a:off x="0" y="1409700"/>
            <a:ext cx="9144000" cy="5448300"/>
          </a:xfrm>
        </p:spPr>
        <p:txBody>
          <a:bodyPr/>
          <a:lstStyle>
            <a:lvl1pPr marL="228600" indent="-228600">
              <a:buClr>
                <a:srgbClr val="8EDEE7"/>
              </a:buClr>
              <a:buFont typeface="Wingdings" panose="05000000000000000000" pitchFamily="2" charset="2"/>
              <a:buChar char="n"/>
              <a:defRPr b="1" spc="-200" baseline="0">
                <a:ln>
                  <a:noFill/>
                </a:ln>
              </a:defRPr>
            </a:lvl1pPr>
            <a:lvl2pPr marL="685800" indent="-228600">
              <a:buClr>
                <a:srgbClr val="8EDEE7"/>
              </a:buClr>
              <a:buFont typeface="Wingdings" panose="05000000000000000000" pitchFamily="2" charset="2"/>
              <a:buChar char="n"/>
              <a:defRPr spc="-200" baseline="0">
                <a:ln>
                  <a:noFill/>
                </a:ln>
              </a:defRPr>
            </a:lvl2pPr>
            <a:lvl3pPr marL="1143000" indent="-228600">
              <a:buClr>
                <a:srgbClr val="8EDEE7"/>
              </a:buClr>
              <a:buFont typeface="Wingdings" panose="05000000000000000000" pitchFamily="2" charset="2"/>
              <a:buChar char="n"/>
              <a:defRPr spc="-200" baseline="0"/>
            </a:lvl3pPr>
            <a:lvl4pPr marL="1600200" indent="-228600">
              <a:buFont typeface="Wingdings" panose="05000000000000000000" pitchFamily="2" charset="2"/>
              <a:buChar char="n"/>
              <a:defRPr baseline="0"/>
            </a:lvl4pPr>
            <a:lvl5pPr marL="2057400" indent="-228600">
              <a:buFont typeface="Wingdings" panose="05000000000000000000" pitchFamily="2" charset="2"/>
              <a:buChar char="n"/>
              <a:defRPr baseline="0"/>
            </a:lvl5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endParaRPr kumimoji="1" lang="en-US" altLang="ja-JP" dirty="0" smtClean="0"/>
          </a:p>
          <a:p>
            <a:pPr lvl="2"/>
            <a:r>
              <a:rPr kumimoji="1" lang="ja-JP" altLang="en-US" dirty="0" smtClean="0"/>
              <a:t>第 </a:t>
            </a:r>
            <a:r>
              <a:rPr kumimoji="1" lang="en-US" altLang="ja-JP" dirty="0" smtClean="0"/>
              <a:t>3 </a:t>
            </a:r>
            <a:r>
              <a:rPr kumimoji="1" lang="ja-JP" altLang="en-US" dirty="0" smtClean="0"/>
              <a:t>レベル</a:t>
            </a:r>
          </a:p>
        </p:txBody>
      </p:sp>
      <p:graphicFrame>
        <p:nvGraphicFramePr>
          <p:cNvPr id="11" name="図表 10"/>
          <p:cNvGraphicFramePr/>
          <p:nvPr userDrawn="1">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コンテンツ プレースホルダー 2"/>
          <p:cNvSpPr>
            <a:spLocks noGrp="1"/>
          </p:cNvSpPr>
          <p:nvPr>
            <p:ph idx="10" hasCustomPrompt="1"/>
          </p:nvPr>
        </p:nvSpPr>
        <p:spPr>
          <a:xfrm>
            <a:off x="0" y="704850"/>
            <a:ext cx="9144000" cy="539087"/>
          </a:xfrm>
        </p:spPr>
        <p:txBody>
          <a:bodyPr>
            <a:noAutofit/>
          </a:bodyPr>
          <a:lstStyle>
            <a:lvl1pPr marL="0" indent="0" algn="ctr">
              <a:buClr>
                <a:srgbClr val="8EDEE7"/>
              </a:buClr>
              <a:buFont typeface="Wingdings" panose="05000000000000000000" pitchFamily="2" charset="2"/>
              <a:buNone/>
              <a:defRPr sz="3600" b="1" spc="-200" baseline="0">
                <a:ln>
                  <a:noFill/>
                </a:ln>
              </a:defRPr>
            </a:lvl1pPr>
            <a:lvl2pPr marL="685800" indent="-228600">
              <a:buClr>
                <a:srgbClr val="8EDEE7"/>
              </a:buClr>
              <a:buFont typeface="Wingdings" panose="05000000000000000000" pitchFamily="2" charset="2"/>
              <a:buChar char="n"/>
              <a:defRPr spc="-200" baseline="0">
                <a:ln>
                  <a:noFill/>
                </a:ln>
              </a:defRPr>
            </a:lvl2pPr>
            <a:lvl3pPr marL="1143000" indent="-228600">
              <a:buFont typeface="Wingdings" panose="05000000000000000000" pitchFamily="2" charset="2"/>
              <a:buChar char="n"/>
              <a:defRPr baseline="0"/>
            </a:lvl3pPr>
            <a:lvl4pPr marL="1600200" indent="-228600">
              <a:buFont typeface="Wingdings" panose="05000000000000000000" pitchFamily="2" charset="2"/>
              <a:buChar char="n"/>
              <a:defRPr baseline="0"/>
            </a:lvl4pPr>
            <a:lvl5pPr marL="2057400" indent="-228600">
              <a:buFont typeface="Wingdings" panose="05000000000000000000" pitchFamily="2" charset="2"/>
              <a:buChar char="n"/>
              <a:defRPr baseline="0"/>
            </a:lvl5pPr>
          </a:lstStyle>
          <a:p>
            <a:pPr lvl="0"/>
            <a:r>
              <a:rPr kumimoji="1" lang="ja-JP" altLang="en-US" dirty="0" smtClean="0"/>
              <a:t>スライドタイトル</a:t>
            </a:r>
          </a:p>
        </p:txBody>
      </p:sp>
    </p:spTree>
    <p:extLst>
      <p:ext uri="{BB962C8B-B14F-4D97-AF65-F5344CB8AC3E}">
        <p14:creationId xmlns:p14="http://schemas.microsoft.com/office/powerpoint/2010/main" val="3563582153"/>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オリジナル2">
    <p:spTree>
      <p:nvGrpSpPr>
        <p:cNvPr id="1" name=""/>
        <p:cNvGrpSpPr/>
        <p:nvPr/>
      </p:nvGrpSpPr>
      <p:grpSpPr>
        <a:xfrm>
          <a:off x="0" y="0"/>
          <a:ext cx="0" cy="0"/>
          <a:chOff x="0" y="0"/>
          <a:chExt cx="0" cy="0"/>
        </a:xfrm>
      </p:grpSpPr>
      <p:pic>
        <p:nvPicPr>
          <p:cNvPr id="7" name="図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aphicFrame>
        <p:nvGraphicFramePr>
          <p:cNvPr id="11" name="図表 10"/>
          <p:cNvGraphicFramePr/>
          <p:nvPr userDrawn="1">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コンテンツ プレースホルダー 2"/>
          <p:cNvSpPr>
            <a:spLocks noGrp="1"/>
          </p:cNvSpPr>
          <p:nvPr>
            <p:ph idx="10" hasCustomPrompt="1"/>
          </p:nvPr>
        </p:nvSpPr>
        <p:spPr>
          <a:xfrm>
            <a:off x="5316" y="704850"/>
            <a:ext cx="9144000" cy="539087"/>
          </a:xfrm>
        </p:spPr>
        <p:txBody>
          <a:bodyPr>
            <a:noAutofit/>
          </a:bodyPr>
          <a:lstStyle>
            <a:lvl1pPr marL="0" indent="0" algn="ctr">
              <a:buClr>
                <a:srgbClr val="8EDEE7"/>
              </a:buClr>
              <a:buFont typeface="Wingdings" panose="05000000000000000000" pitchFamily="2" charset="2"/>
              <a:buNone/>
              <a:defRPr sz="3600" b="1" spc="-200" baseline="0">
                <a:ln>
                  <a:noFill/>
                </a:ln>
              </a:defRPr>
            </a:lvl1pPr>
            <a:lvl2pPr marL="685800" indent="-228600">
              <a:buClr>
                <a:srgbClr val="8EDEE7"/>
              </a:buClr>
              <a:buFont typeface="Wingdings" panose="05000000000000000000" pitchFamily="2" charset="2"/>
              <a:buChar char="n"/>
              <a:defRPr spc="-200" baseline="0">
                <a:ln>
                  <a:noFill/>
                </a:ln>
              </a:defRPr>
            </a:lvl2pPr>
            <a:lvl3pPr marL="1143000" indent="-228600">
              <a:buFont typeface="Wingdings" panose="05000000000000000000" pitchFamily="2" charset="2"/>
              <a:buChar char="n"/>
              <a:defRPr baseline="0"/>
            </a:lvl3pPr>
            <a:lvl4pPr marL="1600200" indent="-228600">
              <a:buFont typeface="Wingdings" panose="05000000000000000000" pitchFamily="2" charset="2"/>
              <a:buChar char="n"/>
              <a:defRPr baseline="0"/>
            </a:lvl4pPr>
            <a:lvl5pPr marL="2057400" indent="-228600">
              <a:buFont typeface="Wingdings" panose="05000000000000000000" pitchFamily="2" charset="2"/>
              <a:buChar char="n"/>
              <a:defRPr baseline="0"/>
            </a:lvl5pPr>
          </a:lstStyle>
          <a:p>
            <a:pPr lvl="0"/>
            <a:r>
              <a:rPr kumimoji="1" lang="ja-JP" altLang="en-US" dirty="0" smtClean="0"/>
              <a:t>スライドタイトル</a:t>
            </a:r>
          </a:p>
        </p:txBody>
      </p:sp>
      <p:sp>
        <p:nvSpPr>
          <p:cNvPr id="8" name="コンテンツ プレースホルダー 3"/>
          <p:cNvSpPr>
            <a:spLocks noGrp="1"/>
          </p:cNvSpPr>
          <p:nvPr>
            <p:ph sz="half" idx="2"/>
          </p:nvPr>
        </p:nvSpPr>
        <p:spPr>
          <a:xfrm>
            <a:off x="5316" y="1413783"/>
            <a:ext cx="4575566" cy="5444217"/>
          </a:xfrm>
        </p:spPr>
        <p:txBody>
          <a:bodyPr/>
          <a:lstStyle>
            <a:lvl1pPr marL="228600" indent="-228600">
              <a:buClr>
                <a:srgbClr val="8EDEE7"/>
              </a:buClr>
              <a:buFont typeface="Wingdings" panose="05000000000000000000" pitchFamily="2" charset="2"/>
              <a:buChar char="n"/>
              <a:defRPr b="1" spc="-200" baseline="0"/>
            </a:lvl1pPr>
            <a:lvl2pPr marL="685800" indent="-228600">
              <a:buClr>
                <a:srgbClr val="8EDEE7"/>
              </a:buClr>
              <a:buFont typeface="Wingdings" panose="05000000000000000000" pitchFamily="2" charset="2"/>
              <a:buChar char="n"/>
              <a:defRPr spc="-200" baseline="0"/>
            </a:lvl2pPr>
            <a:lvl3pPr marL="1143000" indent="-228600">
              <a:buClr>
                <a:srgbClr val="8EDEE7"/>
              </a:buClr>
              <a:buFont typeface="Wingdings" panose="05000000000000000000" pitchFamily="2" charset="2"/>
              <a:buChar char="n"/>
              <a:defRPr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12" name="コンテンツ プレースホルダー 5"/>
          <p:cNvSpPr>
            <a:spLocks noGrp="1"/>
          </p:cNvSpPr>
          <p:nvPr>
            <p:ph sz="quarter" idx="4"/>
          </p:nvPr>
        </p:nvSpPr>
        <p:spPr>
          <a:xfrm>
            <a:off x="4577316" y="1415145"/>
            <a:ext cx="4566684" cy="5442855"/>
          </a:xfrm>
        </p:spPr>
        <p:txBody>
          <a:bodyPr/>
          <a:lstStyle>
            <a:lvl1pPr marL="228600" indent="-228600">
              <a:buClr>
                <a:srgbClr val="8EDEE7"/>
              </a:buClr>
              <a:buFont typeface="Wingdings" panose="05000000000000000000" pitchFamily="2" charset="2"/>
              <a:buChar char="n"/>
              <a:defRPr b="1" spc="-200" baseline="0"/>
            </a:lvl1pPr>
            <a:lvl2pPr marL="685800" indent="-228600">
              <a:buClr>
                <a:srgbClr val="8EDEE7"/>
              </a:buClr>
              <a:buFont typeface="Wingdings" panose="05000000000000000000" pitchFamily="2" charset="2"/>
              <a:buChar char="n"/>
              <a:defRPr spc="-200" baseline="0"/>
            </a:lvl2pPr>
            <a:lvl3pPr marL="1143000" indent="-228600">
              <a:buClr>
                <a:srgbClr val="8EDEE7"/>
              </a:buClr>
              <a:buFont typeface="Wingdings" panose="05000000000000000000" pitchFamily="2" charset="2"/>
              <a:buChar char="n"/>
              <a:defRPr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Tree>
    <p:extLst>
      <p:ext uri="{BB962C8B-B14F-4D97-AF65-F5344CB8AC3E}">
        <p14:creationId xmlns:p14="http://schemas.microsoft.com/office/powerpoint/2010/main" val="3941413465"/>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オリジナル2">
    <p:spTree>
      <p:nvGrpSpPr>
        <p:cNvPr id="1" name=""/>
        <p:cNvGrpSpPr/>
        <p:nvPr/>
      </p:nvGrpSpPr>
      <p:grpSpPr>
        <a:xfrm>
          <a:off x="0" y="0"/>
          <a:ext cx="0" cy="0"/>
          <a:chOff x="0" y="0"/>
          <a:chExt cx="0" cy="0"/>
        </a:xfrm>
      </p:grpSpPr>
      <p:pic>
        <p:nvPicPr>
          <p:cNvPr id="7" name="図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aphicFrame>
        <p:nvGraphicFramePr>
          <p:cNvPr id="11" name="図表 10"/>
          <p:cNvGraphicFramePr/>
          <p:nvPr userDrawn="1">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コンテンツ プレースホルダー 2"/>
          <p:cNvSpPr>
            <a:spLocks noGrp="1"/>
          </p:cNvSpPr>
          <p:nvPr>
            <p:ph idx="10" hasCustomPrompt="1"/>
          </p:nvPr>
        </p:nvSpPr>
        <p:spPr>
          <a:xfrm>
            <a:off x="5316" y="704850"/>
            <a:ext cx="9144000" cy="539087"/>
          </a:xfrm>
        </p:spPr>
        <p:txBody>
          <a:bodyPr>
            <a:noAutofit/>
          </a:bodyPr>
          <a:lstStyle>
            <a:lvl1pPr marL="0" indent="0" algn="ctr">
              <a:buClr>
                <a:srgbClr val="8EDEE7"/>
              </a:buClr>
              <a:buFont typeface="Wingdings" panose="05000000000000000000" pitchFamily="2" charset="2"/>
              <a:buNone/>
              <a:defRPr sz="3600" b="1" spc="-200" baseline="0">
                <a:ln>
                  <a:noFill/>
                </a:ln>
              </a:defRPr>
            </a:lvl1pPr>
            <a:lvl2pPr marL="685800" indent="-228600">
              <a:buClr>
                <a:srgbClr val="8EDEE7"/>
              </a:buClr>
              <a:buFont typeface="Wingdings" panose="05000000000000000000" pitchFamily="2" charset="2"/>
              <a:buChar char="n"/>
              <a:defRPr spc="-200" baseline="0">
                <a:ln>
                  <a:noFill/>
                </a:ln>
              </a:defRPr>
            </a:lvl2pPr>
            <a:lvl3pPr marL="1143000" indent="-228600">
              <a:buFont typeface="Wingdings" panose="05000000000000000000" pitchFamily="2" charset="2"/>
              <a:buChar char="n"/>
              <a:defRPr baseline="0"/>
            </a:lvl3pPr>
            <a:lvl4pPr marL="1600200" indent="-228600">
              <a:buFont typeface="Wingdings" panose="05000000000000000000" pitchFamily="2" charset="2"/>
              <a:buChar char="n"/>
              <a:defRPr baseline="0"/>
            </a:lvl4pPr>
            <a:lvl5pPr marL="2057400" indent="-228600">
              <a:buFont typeface="Wingdings" panose="05000000000000000000" pitchFamily="2" charset="2"/>
              <a:buChar char="n"/>
              <a:defRPr baseline="0"/>
            </a:lvl5pPr>
          </a:lstStyle>
          <a:p>
            <a:pPr lvl="0"/>
            <a:r>
              <a:rPr kumimoji="1" lang="ja-JP" altLang="en-US" dirty="0" smtClean="0"/>
              <a:t>スライドタイトル</a:t>
            </a:r>
          </a:p>
        </p:txBody>
      </p:sp>
      <p:sp>
        <p:nvSpPr>
          <p:cNvPr id="8" name="コンテンツ プレースホルダー 3"/>
          <p:cNvSpPr>
            <a:spLocks noGrp="1"/>
          </p:cNvSpPr>
          <p:nvPr>
            <p:ph sz="half" idx="2"/>
          </p:nvPr>
        </p:nvSpPr>
        <p:spPr>
          <a:xfrm>
            <a:off x="5316" y="1413784"/>
            <a:ext cx="4575566" cy="4056286"/>
          </a:xfrm>
        </p:spPr>
        <p:txBody>
          <a:bodyPr/>
          <a:lstStyle>
            <a:lvl1pPr marL="228600" indent="-228600">
              <a:buClr>
                <a:srgbClr val="8EDEE7"/>
              </a:buClr>
              <a:buFont typeface="Wingdings" panose="05000000000000000000" pitchFamily="2" charset="2"/>
              <a:buChar char="n"/>
              <a:defRPr b="1" spc="-200" baseline="0"/>
            </a:lvl1pPr>
            <a:lvl2pPr marL="685800" indent="-228600">
              <a:buClr>
                <a:srgbClr val="8EDEE7"/>
              </a:buClr>
              <a:buFont typeface="Wingdings" panose="05000000000000000000" pitchFamily="2" charset="2"/>
              <a:buChar char="n"/>
              <a:defRPr spc="-200" baseline="0"/>
            </a:lvl2pPr>
            <a:lvl3pPr marL="1143000" indent="-228600">
              <a:buClr>
                <a:srgbClr val="8EDEE7"/>
              </a:buClr>
              <a:buFont typeface="Wingdings" panose="05000000000000000000" pitchFamily="2" charset="2"/>
              <a:buChar char="n"/>
              <a:defRPr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12" name="コンテンツ プレースホルダー 5"/>
          <p:cNvSpPr>
            <a:spLocks noGrp="1"/>
          </p:cNvSpPr>
          <p:nvPr>
            <p:ph sz="quarter" idx="4"/>
          </p:nvPr>
        </p:nvSpPr>
        <p:spPr>
          <a:xfrm>
            <a:off x="4580882" y="1393372"/>
            <a:ext cx="4566684" cy="4076697"/>
          </a:xfrm>
        </p:spPr>
        <p:txBody>
          <a:bodyPr/>
          <a:lstStyle>
            <a:lvl1pPr marL="228600" indent="-228600">
              <a:buClr>
                <a:srgbClr val="8EDEE7"/>
              </a:buClr>
              <a:buFont typeface="Wingdings" panose="05000000000000000000" pitchFamily="2" charset="2"/>
              <a:buChar char="n"/>
              <a:defRPr b="1" spc="-200" baseline="0"/>
            </a:lvl1pPr>
            <a:lvl2pPr marL="685800" indent="-228600">
              <a:buClr>
                <a:srgbClr val="8EDEE7"/>
              </a:buClr>
              <a:buFont typeface="Wingdings" panose="05000000000000000000" pitchFamily="2" charset="2"/>
              <a:buChar char="n"/>
              <a:defRPr spc="-200" baseline="0"/>
            </a:lvl2pPr>
            <a:lvl3pPr marL="1143000" indent="-228600">
              <a:buClr>
                <a:srgbClr val="8EDEE7"/>
              </a:buClr>
              <a:buFont typeface="Wingdings" panose="05000000000000000000" pitchFamily="2" charset="2"/>
              <a:buChar char="n"/>
              <a:defRPr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9" name="コンテンツ プレースホルダー 3"/>
          <p:cNvSpPr>
            <a:spLocks noGrp="1"/>
          </p:cNvSpPr>
          <p:nvPr>
            <p:ph sz="half" idx="11"/>
          </p:nvPr>
        </p:nvSpPr>
        <p:spPr>
          <a:xfrm>
            <a:off x="5316" y="5470070"/>
            <a:ext cx="9138684" cy="1387929"/>
          </a:xfrm>
        </p:spPr>
        <p:txBody>
          <a:bodyPr/>
          <a:lstStyle>
            <a:lvl1pPr marL="228600" indent="-228600">
              <a:buClr>
                <a:srgbClr val="8EDEE7"/>
              </a:buClr>
              <a:buFont typeface="Wingdings" panose="05000000000000000000" pitchFamily="2" charset="2"/>
              <a:buChar char="n"/>
              <a:defRPr sz="2400" b="1" spc="-200" baseline="0"/>
            </a:lvl1pPr>
            <a:lvl2pPr marL="685800" indent="-228600">
              <a:buClr>
                <a:srgbClr val="8EDEE7"/>
              </a:buClr>
              <a:buFont typeface="Wingdings" panose="05000000000000000000" pitchFamily="2" charset="2"/>
              <a:buChar char="n"/>
              <a:defRPr sz="2000" spc="-200" baseline="0"/>
            </a:lvl2pPr>
            <a:lvl3pPr marL="1143000" indent="-228600">
              <a:buClr>
                <a:srgbClr val="8EDEE7"/>
              </a:buClr>
              <a:buFont typeface="Wingdings" panose="05000000000000000000" pitchFamily="2" charset="2"/>
              <a:buChar char="n"/>
              <a:defRPr sz="1800"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endParaRPr kumimoji="1" lang="en-US" altLang="ja-JP" dirty="0" smtClean="0"/>
          </a:p>
          <a:p>
            <a:pPr lvl="2"/>
            <a:r>
              <a:rPr kumimoji="1" lang="ja-JP" altLang="en-US" dirty="0" smtClean="0"/>
              <a:t>第 </a:t>
            </a:r>
            <a:r>
              <a:rPr kumimoji="1" lang="en-US" altLang="ja-JP" dirty="0" smtClean="0"/>
              <a:t>3 </a:t>
            </a:r>
            <a:r>
              <a:rPr kumimoji="1" lang="ja-JP" altLang="en-US" dirty="0" smtClean="0"/>
              <a:t>レベル</a:t>
            </a:r>
          </a:p>
        </p:txBody>
      </p:sp>
    </p:spTree>
    <p:extLst>
      <p:ext uri="{BB962C8B-B14F-4D97-AF65-F5344CB8AC3E}">
        <p14:creationId xmlns:p14="http://schemas.microsoft.com/office/powerpoint/2010/main" val="1020187864"/>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オリジナル2">
    <p:spTree>
      <p:nvGrpSpPr>
        <p:cNvPr id="1" name=""/>
        <p:cNvGrpSpPr/>
        <p:nvPr/>
      </p:nvGrpSpPr>
      <p:grpSpPr>
        <a:xfrm>
          <a:off x="0" y="0"/>
          <a:ext cx="0" cy="0"/>
          <a:chOff x="0" y="0"/>
          <a:chExt cx="0" cy="0"/>
        </a:xfrm>
      </p:grpSpPr>
      <p:pic>
        <p:nvPicPr>
          <p:cNvPr id="7" name="図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aphicFrame>
        <p:nvGraphicFramePr>
          <p:cNvPr id="11" name="図表 10"/>
          <p:cNvGraphicFramePr/>
          <p:nvPr userDrawn="1">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コンテンツ プレースホルダー 2"/>
          <p:cNvSpPr>
            <a:spLocks noGrp="1"/>
          </p:cNvSpPr>
          <p:nvPr>
            <p:ph idx="10" hasCustomPrompt="1"/>
          </p:nvPr>
        </p:nvSpPr>
        <p:spPr>
          <a:xfrm>
            <a:off x="5316" y="704850"/>
            <a:ext cx="9144000" cy="539087"/>
          </a:xfrm>
        </p:spPr>
        <p:txBody>
          <a:bodyPr>
            <a:noAutofit/>
          </a:bodyPr>
          <a:lstStyle>
            <a:lvl1pPr marL="0" indent="0" algn="ctr">
              <a:buClr>
                <a:srgbClr val="8EDEE7"/>
              </a:buClr>
              <a:buFont typeface="Wingdings" panose="05000000000000000000" pitchFamily="2" charset="2"/>
              <a:buNone/>
              <a:defRPr sz="3600" b="1" spc="-200" baseline="0">
                <a:ln>
                  <a:noFill/>
                </a:ln>
              </a:defRPr>
            </a:lvl1pPr>
            <a:lvl2pPr marL="685800" indent="-228600">
              <a:buClr>
                <a:srgbClr val="8EDEE7"/>
              </a:buClr>
              <a:buFont typeface="Wingdings" panose="05000000000000000000" pitchFamily="2" charset="2"/>
              <a:buChar char="n"/>
              <a:defRPr spc="-200" baseline="0">
                <a:ln>
                  <a:noFill/>
                </a:ln>
              </a:defRPr>
            </a:lvl2pPr>
            <a:lvl3pPr marL="1143000" indent="-228600">
              <a:buFont typeface="Wingdings" panose="05000000000000000000" pitchFamily="2" charset="2"/>
              <a:buChar char="n"/>
              <a:defRPr baseline="0"/>
            </a:lvl3pPr>
            <a:lvl4pPr marL="1600200" indent="-228600">
              <a:buFont typeface="Wingdings" panose="05000000000000000000" pitchFamily="2" charset="2"/>
              <a:buChar char="n"/>
              <a:defRPr baseline="0"/>
            </a:lvl4pPr>
            <a:lvl5pPr marL="2057400" indent="-228600">
              <a:buFont typeface="Wingdings" panose="05000000000000000000" pitchFamily="2" charset="2"/>
              <a:buChar char="n"/>
              <a:defRPr baseline="0"/>
            </a:lvl5pPr>
          </a:lstStyle>
          <a:p>
            <a:pPr lvl="0"/>
            <a:r>
              <a:rPr kumimoji="1" lang="ja-JP" altLang="en-US" dirty="0" smtClean="0"/>
              <a:t>スライドタイトル</a:t>
            </a:r>
          </a:p>
        </p:txBody>
      </p:sp>
      <p:sp>
        <p:nvSpPr>
          <p:cNvPr id="8" name="コンテンツ プレースホルダー 3"/>
          <p:cNvSpPr>
            <a:spLocks noGrp="1"/>
          </p:cNvSpPr>
          <p:nvPr>
            <p:ph sz="half" idx="2"/>
          </p:nvPr>
        </p:nvSpPr>
        <p:spPr>
          <a:xfrm>
            <a:off x="5316" y="1413784"/>
            <a:ext cx="4575566" cy="4034514"/>
          </a:xfrm>
        </p:spPr>
        <p:txBody>
          <a:bodyPr/>
          <a:lstStyle>
            <a:lvl1pPr marL="228600" indent="-228600">
              <a:buClr>
                <a:srgbClr val="8EDEE7"/>
              </a:buClr>
              <a:buFont typeface="Wingdings" panose="05000000000000000000" pitchFamily="2" charset="2"/>
              <a:buChar char="n"/>
              <a:defRPr b="1" spc="-200" baseline="0"/>
            </a:lvl1pPr>
            <a:lvl2pPr marL="685800" indent="-228600">
              <a:buClr>
                <a:srgbClr val="8EDEE7"/>
              </a:buClr>
              <a:buFont typeface="Wingdings" panose="05000000000000000000" pitchFamily="2" charset="2"/>
              <a:buChar char="n"/>
              <a:defRPr spc="-200" baseline="0"/>
            </a:lvl2pPr>
            <a:lvl3pPr marL="1143000" indent="-228600">
              <a:buClr>
                <a:srgbClr val="8EDEE7"/>
              </a:buClr>
              <a:buFont typeface="Wingdings" panose="05000000000000000000" pitchFamily="2" charset="2"/>
              <a:buChar char="n"/>
              <a:defRPr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12" name="コンテンツ プレースホルダー 5"/>
          <p:cNvSpPr>
            <a:spLocks noGrp="1"/>
          </p:cNvSpPr>
          <p:nvPr>
            <p:ph sz="quarter" idx="4"/>
          </p:nvPr>
        </p:nvSpPr>
        <p:spPr>
          <a:xfrm>
            <a:off x="4580882" y="1393372"/>
            <a:ext cx="4566684" cy="4054925"/>
          </a:xfrm>
        </p:spPr>
        <p:txBody>
          <a:bodyPr/>
          <a:lstStyle>
            <a:lvl1pPr marL="228600" indent="-228600">
              <a:buClr>
                <a:srgbClr val="8EDEE7"/>
              </a:buClr>
              <a:buFont typeface="Wingdings" panose="05000000000000000000" pitchFamily="2" charset="2"/>
              <a:buChar char="n"/>
              <a:defRPr b="1" spc="-200" baseline="0"/>
            </a:lvl1pPr>
            <a:lvl2pPr marL="685800" indent="-228600">
              <a:buClr>
                <a:srgbClr val="8EDEE7"/>
              </a:buClr>
              <a:buFont typeface="Wingdings" panose="05000000000000000000" pitchFamily="2" charset="2"/>
              <a:buChar char="n"/>
              <a:defRPr spc="-200" baseline="0"/>
            </a:lvl2pPr>
            <a:lvl3pPr marL="1143000" indent="-228600">
              <a:buClr>
                <a:srgbClr val="8EDEE7"/>
              </a:buClr>
              <a:buFont typeface="Wingdings" panose="05000000000000000000" pitchFamily="2" charset="2"/>
              <a:buChar char="n"/>
              <a:defRPr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9" name="コンテンツ プレースホルダー 3"/>
          <p:cNvSpPr>
            <a:spLocks noGrp="1"/>
          </p:cNvSpPr>
          <p:nvPr>
            <p:ph sz="half" idx="11"/>
          </p:nvPr>
        </p:nvSpPr>
        <p:spPr>
          <a:xfrm>
            <a:off x="5316" y="5470070"/>
            <a:ext cx="4575566" cy="1387929"/>
          </a:xfrm>
        </p:spPr>
        <p:txBody>
          <a:bodyPr/>
          <a:lstStyle>
            <a:lvl1pPr marL="228600" indent="-228600">
              <a:buClr>
                <a:srgbClr val="8EDEE7"/>
              </a:buClr>
              <a:buFont typeface="Wingdings" panose="05000000000000000000" pitchFamily="2" charset="2"/>
              <a:buChar char="n"/>
              <a:defRPr sz="2400" b="1" spc="-200" baseline="0"/>
            </a:lvl1pPr>
            <a:lvl2pPr marL="685800" indent="-228600">
              <a:buClr>
                <a:srgbClr val="8EDEE7"/>
              </a:buClr>
              <a:buFont typeface="Wingdings" panose="05000000000000000000" pitchFamily="2" charset="2"/>
              <a:buChar char="n"/>
              <a:defRPr sz="2000" spc="-200" baseline="0"/>
            </a:lvl2pPr>
            <a:lvl3pPr marL="1143000" indent="-228600">
              <a:buClr>
                <a:srgbClr val="8EDEE7"/>
              </a:buClr>
              <a:buFont typeface="Wingdings" panose="05000000000000000000" pitchFamily="2" charset="2"/>
              <a:buChar char="n"/>
              <a:defRPr sz="1800"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10" name="コンテンツ プレースホルダー 5"/>
          <p:cNvSpPr>
            <a:spLocks noGrp="1"/>
          </p:cNvSpPr>
          <p:nvPr>
            <p:ph sz="quarter" idx="12"/>
          </p:nvPr>
        </p:nvSpPr>
        <p:spPr>
          <a:xfrm>
            <a:off x="4580882" y="5468709"/>
            <a:ext cx="4563117" cy="1389292"/>
          </a:xfrm>
        </p:spPr>
        <p:txBody>
          <a:bodyPr/>
          <a:lstStyle>
            <a:lvl1pPr marL="228600" indent="-228600">
              <a:buClr>
                <a:srgbClr val="8EDEE7"/>
              </a:buClr>
              <a:buFont typeface="Wingdings" panose="05000000000000000000" pitchFamily="2" charset="2"/>
              <a:buChar char="n"/>
              <a:defRPr sz="2400" b="1" spc="-200" baseline="0"/>
            </a:lvl1pPr>
            <a:lvl2pPr marL="685800" indent="-228600">
              <a:buClr>
                <a:srgbClr val="8EDEE7"/>
              </a:buClr>
              <a:buFont typeface="Wingdings" panose="05000000000000000000" pitchFamily="2" charset="2"/>
              <a:buChar char="n"/>
              <a:defRPr sz="2000" spc="-200" baseline="0"/>
            </a:lvl2pPr>
            <a:lvl3pPr marL="1143000" indent="-228600">
              <a:buClr>
                <a:srgbClr val="8EDEE7"/>
              </a:buClr>
              <a:buFont typeface="Wingdings" panose="05000000000000000000" pitchFamily="2" charset="2"/>
              <a:buChar char="n"/>
              <a:defRPr sz="1800"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Tree>
    <p:extLst>
      <p:ext uri="{BB962C8B-B14F-4D97-AF65-F5344CB8AC3E}">
        <p14:creationId xmlns:p14="http://schemas.microsoft.com/office/powerpoint/2010/main" val="3322323226"/>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81560834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1BC4AD89-4D89-4CAB-A401-CEB493DCA745}" type="datetimeFigureOut">
              <a:rPr kumimoji="1" lang="ja-JP" altLang="en-US" smtClean="0"/>
              <a:t>2014/11/6</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D16BCC18-2263-45A9-B9BD-DFCC37346445}" type="slidenum">
              <a:rPr kumimoji="1" lang="ja-JP" altLang="en-US" smtClean="0"/>
              <a:t>‹#›</a:t>
            </a:fld>
            <a:endParaRPr kumimoji="1" lang="ja-JP" altLang="en-US"/>
          </a:p>
        </p:txBody>
      </p:sp>
    </p:spTree>
    <p:extLst>
      <p:ext uri="{BB962C8B-B14F-4D97-AF65-F5344CB8AC3E}">
        <p14:creationId xmlns:p14="http://schemas.microsoft.com/office/powerpoint/2010/main" val="291808197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33889340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39"/>
            <a:ext cx="78867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516810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3002083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6"/>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a:p>
            <a:pPr lvl="3"/>
            <a:r>
              <a:rPr kumimoji="1" lang="ja-JP" altLang="en-US" dirty="0" smtClean="0"/>
              <a:t>第 </a:t>
            </a:r>
            <a:r>
              <a:rPr kumimoji="1" lang="en-US" altLang="ja-JP" dirty="0" smtClean="0"/>
              <a:t>4 </a:t>
            </a:r>
            <a:r>
              <a:rPr kumimoji="1" lang="ja-JP" altLang="en-US" dirty="0" smtClean="0"/>
              <a:t>レベル</a:t>
            </a:r>
          </a:p>
          <a:p>
            <a:pPr lvl="4"/>
            <a:r>
              <a:rPr kumimoji="1" lang="ja-JP" altLang="en-US" dirty="0" smtClean="0"/>
              <a:t>第 </a:t>
            </a:r>
            <a:r>
              <a:rPr kumimoji="1" lang="en-US" altLang="ja-JP" dirty="0" smtClean="0"/>
              <a:t>5 </a:t>
            </a:r>
            <a:r>
              <a:rPr kumimoji="1" lang="ja-JP" altLang="en-US" dirty="0" smtClean="0"/>
              <a:t>レベル</a:t>
            </a:r>
            <a:endParaRPr kumimoji="1" lang="ja-JP" altLang="en-US" dirty="0"/>
          </a:p>
        </p:txBody>
      </p:sp>
      <p:sp>
        <p:nvSpPr>
          <p:cNvPr id="5" name="テキスト プレースホルダー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0" y="2505075"/>
            <a:ext cx="3887391" cy="3684588"/>
          </a:xfrm>
        </p:spPr>
        <p:txBody>
          <a:body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a:p>
            <a:pPr lvl="3"/>
            <a:r>
              <a:rPr kumimoji="1" lang="ja-JP" altLang="en-US" dirty="0" smtClean="0"/>
              <a:t>第 </a:t>
            </a:r>
            <a:r>
              <a:rPr kumimoji="1" lang="en-US" altLang="ja-JP" dirty="0" smtClean="0"/>
              <a:t>4 </a:t>
            </a:r>
            <a:r>
              <a:rPr kumimoji="1" lang="ja-JP" altLang="en-US" dirty="0" smtClean="0"/>
              <a:t>レベル</a:t>
            </a:r>
          </a:p>
          <a:p>
            <a:pPr lvl="4"/>
            <a:r>
              <a:rPr kumimoji="1" lang="ja-JP" altLang="en-US" dirty="0" smtClean="0"/>
              <a:t>第 </a:t>
            </a:r>
            <a:r>
              <a:rPr kumimoji="1" lang="en-US" altLang="ja-JP" dirty="0" smtClean="0"/>
              <a:t>5 </a:t>
            </a:r>
            <a:r>
              <a:rPr kumimoji="1" lang="ja-JP" altLang="en-US" dirty="0" smtClean="0"/>
              <a:t>レベル</a:t>
            </a:r>
            <a:endParaRPr kumimoji="1" lang="ja-JP" altLang="en-US" dirty="0"/>
          </a:p>
        </p:txBody>
      </p:sp>
      <p:sp>
        <p:nvSpPr>
          <p:cNvPr id="7" name="日付プレースホルダー 6"/>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911411692"/>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55536283"/>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79581862"/>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716092330"/>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015994167"/>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35170635"/>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5"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0"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75919377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C4AD89-4D89-4CAB-A401-CEB493DCA745}" type="datetimeFigureOut">
              <a:rPr kumimoji="1" lang="ja-JP" altLang="en-US" smtClean="0"/>
              <a:t>2014/11/6</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D16BCC18-2263-45A9-B9BD-DFCC37346445}" type="slidenum">
              <a:rPr kumimoji="1" lang="ja-JP" altLang="en-US" smtClean="0"/>
              <a:t>‹#›</a:t>
            </a:fld>
            <a:endParaRPr kumimoji="1" lang="ja-JP" altLang="en-US"/>
          </a:p>
        </p:txBody>
      </p:sp>
    </p:spTree>
    <p:extLst>
      <p:ext uri="{BB962C8B-B14F-4D97-AF65-F5344CB8AC3E}">
        <p14:creationId xmlns:p14="http://schemas.microsoft.com/office/powerpoint/2010/main" val="30316990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オリジナル1">
    <p:spTree>
      <p:nvGrpSpPr>
        <p:cNvPr id="1" name=""/>
        <p:cNvGrpSpPr/>
        <p:nvPr/>
      </p:nvGrpSpPr>
      <p:grpSpPr>
        <a:xfrm>
          <a:off x="0" y="0"/>
          <a:ext cx="0" cy="0"/>
          <a:chOff x="0" y="0"/>
          <a:chExt cx="0" cy="0"/>
        </a:xfrm>
      </p:grpSpPr>
      <p:pic>
        <p:nvPicPr>
          <p:cNvPr id="7" name="図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sp>
        <p:nvSpPr>
          <p:cNvPr id="9" name="コンテンツ プレースホルダー 2"/>
          <p:cNvSpPr>
            <a:spLocks noGrp="1"/>
          </p:cNvSpPr>
          <p:nvPr>
            <p:ph idx="1"/>
          </p:nvPr>
        </p:nvSpPr>
        <p:spPr>
          <a:xfrm>
            <a:off x="0" y="1552576"/>
            <a:ext cx="9144000" cy="5305425"/>
          </a:xfrm>
        </p:spPr>
        <p:txBody>
          <a:bodyPr/>
          <a:lstStyle>
            <a:lvl1pPr marL="228600" indent="-228600">
              <a:buClr>
                <a:srgbClr val="8EDEE7"/>
              </a:buClr>
              <a:buFont typeface="Wingdings" panose="05000000000000000000" pitchFamily="2" charset="2"/>
              <a:buChar char="n"/>
              <a:defRPr b="1" spc="-200" baseline="0">
                <a:ln>
                  <a:noFill/>
                </a:ln>
              </a:defRPr>
            </a:lvl1pPr>
            <a:lvl2pPr marL="685800" indent="-228600">
              <a:buClr>
                <a:srgbClr val="8EDEE7"/>
              </a:buClr>
              <a:buFont typeface="Wingdings" panose="05000000000000000000" pitchFamily="2" charset="2"/>
              <a:buChar char="n"/>
              <a:defRPr spc="-200" baseline="0">
                <a:ln>
                  <a:noFill/>
                </a:ln>
              </a:defRPr>
            </a:lvl2pPr>
            <a:lvl3pPr marL="1143000" indent="-228600">
              <a:buClr>
                <a:srgbClr val="8EDEE7"/>
              </a:buClr>
              <a:buFont typeface="Wingdings" panose="05000000000000000000" pitchFamily="2" charset="2"/>
              <a:buChar char="n"/>
              <a:defRPr spc="-200" baseline="0"/>
            </a:lvl3pPr>
            <a:lvl4pPr marL="1600200" indent="-228600">
              <a:buFont typeface="Wingdings" panose="05000000000000000000" pitchFamily="2" charset="2"/>
              <a:buChar char="n"/>
              <a:defRPr baseline="0"/>
            </a:lvl4pPr>
            <a:lvl5pPr marL="2057400" indent="-228600">
              <a:buFont typeface="Wingdings" panose="05000000000000000000" pitchFamily="2" charset="2"/>
              <a:buChar char="n"/>
              <a:defRPr baseline="0"/>
            </a:lvl5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endParaRPr kumimoji="1" lang="en-US" altLang="ja-JP" dirty="0" smtClean="0"/>
          </a:p>
          <a:p>
            <a:pPr lvl="2"/>
            <a:r>
              <a:rPr kumimoji="1" lang="ja-JP" altLang="en-US" dirty="0" smtClean="0"/>
              <a:t>第 </a:t>
            </a:r>
            <a:r>
              <a:rPr kumimoji="1" lang="en-US" altLang="ja-JP" dirty="0" smtClean="0"/>
              <a:t>3 </a:t>
            </a:r>
            <a:r>
              <a:rPr kumimoji="1" lang="ja-JP" altLang="en-US" dirty="0" smtClean="0"/>
              <a:t>レベル</a:t>
            </a:r>
          </a:p>
        </p:txBody>
      </p:sp>
      <p:graphicFrame>
        <p:nvGraphicFramePr>
          <p:cNvPr id="11" name="図表 10"/>
          <p:cNvGraphicFramePr/>
          <p:nvPr userDrawn="1">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コンテンツ プレースホルダー 2"/>
          <p:cNvSpPr>
            <a:spLocks noGrp="1"/>
          </p:cNvSpPr>
          <p:nvPr>
            <p:ph idx="10" hasCustomPrompt="1"/>
          </p:nvPr>
        </p:nvSpPr>
        <p:spPr>
          <a:xfrm>
            <a:off x="0" y="832514"/>
            <a:ext cx="9144000" cy="539087"/>
          </a:xfrm>
        </p:spPr>
        <p:txBody>
          <a:bodyPr>
            <a:noAutofit/>
          </a:bodyPr>
          <a:lstStyle>
            <a:lvl1pPr marL="0" indent="0" algn="ctr">
              <a:buClr>
                <a:srgbClr val="8EDEE7"/>
              </a:buClr>
              <a:buFont typeface="Wingdings" panose="05000000000000000000" pitchFamily="2" charset="2"/>
              <a:buNone/>
              <a:defRPr sz="3600" b="1" spc="-200" baseline="0">
                <a:ln>
                  <a:noFill/>
                </a:ln>
              </a:defRPr>
            </a:lvl1pPr>
            <a:lvl2pPr marL="685800" indent="-228600">
              <a:buClr>
                <a:srgbClr val="8EDEE7"/>
              </a:buClr>
              <a:buFont typeface="Wingdings" panose="05000000000000000000" pitchFamily="2" charset="2"/>
              <a:buChar char="n"/>
              <a:defRPr spc="-200" baseline="0">
                <a:ln>
                  <a:noFill/>
                </a:ln>
              </a:defRPr>
            </a:lvl2pPr>
            <a:lvl3pPr marL="1143000" indent="-228600">
              <a:buFont typeface="Wingdings" panose="05000000000000000000" pitchFamily="2" charset="2"/>
              <a:buChar char="n"/>
              <a:defRPr baseline="0"/>
            </a:lvl3pPr>
            <a:lvl4pPr marL="1600200" indent="-228600">
              <a:buFont typeface="Wingdings" panose="05000000000000000000" pitchFamily="2" charset="2"/>
              <a:buChar char="n"/>
              <a:defRPr baseline="0"/>
            </a:lvl4pPr>
            <a:lvl5pPr marL="2057400" indent="-228600">
              <a:buFont typeface="Wingdings" panose="05000000000000000000" pitchFamily="2" charset="2"/>
              <a:buChar char="n"/>
              <a:defRPr baseline="0"/>
            </a:lvl5pPr>
          </a:lstStyle>
          <a:p>
            <a:pPr lvl="0"/>
            <a:r>
              <a:rPr kumimoji="1" lang="ja-JP" altLang="en-US" dirty="0" smtClean="0"/>
              <a:t>スライドタイトル</a:t>
            </a:r>
          </a:p>
        </p:txBody>
      </p:sp>
    </p:spTree>
    <p:extLst>
      <p:ext uri="{BB962C8B-B14F-4D97-AF65-F5344CB8AC3E}">
        <p14:creationId xmlns:p14="http://schemas.microsoft.com/office/powerpoint/2010/main" val="2789678432"/>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オリジナル2">
    <p:spTree>
      <p:nvGrpSpPr>
        <p:cNvPr id="1" name=""/>
        <p:cNvGrpSpPr/>
        <p:nvPr/>
      </p:nvGrpSpPr>
      <p:grpSpPr>
        <a:xfrm>
          <a:off x="0" y="0"/>
          <a:ext cx="0" cy="0"/>
          <a:chOff x="0" y="0"/>
          <a:chExt cx="0" cy="0"/>
        </a:xfrm>
      </p:grpSpPr>
      <p:pic>
        <p:nvPicPr>
          <p:cNvPr id="7" name="図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aphicFrame>
        <p:nvGraphicFramePr>
          <p:cNvPr id="11" name="図表 10"/>
          <p:cNvGraphicFramePr/>
          <p:nvPr userDrawn="1">
            <p:extLst/>
          </p:nvPr>
        </p:nvGraphicFramePr>
        <p:xfrm>
          <a:off x="-1" y="43434"/>
          <a:ext cx="8582348"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コンテンツ プレースホルダー 2"/>
          <p:cNvSpPr>
            <a:spLocks noGrp="1"/>
          </p:cNvSpPr>
          <p:nvPr>
            <p:ph idx="10" hasCustomPrompt="1"/>
          </p:nvPr>
        </p:nvSpPr>
        <p:spPr>
          <a:xfrm>
            <a:off x="0" y="832514"/>
            <a:ext cx="9144000" cy="539087"/>
          </a:xfrm>
        </p:spPr>
        <p:txBody>
          <a:bodyPr>
            <a:noAutofit/>
          </a:bodyPr>
          <a:lstStyle>
            <a:lvl1pPr marL="0" indent="0" algn="ctr">
              <a:buClr>
                <a:srgbClr val="8EDEE7"/>
              </a:buClr>
              <a:buFont typeface="Wingdings" panose="05000000000000000000" pitchFamily="2" charset="2"/>
              <a:buNone/>
              <a:defRPr sz="3600" b="1" spc="-200" baseline="0">
                <a:ln>
                  <a:noFill/>
                </a:ln>
              </a:defRPr>
            </a:lvl1pPr>
            <a:lvl2pPr marL="685800" indent="-228600">
              <a:buClr>
                <a:srgbClr val="8EDEE7"/>
              </a:buClr>
              <a:buFont typeface="Wingdings" panose="05000000000000000000" pitchFamily="2" charset="2"/>
              <a:buChar char="n"/>
              <a:defRPr spc="-200" baseline="0">
                <a:ln>
                  <a:noFill/>
                </a:ln>
              </a:defRPr>
            </a:lvl2pPr>
            <a:lvl3pPr marL="1143000" indent="-228600">
              <a:buFont typeface="Wingdings" panose="05000000000000000000" pitchFamily="2" charset="2"/>
              <a:buChar char="n"/>
              <a:defRPr baseline="0"/>
            </a:lvl3pPr>
            <a:lvl4pPr marL="1600200" indent="-228600">
              <a:buFont typeface="Wingdings" panose="05000000000000000000" pitchFamily="2" charset="2"/>
              <a:buChar char="n"/>
              <a:defRPr baseline="0"/>
            </a:lvl4pPr>
            <a:lvl5pPr marL="2057400" indent="-228600">
              <a:buFont typeface="Wingdings" panose="05000000000000000000" pitchFamily="2" charset="2"/>
              <a:buChar char="n"/>
              <a:defRPr baseline="0"/>
            </a:lvl5pPr>
          </a:lstStyle>
          <a:p>
            <a:pPr lvl="0"/>
            <a:r>
              <a:rPr kumimoji="1" lang="ja-JP" altLang="en-US" dirty="0" smtClean="0"/>
              <a:t>スライドタイトル</a:t>
            </a:r>
          </a:p>
        </p:txBody>
      </p:sp>
      <p:sp>
        <p:nvSpPr>
          <p:cNvPr id="8" name="コンテンツ プレースホルダー 3"/>
          <p:cNvSpPr>
            <a:spLocks noGrp="1"/>
          </p:cNvSpPr>
          <p:nvPr>
            <p:ph sz="half" idx="2"/>
          </p:nvPr>
        </p:nvSpPr>
        <p:spPr>
          <a:xfrm>
            <a:off x="1750" y="1552576"/>
            <a:ext cx="4575566" cy="5305425"/>
          </a:xfrm>
        </p:spPr>
        <p:txBody>
          <a:bodyPr/>
          <a:lstStyle>
            <a:lvl1pPr marL="228600" indent="-228600">
              <a:buClr>
                <a:srgbClr val="8EDEE7"/>
              </a:buClr>
              <a:buFont typeface="Wingdings" panose="05000000000000000000" pitchFamily="2" charset="2"/>
              <a:buChar char="n"/>
              <a:defRPr b="1" spc="-200" baseline="0"/>
            </a:lvl1pPr>
            <a:lvl2pPr marL="685800" indent="-228600">
              <a:buClr>
                <a:srgbClr val="8EDEE7"/>
              </a:buClr>
              <a:buFont typeface="Wingdings" panose="05000000000000000000" pitchFamily="2" charset="2"/>
              <a:buChar char="n"/>
              <a:defRPr spc="-200" baseline="0"/>
            </a:lvl2pPr>
            <a:lvl3pPr marL="1143000" indent="-228600">
              <a:buClr>
                <a:srgbClr val="8EDEE7"/>
              </a:buClr>
              <a:buFont typeface="Wingdings" panose="05000000000000000000" pitchFamily="2" charset="2"/>
              <a:buChar char="n"/>
              <a:defRPr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
        <p:nvSpPr>
          <p:cNvPr id="12" name="コンテンツ プレースホルダー 5"/>
          <p:cNvSpPr>
            <a:spLocks noGrp="1"/>
          </p:cNvSpPr>
          <p:nvPr>
            <p:ph sz="quarter" idx="4"/>
          </p:nvPr>
        </p:nvSpPr>
        <p:spPr>
          <a:xfrm>
            <a:off x="4577316" y="1552576"/>
            <a:ext cx="4566684" cy="5305425"/>
          </a:xfrm>
        </p:spPr>
        <p:txBody>
          <a:bodyPr/>
          <a:lstStyle>
            <a:lvl1pPr marL="228600" indent="-228600">
              <a:buClr>
                <a:srgbClr val="8EDEE7"/>
              </a:buClr>
              <a:buFont typeface="Wingdings" panose="05000000000000000000" pitchFamily="2" charset="2"/>
              <a:buChar char="n"/>
              <a:defRPr b="1" spc="-200" baseline="0"/>
            </a:lvl1pPr>
            <a:lvl2pPr marL="685800" indent="-228600">
              <a:buClr>
                <a:srgbClr val="8EDEE7"/>
              </a:buClr>
              <a:buFont typeface="Wingdings" panose="05000000000000000000" pitchFamily="2" charset="2"/>
              <a:buChar char="n"/>
              <a:defRPr spc="-200" baseline="0"/>
            </a:lvl2pPr>
            <a:lvl3pPr marL="1143000" indent="-228600">
              <a:buClr>
                <a:srgbClr val="8EDEE7"/>
              </a:buClr>
              <a:buFont typeface="Wingdings" panose="05000000000000000000" pitchFamily="2" charset="2"/>
              <a:buChar char="n"/>
              <a:defRPr spc="-200" baseline="0"/>
            </a:lvl3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p:txBody>
      </p:sp>
    </p:spTree>
    <p:extLst>
      <p:ext uri="{BB962C8B-B14F-4D97-AF65-F5344CB8AC3E}">
        <p14:creationId xmlns:p14="http://schemas.microsoft.com/office/powerpoint/2010/main" val="120697295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1BC4AD89-4D89-4CAB-A401-CEB493DCA745}" type="datetimeFigureOut">
              <a:rPr kumimoji="1" lang="ja-JP" altLang="en-US" smtClean="0"/>
              <a:t>2014/11/6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D16BCC18-2263-45A9-B9BD-DFCC37346445}" type="slidenum">
              <a:rPr kumimoji="1" lang="ja-JP" altLang="en-US" smtClean="0"/>
              <a:t>‹#›</a:t>
            </a:fld>
            <a:endParaRPr kumimoji="1" lang="ja-JP" altLang="en-US"/>
          </a:p>
        </p:txBody>
      </p:sp>
    </p:spTree>
    <p:extLst>
      <p:ext uri="{BB962C8B-B14F-4D97-AF65-F5344CB8AC3E}">
        <p14:creationId xmlns:p14="http://schemas.microsoft.com/office/powerpoint/2010/main" val="3070142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1BC4AD89-4D89-4CAB-A401-CEB493DCA745}" type="datetimeFigureOut">
              <a:rPr kumimoji="1" lang="ja-JP" altLang="en-US" smtClean="0"/>
              <a:t>2014/11/6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D16BCC18-2263-45A9-B9BD-DFCC37346445}" type="slidenum">
              <a:rPr kumimoji="1" lang="ja-JP" altLang="en-US" smtClean="0"/>
              <a:t>‹#›</a:t>
            </a:fld>
            <a:endParaRPr kumimoji="1" lang="ja-JP" altLang="en-US"/>
          </a:p>
        </p:txBody>
      </p:sp>
    </p:spTree>
    <p:extLst>
      <p:ext uri="{BB962C8B-B14F-4D97-AF65-F5344CB8AC3E}">
        <p14:creationId xmlns:p14="http://schemas.microsoft.com/office/powerpoint/2010/main" val="1018165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6" Type="http://schemas.openxmlformats.org/officeDocument/2006/relationships/theme" Target="../theme/theme3.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2" Type="http://schemas.openxmlformats.org/officeDocument/2006/relationships/slideLayout" Target="../slideLayouts/slideLayout45.xml"/><Relationship Id="rId16" Type="http://schemas.openxmlformats.org/officeDocument/2006/relationships/theme" Target="../theme/theme4.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C4AD89-4D89-4CAB-A401-CEB493DCA745}" type="datetimeFigureOut">
              <a:rPr kumimoji="1" lang="ja-JP" altLang="en-US" smtClean="0"/>
              <a:t>2014/11/6</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6BCC18-2263-45A9-B9BD-DFCC37346445}" type="slidenum">
              <a:rPr kumimoji="1" lang="ja-JP" altLang="en-US" smtClean="0"/>
              <a:t>‹#›</a:t>
            </a:fld>
            <a:endParaRPr kumimoji="1" lang="ja-JP" altLang="en-US"/>
          </a:p>
        </p:txBody>
      </p:sp>
    </p:spTree>
    <p:extLst>
      <p:ext uri="{BB962C8B-B14F-4D97-AF65-F5344CB8AC3E}">
        <p14:creationId xmlns:p14="http://schemas.microsoft.com/office/powerpoint/2010/main" val="2253819408"/>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7" r:id="rId13"/>
    <p:sldLayoutId id="2147483706" r:id="rId14"/>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4467915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2" r:id="rId12"/>
    <p:sldLayoutId id="2147483723" r:id="rId13"/>
    <p:sldLayoutId id="2147483740" r:id="rId14"/>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8975786"/>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 id="2147483739" r:id="rId15"/>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147638431"/>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C4AD89-4D89-4CAB-A401-CEB493DCA745}" type="datetimeFigureOut">
              <a:rPr lang="ja-JP" altLang="en-US" smtClean="0">
                <a:solidFill>
                  <a:prstClr val="black">
                    <a:tint val="75000"/>
                  </a:prstClr>
                </a:solidFill>
              </a:rPr>
              <a:pPr/>
              <a:t>2014/11/6</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6BCC18-2263-45A9-B9BD-DFCC3734644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534868516"/>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 id="2147483770"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chart" Target="../charts/chart7.xml"/><Relationship Id="rId13" Type="http://schemas.openxmlformats.org/officeDocument/2006/relationships/chart" Target="../charts/chart8.xml"/><Relationship Id="rId3" Type="http://schemas.openxmlformats.org/officeDocument/2006/relationships/diagramLayout" Target="../diagrams/layout26.xml"/><Relationship Id="rId7" Type="http://schemas.openxmlformats.org/officeDocument/2006/relationships/image" Target="../media/image1.png"/><Relationship Id="rId12" Type="http://schemas.openxmlformats.org/officeDocument/2006/relationships/image" Target="../media/image16.png"/><Relationship Id="rId2" Type="http://schemas.openxmlformats.org/officeDocument/2006/relationships/diagramData" Target="../diagrams/data26.xml"/><Relationship Id="rId1" Type="http://schemas.openxmlformats.org/officeDocument/2006/relationships/slideLayout" Target="../slideLayouts/slideLayout7.xml"/><Relationship Id="rId6" Type="http://schemas.microsoft.com/office/2007/relationships/diagramDrawing" Target="../diagrams/drawing26.xml"/><Relationship Id="rId11" Type="http://schemas.openxmlformats.org/officeDocument/2006/relationships/image" Target="../media/image15.png"/><Relationship Id="rId5" Type="http://schemas.openxmlformats.org/officeDocument/2006/relationships/diagramColors" Target="../diagrams/colors26.xml"/><Relationship Id="rId10" Type="http://schemas.openxmlformats.org/officeDocument/2006/relationships/image" Target="../media/image14.png"/><Relationship Id="rId4" Type="http://schemas.openxmlformats.org/officeDocument/2006/relationships/diagramQuickStyle" Target="../diagrams/quickStyle26.xml"/><Relationship Id="rId9" Type="http://schemas.openxmlformats.org/officeDocument/2006/relationships/image" Target="../media/image13.png"/></Relationships>
</file>

<file path=ppt/slides/_rels/slide11.xml.rels><?xml version="1.0" encoding="UTF-8" standalone="yes"?>
<Relationships xmlns="http://schemas.openxmlformats.org/package/2006/relationships"><Relationship Id="rId8" Type="http://schemas.openxmlformats.org/officeDocument/2006/relationships/chart" Target="../charts/chart9.xml"/><Relationship Id="rId13" Type="http://schemas.openxmlformats.org/officeDocument/2006/relationships/chart" Target="../charts/chart10.xml"/><Relationship Id="rId3" Type="http://schemas.openxmlformats.org/officeDocument/2006/relationships/diagramLayout" Target="../diagrams/layout27.xml"/><Relationship Id="rId7" Type="http://schemas.openxmlformats.org/officeDocument/2006/relationships/image" Target="../media/image1.png"/><Relationship Id="rId12" Type="http://schemas.openxmlformats.org/officeDocument/2006/relationships/image" Target="../media/image16.png"/><Relationship Id="rId2" Type="http://schemas.openxmlformats.org/officeDocument/2006/relationships/diagramData" Target="../diagrams/data27.xml"/><Relationship Id="rId1" Type="http://schemas.openxmlformats.org/officeDocument/2006/relationships/slideLayout" Target="../slideLayouts/slideLayout7.xml"/><Relationship Id="rId6" Type="http://schemas.microsoft.com/office/2007/relationships/diagramDrawing" Target="../diagrams/drawing27.xml"/><Relationship Id="rId11" Type="http://schemas.openxmlformats.org/officeDocument/2006/relationships/image" Target="../media/image15.png"/><Relationship Id="rId5" Type="http://schemas.openxmlformats.org/officeDocument/2006/relationships/diagramColors" Target="../diagrams/colors27.xml"/><Relationship Id="rId10" Type="http://schemas.openxmlformats.org/officeDocument/2006/relationships/image" Target="../media/image14.png"/><Relationship Id="rId4" Type="http://schemas.openxmlformats.org/officeDocument/2006/relationships/diagramQuickStyle" Target="../diagrams/quickStyle27.xml"/><Relationship Id="rId9" Type="http://schemas.openxmlformats.org/officeDocument/2006/relationships/image" Target="../media/image13.png"/></Relationships>
</file>

<file path=ppt/slides/_rels/slide12.xml.rels><?xml version="1.0" encoding="UTF-8" standalone="yes"?>
<Relationships xmlns="http://schemas.openxmlformats.org/package/2006/relationships"><Relationship Id="rId8" Type="http://schemas.microsoft.com/office/2007/relationships/diagramDrawing" Target="../diagrams/drawing28.xml"/><Relationship Id="rId3" Type="http://schemas.openxmlformats.org/officeDocument/2006/relationships/image" Target="../media/image17.png"/><Relationship Id="rId7" Type="http://schemas.openxmlformats.org/officeDocument/2006/relationships/diagramColors" Target="../diagrams/colors28.xml"/><Relationship Id="rId2" Type="http://schemas.openxmlformats.org/officeDocument/2006/relationships/chart" Target="../charts/chart11.xml"/><Relationship Id="rId1" Type="http://schemas.openxmlformats.org/officeDocument/2006/relationships/slideLayout" Target="../slideLayouts/slideLayout6.xml"/><Relationship Id="rId6" Type="http://schemas.openxmlformats.org/officeDocument/2006/relationships/diagramQuickStyle" Target="../diagrams/quickStyle28.xml"/><Relationship Id="rId5" Type="http://schemas.openxmlformats.org/officeDocument/2006/relationships/diagramLayout" Target="../diagrams/layout28.xml"/><Relationship Id="rId4" Type="http://schemas.openxmlformats.org/officeDocument/2006/relationships/diagramData" Target="../diagrams/data28.xml"/><Relationship Id="rId9"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image" Target="../media/image22.jpeg"/><Relationship Id="rId18" Type="http://schemas.openxmlformats.org/officeDocument/2006/relationships/image" Target="../media/image27.gif"/><Relationship Id="rId3" Type="http://schemas.openxmlformats.org/officeDocument/2006/relationships/diagramData" Target="../diagrams/data29.xml"/><Relationship Id="rId7" Type="http://schemas.microsoft.com/office/2007/relationships/diagramDrawing" Target="../diagrams/drawing29.xml"/><Relationship Id="rId12" Type="http://schemas.openxmlformats.org/officeDocument/2006/relationships/image" Target="../media/image21.png"/><Relationship Id="rId17" Type="http://schemas.openxmlformats.org/officeDocument/2006/relationships/image" Target="../media/image26.jpeg"/><Relationship Id="rId2" Type="http://schemas.openxmlformats.org/officeDocument/2006/relationships/image" Target="../media/image18.jpeg"/><Relationship Id="rId16" Type="http://schemas.openxmlformats.org/officeDocument/2006/relationships/image" Target="../media/image25.gif"/><Relationship Id="rId1" Type="http://schemas.openxmlformats.org/officeDocument/2006/relationships/slideLayout" Target="../slideLayouts/slideLayout16.xml"/><Relationship Id="rId6" Type="http://schemas.openxmlformats.org/officeDocument/2006/relationships/diagramColors" Target="../diagrams/colors29.xml"/><Relationship Id="rId11" Type="http://schemas.openxmlformats.org/officeDocument/2006/relationships/image" Target="../media/image20.jpeg"/><Relationship Id="rId5" Type="http://schemas.openxmlformats.org/officeDocument/2006/relationships/diagramQuickStyle" Target="../diagrams/quickStyle29.xml"/><Relationship Id="rId15" Type="http://schemas.openxmlformats.org/officeDocument/2006/relationships/image" Target="../media/image24.jpg"/><Relationship Id="rId10" Type="http://schemas.openxmlformats.org/officeDocument/2006/relationships/image" Target="../media/image19.png"/><Relationship Id="rId4" Type="http://schemas.openxmlformats.org/officeDocument/2006/relationships/diagramLayout" Target="../diagrams/layout29.xml"/><Relationship Id="rId9" Type="http://schemas.openxmlformats.org/officeDocument/2006/relationships/chart" Target="../charts/chart12.xml"/><Relationship Id="rId14" Type="http://schemas.openxmlformats.org/officeDocument/2006/relationships/image" Target="../media/image23.gif"/></Relationships>
</file>

<file path=ppt/slides/_rels/slide14.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chart" Target="../charts/chart13.xml"/><Relationship Id="rId1" Type="http://schemas.openxmlformats.org/officeDocument/2006/relationships/slideLayout" Target="../slideLayouts/slideLayout56.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57.xml"/><Relationship Id="rId6" Type="http://schemas.openxmlformats.org/officeDocument/2006/relationships/chart" Target="../charts/chart15.xml"/><Relationship Id="rId5" Type="http://schemas.openxmlformats.org/officeDocument/2006/relationships/image" Target="../media/image31.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0.xml"/><Relationship Id="rId7" Type="http://schemas.microsoft.com/office/2007/relationships/diagramDrawing" Target="../diagrams/drawing30.xml"/><Relationship Id="rId2" Type="http://schemas.openxmlformats.org/officeDocument/2006/relationships/chart" Target="../charts/chart16.xml"/><Relationship Id="rId1" Type="http://schemas.openxmlformats.org/officeDocument/2006/relationships/slideLayout" Target="../slideLayouts/slideLayout16.xml"/><Relationship Id="rId6" Type="http://schemas.openxmlformats.org/officeDocument/2006/relationships/diagramColors" Target="../diagrams/colors30.xml"/><Relationship Id="rId11" Type="http://schemas.openxmlformats.org/officeDocument/2006/relationships/image" Target="../media/image34.jpg"/><Relationship Id="rId5" Type="http://schemas.openxmlformats.org/officeDocument/2006/relationships/diagramQuickStyle" Target="../diagrams/quickStyle30.xml"/><Relationship Id="rId10" Type="http://schemas.openxmlformats.org/officeDocument/2006/relationships/image" Target="../media/image33.jpeg"/><Relationship Id="rId4" Type="http://schemas.openxmlformats.org/officeDocument/2006/relationships/diagramLayout" Target="../diagrams/layout30.xml"/><Relationship Id="rId9" Type="http://schemas.openxmlformats.org/officeDocument/2006/relationships/image" Target="../media/image32.jpeg"/></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31.xml"/><Relationship Id="rId3" Type="http://schemas.openxmlformats.org/officeDocument/2006/relationships/image" Target="../media/image36.JPG"/><Relationship Id="rId7" Type="http://schemas.openxmlformats.org/officeDocument/2006/relationships/diagramQuickStyle" Target="../diagrams/quickStyle31.xml"/><Relationship Id="rId2" Type="http://schemas.openxmlformats.org/officeDocument/2006/relationships/image" Target="../media/image35.gif"/><Relationship Id="rId1" Type="http://schemas.openxmlformats.org/officeDocument/2006/relationships/slideLayout" Target="../slideLayouts/slideLayout20.xml"/><Relationship Id="rId6" Type="http://schemas.openxmlformats.org/officeDocument/2006/relationships/diagramLayout" Target="../diagrams/layout31.xml"/><Relationship Id="rId5" Type="http://schemas.openxmlformats.org/officeDocument/2006/relationships/diagramData" Target="../diagrams/data31.xml"/><Relationship Id="rId10" Type="http://schemas.openxmlformats.org/officeDocument/2006/relationships/image" Target="../media/image1.png"/><Relationship Id="rId4" Type="http://schemas.openxmlformats.org/officeDocument/2006/relationships/chart" Target="../charts/chart17.xml"/><Relationship Id="rId9" Type="http://schemas.microsoft.com/office/2007/relationships/diagramDrawing" Target="../diagrams/drawing31.xml"/></Relationships>
</file>

<file path=ppt/slides/_rels/slide18.xml.rels><?xml version="1.0" encoding="UTF-8" standalone="yes"?>
<Relationships xmlns="http://schemas.openxmlformats.org/package/2006/relationships"><Relationship Id="rId8" Type="http://schemas.openxmlformats.org/officeDocument/2006/relationships/diagramLayout" Target="../diagrams/layout32.xml"/><Relationship Id="rId3" Type="http://schemas.openxmlformats.org/officeDocument/2006/relationships/image" Target="../media/image37.png"/><Relationship Id="rId7" Type="http://schemas.openxmlformats.org/officeDocument/2006/relationships/diagramData" Target="../diagrams/data32.xml"/><Relationship Id="rId12" Type="http://schemas.openxmlformats.org/officeDocument/2006/relationships/image" Target="../media/image1.png"/><Relationship Id="rId2" Type="http://schemas.openxmlformats.org/officeDocument/2006/relationships/chart" Target="../charts/chart18.xml"/><Relationship Id="rId1" Type="http://schemas.openxmlformats.org/officeDocument/2006/relationships/slideLayout" Target="../slideLayouts/slideLayout6.xml"/><Relationship Id="rId6" Type="http://schemas.openxmlformats.org/officeDocument/2006/relationships/image" Target="../media/image40.png"/><Relationship Id="rId11" Type="http://schemas.microsoft.com/office/2007/relationships/diagramDrawing" Target="../diagrams/drawing32.xml"/><Relationship Id="rId5" Type="http://schemas.openxmlformats.org/officeDocument/2006/relationships/image" Target="../media/image39.png"/><Relationship Id="rId10" Type="http://schemas.openxmlformats.org/officeDocument/2006/relationships/diagramColors" Target="../diagrams/colors32.xml"/><Relationship Id="rId4" Type="http://schemas.openxmlformats.org/officeDocument/2006/relationships/image" Target="../media/image38.png"/><Relationship Id="rId9" Type="http://schemas.openxmlformats.org/officeDocument/2006/relationships/diagramQuickStyle" Target="../diagrams/quickStyle32.xml"/></Relationships>
</file>

<file path=ppt/slides/_rels/slide19.xml.rels><?xml version="1.0" encoding="UTF-8" standalone="yes"?>
<Relationships xmlns="http://schemas.openxmlformats.org/package/2006/relationships"><Relationship Id="rId8" Type="http://schemas.openxmlformats.org/officeDocument/2006/relationships/diagramColors" Target="../diagrams/colors33.xml"/><Relationship Id="rId3" Type="http://schemas.openxmlformats.org/officeDocument/2006/relationships/image" Target="../media/image42.png"/><Relationship Id="rId7" Type="http://schemas.openxmlformats.org/officeDocument/2006/relationships/diagramQuickStyle" Target="../diagrams/quickStyle33.xml"/><Relationship Id="rId2" Type="http://schemas.openxmlformats.org/officeDocument/2006/relationships/image" Target="../media/image41.png"/><Relationship Id="rId1" Type="http://schemas.openxmlformats.org/officeDocument/2006/relationships/slideLayout" Target="../slideLayouts/slideLayout6.xml"/><Relationship Id="rId6" Type="http://schemas.openxmlformats.org/officeDocument/2006/relationships/diagramLayout" Target="../diagrams/layout33.xml"/><Relationship Id="rId5" Type="http://schemas.openxmlformats.org/officeDocument/2006/relationships/diagramData" Target="../diagrams/data33.xml"/><Relationship Id="rId10" Type="http://schemas.openxmlformats.org/officeDocument/2006/relationships/image" Target="../media/image1.png"/><Relationship Id="rId4" Type="http://schemas.openxmlformats.org/officeDocument/2006/relationships/image" Target="../media/image43.png"/><Relationship Id="rId9" Type="http://schemas.microsoft.com/office/2007/relationships/diagramDrawing" Target="../diagrams/drawing33.xml"/></Relationships>
</file>

<file path=ppt/slides/_rels/slide2.xml.rels><?xml version="1.0" encoding="UTF-8" standalone="yes"?>
<Relationships xmlns="http://schemas.openxmlformats.org/package/2006/relationships"><Relationship Id="rId8" Type="http://schemas.openxmlformats.org/officeDocument/2006/relationships/image" Target="../media/image3.jpeg"/><Relationship Id="rId13" Type="http://schemas.openxmlformats.org/officeDocument/2006/relationships/image" Target="../media/image8.jpeg"/><Relationship Id="rId3" Type="http://schemas.openxmlformats.org/officeDocument/2006/relationships/diagramLayout" Target="../diagrams/layout17.xml"/><Relationship Id="rId7" Type="http://schemas.openxmlformats.org/officeDocument/2006/relationships/image" Target="../media/image1.png"/><Relationship Id="rId12" Type="http://schemas.openxmlformats.org/officeDocument/2006/relationships/image" Target="../media/image7.jpeg"/><Relationship Id="rId2" Type="http://schemas.openxmlformats.org/officeDocument/2006/relationships/diagramData" Target="../diagrams/data17.xml"/><Relationship Id="rId1" Type="http://schemas.openxmlformats.org/officeDocument/2006/relationships/slideLayout" Target="../slideLayouts/slideLayout6.xml"/><Relationship Id="rId6" Type="http://schemas.microsoft.com/office/2007/relationships/diagramDrawing" Target="../diagrams/drawing17.xml"/><Relationship Id="rId11" Type="http://schemas.openxmlformats.org/officeDocument/2006/relationships/image" Target="../media/image6.jpeg"/><Relationship Id="rId5" Type="http://schemas.openxmlformats.org/officeDocument/2006/relationships/diagramColors" Target="../diagrams/colors17.xml"/><Relationship Id="rId10" Type="http://schemas.openxmlformats.org/officeDocument/2006/relationships/image" Target="../media/image5.jpeg"/><Relationship Id="rId4" Type="http://schemas.openxmlformats.org/officeDocument/2006/relationships/diagramQuickStyle" Target="../diagrams/quickStyle17.xml"/><Relationship Id="rId9" Type="http://schemas.openxmlformats.org/officeDocument/2006/relationships/image" Target="../media/image4.jpeg"/><Relationship Id="rId14" Type="http://schemas.openxmlformats.org/officeDocument/2006/relationships/image" Target="../media/image9.jpeg"/></Relationships>
</file>

<file path=ppt/slides/_rels/slide20.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image" Target="../media/image47.png"/><Relationship Id="rId3" Type="http://schemas.openxmlformats.org/officeDocument/2006/relationships/diagramData" Target="../diagrams/data34.xml"/><Relationship Id="rId7" Type="http://schemas.microsoft.com/office/2007/relationships/diagramDrawing" Target="../diagrams/drawing34.xml"/><Relationship Id="rId12" Type="http://schemas.microsoft.com/office/2007/relationships/hdphoto" Target="../media/hdphoto2.wdp"/><Relationship Id="rId17" Type="http://schemas.openxmlformats.org/officeDocument/2006/relationships/image" Target="../media/image3.jpeg"/><Relationship Id="rId2" Type="http://schemas.openxmlformats.org/officeDocument/2006/relationships/image" Target="../media/image44.jpg"/><Relationship Id="rId16" Type="http://schemas.microsoft.com/office/2007/relationships/hdphoto" Target="../media/hdphoto4.wdp"/><Relationship Id="rId1" Type="http://schemas.openxmlformats.org/officeDocument/2006/relationships/slideLayout" Target="../slideLayouts/slideLayout6.xml"/><Relationship Id="rId6" Type="http://schemas.openxmlformats.org/officeDocument/2006/relationships/diagramColors" Target="../diagrams/colors34.xml"/><Relationship Id="rId11" Type="http://schemas.openxmlformats.org/officeDocument/2006/relationships/image" Target="../media/image46.png"/><Relationship Id="rId5" Type="http://schemas.openxmlformats.org/officeDocument/2006/relationships/diagramQuickStyle" Target="../diagrams/quickStyle34.xml"/><Relationship Id="rId15" Type="http://schemas.openxmlformats.org/officeDocument/2006/relationships/image" Target="../media/image48.png"/><Relationship Id="rId10" Type="http://schemas.microsoft.com/office/2007/relationships/hdphoto" Target="../media/hdphoto1.wdp"/><Relationship Id="rId4" Type="http://schemas.openxmlformats.org/officeDocument/2006/relationships/diagramLayout" Target="../diagrams/layout34.xml"/><Relationship Id="rId9" Type="http://schemas.openxmlformats.org/officeDocument/2006/relationships/image" Target="../media/image45.png"/><Relationship Id="rId14" Type="http://schemas.microsoft.com/office/2007/relationships/hdphoto" Target="../media/hdphoto3.wdp"/></Relationships>
</file>

<file path=ppt/slides/_rels/slide21.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diagramLayout" Target="../diagrams/layout35.xml"/><Relationship Id="rId7" Type="http://schemas.openxmlformats.org/officeDocument/2006/relationships/image" Target="../media/image1.png"/><Relationship Id="rId12" Type="http://schemas.openxmlformats.org/officeDocument/2006/relationships/image" Target="../media/image53.png"/><Relationship Id="rId2" Type="http://schemas.openxmlformats.org/officeDocument/2006/relationships/diagramData" Target="../diagrams/data35.xml"/><Relationship Id="rId1" Type="http://schemas.openxmlformats.org/officeDocument/2006/relationships/slideLayout" Target="../slideLayouts/slideLayout7.xml"/><Relationship Id="rId6" Type="http://schemas.microsoft.com/office/2007/relationships/diagramDrawing" Target="../diagrams/drawing35.xml"/><Relationship Id="rId11" Type="http://schemas.openxmlformats.org/officeDocument/2006/relationships/image" Target="../media/image52.png"/><Relationship Id="rId5" Type="http://schemas.openxmlformats.org/officeDocument/2006/relationships/diagramColors" Target="../diagrams/colors35.xml"/><Relationship Id="rId10" Type="http://schemas.openxmlformats.org/officeDocument/2006/relationships/image" Target="../media/image51.jpg"/><Relationship Id="rId4" Type="http://schemas.openxmlformats.org/officeDocument/2006/relationships/diagramQuickStyle" Target="../diagrams/quickStyle35.xml"/><Relationship Id="rId9" Type="http://schemas.openxmlformats.org/officeDocument/2006/relationships/image" Target="../media/image50.jpg"/></Relationships>
</file>

<file path=ppt/slides/_rels/slide2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7.png"/><Relationship Id="rId7" Type="http://schemas.openxmlformats.org/officeDocument/2006/relationships/image" Target="../media/image52.png"/><Relationship Id="rId2" Type="http://schemas.openxmlformats.org/officeDocument/2006/relationships/image" Target="../media/image56.png"/><Relationship Id="rId1" Type="http://schemas.openxmlformats.org/officeDocument/2006/relationships/slideLayout" Target="../slideLayouts/slideLayout40.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 Id="rId9" Type="http://schemas.openxmlformats.org/officeDocument/2006/relationships/image" Target="../media/image62.png"/></Relationships>
</file>

<file path=ppt/slides/_rels/slide25.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diagramLayout" Target="../diagrams/layout36.xml"/><Relationship Id="rId7" Type="http://schemas.openxmlformats.org/officeDocument/2006/relationships/image" Target="../media/image1.png"/><Relationship Id="rId2" Type="http://schemas.openxmlformats.org/officeDocument/2006/relationships/diagramData" Target="../diagrams/data36.xml"/><Relationship Id="rId1" Type="http://schemas.openxmlformats.org/officeDocument/2006/relationships/slideLayout" Target="../slideLayouts/slideLayout34.xml"/><Relationship Id="rId6" Type="http://schemas.microsoft.com/office/2007/relationships/diagramDrawing" Target="../diagrams/drawing36.xml"/><Relationship Id="rId11" Type="http://schemas.openxmlformats.org/officeDocument/2006/relationships/image" Target="../media/image65.jpeg"/><Relationship Id="rId5" Type="http://schemas.openxmlformats.org/officeDocument/2006/relationships/diagramColors" Target="../diagrams/colors36.xml"/><Relationship Id="rId10" Type="http://schemas.openxmlformats.org/officeDocument/2006/relationships/image" Target="../media/image64.jpeg"/><Relationship Id="rId4" Type="http://schemas.openxmlformats.org/officeDocument/2006/relationships/diagramQuickStyle" Target="../diagrams/quickStyle36.xml"/><Relationship Id="rId9" Type="http://schemas.openxmlformats.org/officeDocument/2006/relationships/image" Target="../media/image52.png"/></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66.png"/><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diagramLayout" Target="../diagrams/layout37.xml"/><Relationship Id="rId7" Type="http://schemas.openxmlformats.org/officeDocument/2006/relationships/image" Target="../media/image1.png"/><Relationship Id="rId12" Type="http://schemas.openxmlformats.org/officeDocument/2006/relationships/image" Target="../media/image70.png"/><Relationship Id="rId2" Type="http://schemas.openxmlformats.org/officeDocument/2006/relationships/diagramData" Target="../diagrams/data37.xml"/><Relationship Id="rId1" Type="http://schemas.openxmlformats.org/officeDocument/2006/relationships/slideLayout" Target="../slideLayouts/slideLayout6.xml"/><Relationship Id="rId6" Type="http://schemas.microsoft.com/office/2007/relationships/diagramDrawing" Target="../diagrams/drawing37.xml"/><Relationship Id="rId11" Type="http://schemas.openxmlformats.org/officeDocument/2006/relationships/image" Target="../media/image69.png"/><Relationship Id="rId5" Type="http://schemas.openxmlformats.org/officeDocument/2006/relationships/diagramColors" Target="../diagrams/colors37.xml"/><Relationship Id="rId10" Type="http://schemas.openxmlformats.org/officeDocument/2006/relationships/image" Target="../media/image68.jpeg"/><Relationship Id="rId4" Type="http://schemas.openxmlformats.org/officeDocument/2006/relationships/diagramQuickStyle" Target="../diagrams/quickStyle37.xml"/><Relationship Id="rId9" Type="http://schemas.openxmlformats.org/officeDocument/2006/relationships/image" Target="../media/image52.png"/></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38.xml"/><Relationship Id="rId7" Type="http://schemas.openxmlformats.org/officeDocument/2006/relationships/image" Target="../media/image1.png"/><Relationship Id="rId2" Type="http://schemas.openxmlformats.org/officeDocument/2006/relationships/diagramData" Target="../diagrams/data38.xml"/><Relationship Id="rId1" Type="http://schemas.openxmlformats.org/officeDocument/2006/relationships/slideLayout" Target="../slideLayouts/slideLayout2.xml"/><Relationship Id="rId6" Type="http://schemas.microsoft.com/office/2007/relationships/diagramDrawing" Target="../diagrams/drawing38.xml"/><Relationship Id="rId5" Type="http://schemas.openxmlformats.org/officeDocument/2006/relationships/diagramColors" Target="../diagrams/colors38.xml"/><Relationship Id="rId4" Type="http://schemas.openxmlformats.org/officeDocument/2006/relationships/diagramQuickStyle" Target="../diagrams/quickStyle3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Layout" Target="../diagrams/layout18.xml"/><Relationship Id="rId7" Type="http://schemas.openxmlformats.org/officeDocument/2006/relationships/image" Target="../media/image1.png"/><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 Id="rId9" Type="http://schemas.openxmlformats.org/officeDocument/2006/relationships/chart" Target="../charts/chart1.xml"/></Relationships>
</file>

<file path=ppt/slides/_rels/slide30.xml.rels><?xml version="1.0" encoding="UTF-8" standalone="yes"?>
<Relationships xmlns="http://schemas.openxmlformats.org/package/2006/relationships"><Relationship Id="rId8" Type="http://schemas.openxmlformats.org/officeDocument/2006/relationships/chart" Target="../charts/chart19.xml"/><Relationship Id="rId3" Type="http://schemas.openxmlformats.org/officeDocument/2006/relationships/diagramLayout" Target="../diagrams/layout39.xml"/><Relationship Id="rId7" Type="http://schemas.openxmlformats.org/officeDocument/2006/relationships/image" Target="../media/image1.png"/><Relationship Id="rId2" Type="http://schemas.openxmlformats.org/officeDocument/2006/relationships/diagramData" Target="../diagrams/data39.xml"/><Relationship Id="rId1" Type="http://schemas.openxmlformats.org/officeDocument/2006/relationships/slideLayout" Target="../slideLayouts/slideLayout6.xml"/><Relationship Id="rId6" Type="http://schemas.microsoft.com/office/2007/relationships/diagramDrawing" Target="../diagrams/drawing39.xml"/><Relationship Id="rId5" Type="http://schemas.openxmlformats.org/officeDocument/2006/relationships/diagramColors" Target="../diagrams/colors39.xml"/><Relationship Id="rId4" Type="http://schemas.openxmlformats.org/officeDocument/2006/relationships/diagramQuickStyle" Target="../diagrams/quickStyle39.xml"/></Relationships>
</file>

<file path=ppt/slides/_rels/slide31.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70.xml"/></Relationships>
</file>

<file path=ppt/slides/_rels/slide3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0.xml"/></Relationships>
</file>

<file path=ppt/slides/_rels/slide33.xml.rels><?xml version="1.0" encoding="UTF-8" standalone="yes"?>
<Relationships xmlns="http://schemas.openxmlformats.org/package/2006/relationships"><Relationship Id="rId8" Type="http://schemas.openxmlformats.org/officeDocument/2006/relationships/chart" Target="../charts/chart21.xml"/><Relationship Id="rId3" Type="http://schemas.openxmlformats.org/officeDocument/2006/relationships/diagramLayout" Target="../diagrams/layout40.xml"/><Relationship Id="rId7" Type="http://schemas.openxmlformats.org/officeDocument/2006/relationships/image" Target="../media/image1.png"/><Relationship Id="rId2" Type="http://schemas.openxmlformats.org/officeDocument/2006/relationships/diagramData" Target="../diagrams/data40.xml"/><Relationship Id="rId1" Type="http://schemas.openxmlformats.org/officeDocument/2006/relationships/slideLayout" Target="../slideLayouts/slideLayout6.xml"/><Relationship Id="rId6" Type="http://schemas.microsoft.com/office/2007/relationships/diagramDrawing" Target="../diagrams/drawing40.xml"/><Relationship Id="rId5" Type="http://schemas.openxmlformats.org/officeDocument/2006/relationships/diagramColors" Target="../diagrams/colors40.xml"/><Relationship Id="rId4" Type="http://schemas.openxmlformats.org/officeDocument/2006/relationships/diagramQuickStyle" Target="../diagrams/quickStyle40.xml"/><Relationship Id="rId9" Type="http://schemas.openxmlformats.org/officeDocument/2006/relationships/chart" Target="../charts/chart22.xml"/></Relationships>
</file>

<file path=ppt/slides/_rels/slide34.xml.rels><?xml version="1.0" encoding="UTF-8" standalone="yes"?>
<Relationships xmlns="http://schemas.openxmlformats.org/package/2006/relationships"><Relationship Id="rId8" Type="http://schemas.openxmlformats.org/officeDocument/2006/relationships/chart" Target="../charts/chart23.xml"/><Relationship Id="rId3" Type="http://schemas.openxmlformats.org/officeDocument/2006/relationships/diagramLayout" Target="../diagrams/layout41.xml"/><Relationship Id="rId7" Type="http://schemas.openxmlformats.org/officeDocument/2006/relationships/image" Target="../media/image1.png"/><Relationship Id="rId2" Type="http://schemas.openxmlformats.org/officeDocument/2006/relationships/diagramData" Target="../diagrams/data41.xml"/><Relationship Id="rId1" Type="http://schemas.openxmlformats.org/officeDocument/2006/relationships/slideLayout" Target="../slideLayouts/slideLayout6.xml"/><Relationship Id="rId6" Type="http://schemas.microsoft.com/office/2007/relationships/diagramDrawing" Target="../diagrams/drawing41.xml"/><Relationship Id="rId5" Type="http://schemas.openxmlformats.org/officeDocument/2006/relationships/diagramColors" Target="../diagrams/colors41.xml"/><Relationship Id="rId4" Type="http://schemas.openxmlformats.org/officeDocument/2006/relationships/diagramQuickStyle" Target="../diagrams/quickStyle41.xml"/></Relationships>
</file>

<file path=ppt/slides/_rels/slide3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2.xml"/><Relationship Id="rId4" Type="http://schemas.openxmlformats.org/officeDocument/2006/relationships/chart" Target="../charts/chart24.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42.xml"/><Relationship Id="rId2" Type="http://schemas.openxmlformats.org/officeDocument/2006/relationships/diagramData" Target="../diagrams/data42.xml"/><Relationship Id="rId1" Type="http://schemas.openxmlformats.org/officeDocument/2006/relationships/slideLayout" Target="../slideLayouts/slideLayout12.xml"/><Relationship Id="rId6" Type="http://schemas.microsoft.com/office/2007/relationships/diagramDrawing" Target="../diagrams/drawing42.xml"/><Relationship Id="rId5" Type="http://schemas.openxmlformats.org/officeDocument/2006/relationships/diagramColors" Target="../diagrams/colors42.xml"/><Relationship Id="rId4" Type="http://schemas.openxmlformats.org/officeDocument/2006/relationships/diagramQuickStyle" Target="../diagrams/quickStyle4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microsoft.com/office/2007/relationships/diagramDrawing" Target="../diagrams/drawing19.xml"/><Relationship Id="rId3" Type="http://schemas.openxmlformats.org/officeDocument/2006/relationships/chart" Target="../charts/chart3.xml"/><Relationship Id="rId7" Type="http://schemas.openxmlformats.org/officeDocument/2006/relationships/diagramColors" Target="../diagrams/colors19.xml"/><Relationship Id="rId2" Type="http://schemas.openxmlformats.org/officeDocument/2006/relationships/chart" Target="../charts/chart2.xml"/><Relationship Id="rId1" Type="http://schemas.openxmlformats.org/officeDocument/2006/relationships/slideLayout" Target="../slideLayouts/slideLayout4.xml"/><Relationship Id="rId6" Type="http://schemas.openxmlformats.org/officeDocument/2006/relationships/diagramQuickStyle" Target="../diagrams/quickStyle19.xml"/><Relationship Id="rId5" Type="http://schemas.openxmlformats.org/officeDocument/2006/relationships/diagramLayout" Target="../diagrams/layout19.xml"/><Relationship Id="rId10" Type="http://schemas.openxmlformats.org/officeDocument/2006/relationships/image" Target="../media/image3.jpeg"/><Relationship Id="rId4" Type="http://schemas.openxmlformats.org/officeDocument/2006/relationships/diagramData" Target="../diagrams/data19.xml"/><Relationship Id="rId9" Type="http://schemas.openxmlformats.org/officeDocument/2006/relationships/image" Target="../media/image1.png"/></Relationships>
</file>

<file path=ppt/slides/_rels/slide40.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chart" Target="../charts/chart4.xml"/><Relationship Id="rId1" Type="http://schemas.openxmlformats.org/officeDocument/2006/relationships/slideLayout" Target="../slideLayouts/slideLayout4.xml"/><Relationship Id="rId6" Type="http://schemas.openxmlformats.org/officeDocument/2006/relationships/diagramColors" Target="../diagrams/colors20.xml"/><Relationship Id="rId5" Type="http://schemas.openxmlformats.org/officeDocument/2006/relationships/diagramQuickStyle" Target="../diagrams/quickStyle20.xml"/><Relationship Id="rId10" Type="http://schemas.openxmlformats.org/officeDocument/2006/relationships/image" Target="../media/image3.jpeg"/><Relationship Id="rId4" Type="http://schemas.openxmlformats.org/officeDocument/2006/relationships/diagramLayout" Target="../diagrams/layout20.xml"/><Relationship Id="rId9" Type="http://schemas.openxmlformats.org/officeDocument/2006/relationships/chart" Target="../charts/chart5.xml"/></Relationships>
</file>

<file path=ppt/slides/_rels/slide6.xml.rels><?xml version="1.0" encoding="UTF-8" standalone="yes"?>
<Relationships xmlns="http://schemas.openxmlformats.org/package/2006/relationships"><Relationship Id="rId8" Type="http://schemas.microsoft.com/office/2007/relationships/diagramDrawing" Target="../diagrams/drawing21.xml"/><Relationship Id="rId3" Type="http://schemas.openxmlformats.org/officeDocument/2006/relationships/image" Target="../media/image1.png"/><Relationship Id="rId7" Type="http://schemas.openxmlformats.org/officeDocument/2006/relationships/diagramColors" Target="../diagrams/colors21.xml"/><Relationship Id="rId2" Type="http://schemas.openxmlformats.org/officeDocument/2006/relationships/chart" Target="../charts/chart6.xml"/><Relationship Id="rId1" Type="http://schemas.openxmlformats.org/officeDocument/2006/relationships/slideLayout" Target="../slideLayouts/slideLayout2.xml"/><Relationship Id="rId6" Type="http://schemas.openxmlformats.org/officeDocument/2006/relationships/diagramQuickStyle" Target="../diagrams/quickStyle21.xml"/><Relationship Id="rId5" Type="http://schemas.openxmlformats.org/officeDocument/2006/relationships/diagramLayout" Target="../diagrams/layout21.xml"/><Relationship Id="rId4" Type="http://schemas.openxmlformats.org/officeDocument/2006/relationships/diagramData" Target="../diagrams/data21.xml"/><Relationship Id="rId9" Type="http://schemas.openxmlformats.org/officeDocument/2006/relationships/image" Target="../media/image3.jpeg"/></Relationships>
</file>

<file path=ppt/slides/_rels/slide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image" Target="../media/image10.jpeg"/><Relationship Id="rId1" Type="http://schemas.openxmlformats.org/officeDocument/2006/relationships/slideLayout" Target="../slideLayouts/slideLayout6.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image" Target="../media/image10.jpeg"/><Relationship Id="rId1" Type="http://schemas.openxmlformats.org/officeDocument/2006/relationships/slideLayout" Target="../slideLayouts/slideLayout6.xml"/><Relationship Id="rId6" Type="http://schemas.openxmlformats.org/officeDocument/2006/relationships/diagramColors" Target="../diagrams/colors23.xml"/><Relationship Id="rId5" Type="http://schemas.openxmlformats.org/officeDocument/2006/relationships/diagramQuickStyle" Target="../diagrams/quickStyle23.xml"/><Relationship Id="rId10" Type="http://schemas.openxmlformats.org/officeDocument/2006/relationships/image" Target="../media/image12.jpeg"/><Relationship Id="rId4" Type="http://schemas.openxmlformats.org/officeDocument/2006/relationships/diagramLayout" Target="../diagrams/layout23.xml"/><Relationship Id="rId9" Type="http://schemas.openxmlformats.org/officeDocument/2006/relationships/image" Target="../media/image11.jpeg"/></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25.xml"/><Relationship Id="rId13" Type="http://schemas.openxmlformats.org/officeDocument/2006/relationships/image" Target="../media/image3.jpeg"/><Relationship Id="rId3" Type="http://schemas.openxmlformats.org/officeDocument/2006/relationships/diagramLayout" Target="../diagrams/layout24.xml"/><Relationship Id="rId7" Type="http://schemas.openxmlformats.org/officeDocument/2006/relationships/image" Target="../media/image1.png"/><Relationship Id="rId12" Type="http://schemas.microsoft.com/office/2007/relationships/diagramDrawing" Target="../diagrams/drawing25.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11" Type="http://schemas.openxmlformats.org/officeDocument/2006/relationships/diagramColors" Target="../diagrams/colors25.xml"/><Relationship Id="rId5" Type="http://schemas.openxmlformats.org/officeDocument/2006/relationships/diagramColors" Target="../diagrams/colors24.xml"/><Relationship Id="rId10" Type="http://schemas.openxmlformats.org/officeDocument/2006/relationships/diagramQuickStyle" Target="../diagrams/quickStyle25.xml"/><Relationship Id="rId4" Type="http://schemas.openxmlformats.org/officeDocument/2006/relationships/diagramQuickStyle" Target="../diagrams/quickStyle24.xml"/><Relationship Id="rId9" Type="http://schemas.openxmlformats.org/officeDocument/2006/relationships/diagramLayout" Target="../diagrams/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238"/>
            <a:ext cx="9144000" cy="6858000"/>
          </a:xfrm>
          <a:prstGeom prst="rect">
            <a:avLst/>
          </a:prstGeom>
        </p:spPr>
      </p:pic>
      <p:sp>
        <p:nvSpPr>
          <p:cNvPr id="3" name="サブタイトル 2"/>
          <p:cNvSpPr>
            <a:spLocks noGrp="1"/>
          </p:cNvSpPr>
          <p:nvPr>
            <p:ph type="subTitle" idx="1"/>
          </p:nvPr>
        </p:nvSpPr>
        <p:spPr>
          <a:xfrm>
            <a:off x="8485" y="3814119"/>
            <a:ext cx="9127028" cy="1539914"/>
          </a:xfrm>
        </p:spPr>
        <p:txBody>
          <a:bodyPr>
            <a:normAutofit lnSpcReduction="10000"/>
          </a:bodyPr>
          <a:lstStyle/>
          <a:p>
            <a:r>
              <a:rPr kumimoji="1" lang="ja-JP" altLang="en-US" sz="2000" dirty="0" smtClean="0"/>
              <a:t>都市計画マスタープラン策定実習 第</a:t>
            </a:r>
            <a:r>
              <a:rPr kumimoji="1" lang="en-US" altLang="ja-JP" sz="2000" dirty="0" smtClean="0"/>
              <a:t>1</a:t>
            </a:r>
            <a:r>
              <a:rPr kumimoji="1" lang="ja-JP" altLang="en-US" sz="2000" dirty="0" smtClean="0"/>
              <a:t>班</a:t>
            </a:r>
            <a:endParaRPr kumimoji="1" lang="en-US" altLang="ja-JP" sz="2000" dirty="0" smtClean="0"/>
          </a:p>
          <a:p>
            <a:r>
              <a:rPr lang="ja-JP" altLang="en-US" sz="2000" dirty="0" smtClean="0"/>
              <a:t>班長：小野将平　副班長：平井元気</a:t>
            </a:r>
            <a:endParaRPr lang="en-US" altLang="ja-JP" sz="2000" dirty="0" smtClean="0"/>
          </a:p>
          <a:p>
            <a:r>
              <a:rPr kumimoji="1" lang="ja-JP" altLang="en-US" sz="2000" dirty="0" smtClean="0"/>
              <a:t>石崎絢子　竹川豪一　豊川季絵</a:t>
            </a:r>
            <a:endParaRPr kumimoji="1" lang="en-US" altLang="ja-JP" sz="2000" dirty="0" smtClean="0"/>
          </a:p>
          <a:p>
            <a:r>
              <a:rPr lang="en-US" altLang="ja-JP" sz="2000" dirty="0" smtClean="0"/>
              <a:t>TA</a:t>
            </a:r>
            <a:r>
              <a:rPr lang="ja-JP" altLang="en-US" sz="2000" dirty="0" smtClean="0"/>
              <a:t>：</a:t>
            </a:r>
            <a:r>
              <a:rPr kumimoji="1" lang="ja-JP" altLang="en-US" sz="2000" dirty="0" smtClean="0"/>
              <a:t>伊藤彰良</a:t>
            </a:r>
            <a:endParaRPr kumimoji="1" lang="ja-JP" altLang="en-US" sz="2000" dirty="0"/>
          </a:p>
        </p:txBody>
      </p:sp>
      <p:grpSp>
        <p:nvGrpSpPr>
          <p:cNvPr id="5" name="グループ化 4"/>
          <p:cNvGrpSpPr/>
          <p:nvPr/>
        </p:nvGrpSpPr>
        <p:grpSpPr>
          <a:xfrm>
            <a:off x="213382" y="2335341"/>
            <a:ext cx="8717235" cy="1189440"/>
            <a:chOff x="213382" y="4732552"/>
            <a:chExt cx="8717235" cy="1189440"/>
          </a:xfrm>
        </p:grpSpPr>
        <p:sp>
          <p:nvSpPr>
            <p:cNvPr id="6" name="フレーム 5"/>
            <p:cNvSpPr/>
            <p:nvPr/>
          </p:nvSpPr>
          <p:spPr>
            <a:xfrm>
              <a:off x="213382" y="4732552"/>
              <a:ext cx="8717235" cy="1189440"/>
            </a:xfrm>
            <a:prstGeom prst="frame">
              <a:avLst>
                <a:gd name="adj1" fmla="val 5981"/>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solidFill>
                  <a:schemeClr val="tx1"/>
                </a:solidFill>
              </a:endParaRPr>
            </a:p>
          </p:txBody>
        </p:sp>
        <p:sp>
          <p:nvSpPr>
            <p:cNvPr id="7" name="正方形/長方形 6"/>
            <p:cNvSpPr/>
            <p:nvPr/>
          </p:nvSpPr>
          <p:spPr>
            <a:xfrm>
              <a:off x="807987" y="4911773"/>
              <a:ext cx="7528023" cy="830997"/>
            </a:xfrm>
            <a:prstGeom prst="rect">
              <a:avLst/>
            </a:prstGeom>
            <a:ln>
              <a:noFill/>
            </a:ln>
          </p:spPr>
          <p:style>
            <a:lnRef idx="2">
              <a:schemeClr val="accent3"/>
            </a:lnRef>
            <a:fillRef idx="1">
              <a:schemeClr val="lt1"/>
            </a:fillRef>
            <a:effectRef idx="0">
              <a:schemeClr val="accent3"/>
            </a:effectRef>
            <a:fontRef idx="minor">
              <a:schemeClr val="dk1"/>
            </a:fontRef>
          </p:style>
          <p:txBody>
            <a:bodyPr wrap="none" lIns="91440" tIns="45720" rIns="91440" bIns="45720">
              <a:spAutoFit/>
            </a:bodyPr>
            <a:lstStyle/>
            <a:p>
              <a:pPr algn="ctr"/>
              <a:r>
                <a:rPr lang="ja-JP" altLang="en-US" sz="4800" dirty="0">
                  <a:ln w="0">
                    <a:solidFill>
                      <a:srgbClr val="FF0000"/>
                    </a:solidFill>
                  </a:ln>
                  <a:solidFill>
                    <a:srgbClr val="FF0000"/>
                  </a:solidFill>
                  <a:effectLst>
                    <a:reflection blurRad="6350" stA="53000" endA="300" endPos="35500" dir="5400000" sy="-90000" algn="bl" rotWithShape="0"/>
                  </a:effectLst>
                </a:rPr>
                <a:t>七</a:t>
              </a:r>
              <a:r>
                <a:rPr lang="ja-JP" altLang="en-US" sz="4800" dirty="0">
                  <a:ln w="0">
                    <a:solidFill>
                      <a:srgbClr val="FFC000"/>
                    </a:solidFill>
                  </a:ln>
                  <a:solidFill>
                    <a:srgbClr val="FFC000"/>
                  </a:solidFill>
                  <a:effectLst>
                    <a:reflection blurRad="6350" stA="53000" endA="300" endPos="35500" dir="5400000" sy="-90000" algn="bl" rotWithShape="0"/>
                  </a:effectLst>
                </a:rPr>
                <a:t>色</a:t>
              </a:r>
              <a:r>
                <a:rPr lang="ja-JP" altLang="en-US" sz="4800" dirty="0">
                  <a:ln w="0">
                    <a:solidFill>
                      <a:srgbClr val="818181"/>
                    </a:solidFill>
                  </a:ln>
                  <a:solidFill>
                    <a:srgbClr val="FFFF00"/>
                  </a:solidFill>
                  <a:effectLst>
                    <a:reflection blurRad="6350" stA="53000" endA="300" endPos="35500" dir="5400000" sy="-90000" algn="bl" rotWithShape="0"/>
                  </a:effectLst>
                </a:rPr>
                <a:t>ピ</a:t>
              </a:r>
              <a:r>
                <a:rPr lang="ja-JP" altLang="en-US" sz="4800" dirty="0">
                  <a:ln w="0">
                    <a:solidFill>
                      <a:srgbClr val="00B050"/>
                    </a:solidFill>
                  </a:ln>
                  <a:solidFill>
                    <a:srgbClr val="00B050"/>
                  </a:solidFill>
                  <a:effectLst>
                    <a:reflection blurRad="6350" stA="53000" endA="300" endPos="35500" dir="5400000" sy="-90000" algn="bl" rotWithShape="0"/>
                  </a:effectLst>
                </a:rPr>
                <a:t>ー</a:t>
              </a:r>
              <a:r>
                <a:rPr lang="ja-JP" altLang="en-US" sz="4800" dirty="0">
                  <a:ln w="0">
                    <a:solidFill>
                      <a:srgbClr val="00B0F0"/>
                    </a:solidFill>
                  </a:ln>
                  <a:solidFill>
                    <a:srgbClr val="00B0F0"/>
                  </a:solidFill>
                  <a:effectLst>
                    <a:reflection blurRad="6350" stA="53000" endA="300" endPos="35500" dir="5400000" sy="-90000" algn="bl" rotWithShape="0"/>
                  </a:effectLst>
                </a:rPr>
                <a:t>ス</a:t>
              </a:r>
              <a:r>
                <a:rPr lang="ja-JP" altLang="en-US" sz="4800" dirty="0">
                  <a:ln w="0">
                    <a:solidFill>
                      <a:srgbClr val="0070C0"/>
                    </a:solidFill>
                  </a:ln>
                  <a:solidFill>
                    <a:srgbClr val="0070C0"/>
                  </a:solidFill>
                  <a:effectLst>
                    <a:reflection blurRad="6350" stA="53000" endA="300" endPos="35500" dir="5400000" sy="-90000" algn="bl" rotWithShape="0"/>
                  </a:effectLst>
                </a:rPr>
                <a:t>で</a:t>
              </a:r>
              <a:r>
                <a:rPr lang="ja-JP" altLang="en-US" sz="4800" dirty="0" smtClean="0">
                  <a:ln w="0">
                    <a:solidFill>
                      <a:srgbClr val="7030A0"/>
                    </a:solidFill>
                  </a:ln>
                  <a:solidFill>
                    <a:srgbClr val="7030A0"/>
                  </a:solidFill>
                  <a:effectLst>
                    <a:reflection blurRad="6350" stA="53000" endA="300" endPos="35500" dir="5400000" sy="-90000" algn="bl" rotWithShape="0"/>
                  </a:effectLst>
                </a:rPr>
                <a:t>つ</a:t>
              </a:r>
              <a:r>
                <a:rPr lang="ja-JP" altLang="en-US" sz="4800" dirty="0" smtClean="0">
                  <a:ln w="0">
                    <a:solidFill>
                      <a:srgbClr val="0070C0"/>
                    </a:solidFill>
                  </a:ln>
                  <a:solidFill>
                    <a:srgbClr val="0070C0"/>
                  </a:solidFill>
                  <a:effectLst>
                    <a:reflection blurRad="6350" stA="53000" endA="300" endPos="35500" dir="5400000" sy="-90000" algn="bl" rotWithShape="0"/>
                  </a:effectLst>
                </a:rPr>
                <a:t>ち</a:t>
              </a:r>
              <a:r>
                <a:rPr lang="ja-JP" altLang="en-US" sz="4800" dirty="0" smtClean="0">
                  <a:ln w="0">
                    <a:solidFill>
                      <a:srgbClr val="00B0F0"/>
                    </a:solidFill>
                  </a:ln>
                  <a:solidFill>
                    <a:srgbClr val="00B0F0"/>
                  </a:solidFill>
                  <a:effectLst>
                    <a:reflection blurRad="6350" stA="53000" endA="300" endPos="35500" dir="5400000" sy="-90000" algn="bl" rotWithShape="0"/>
                  </a:effectLst>
                </a:rPr>
                <a:t>う</a:t>
              </a:r>
              <a:r>
                <a:rPr lang="ja-JP" altLang="en-US" sz="4800" dirty="0" smtClean="0">
                  <a:ln w="0">
                    <a:solidFill>
                      <a:srgbClr val="00B050"/>
                    </a:solidFill>
                  </a:ln>
                  <a:solidFill>
                    <a:srgbClr val="00B050"/>
                  </a:solidFill>
                  <a:effectLst>
                    <a:reflection blurRad="6350" stA="53000" endA="300" endPos="35500" dir="5400000" sy="-90000" algn="bl" rotWithShape="0"/>
                  </a:effectLst>
                </a:rPr>
                <a:t>ら</a:t>
              </a:r>
              <a:r>
                <a:rPr lang="ja-JP" altLang="en-US" sz="4800" dirty="0">
                  <a:ln w="0">
                    <a:solidFill>
                      <a:srgbClr val="818181"/>
                    </a:solidFill>
                  </a:ln>
                  <a:solidFill>
                    <a:srgbClr val="FFFF00"/>
                  </a:solidFill>
                  <a:effectLst>
                    <a:reflection blurRad="6350" stA="53000" endA="300" endPos="35500" dir="5400000" sy="-90000" algn="bl" rotWithShape="0"/>
                  </a:effectLst>
                </a:rPr>
                <a:t>パ</a:t>
              </a:r>
              <a:r>
                <a:rPr lang="ja-JP" altLang="en-US" sz="4800" dirty="0">
                  <a:ln w="0">
                    <a:solidFill>
                      <a:srgbClr val="FFC000"/>
                    </a:solidFill>
                  </a:ln>
                  <a:solidFill>
                    <a:srgbClr val="FFC000"/>
                  </a:solidFill>
                  <a:effectLst>
                    <a:reflection blurRad="6350" stA="53000" endA="300" endPos="35500" dir="5400000" sy="-90000" algn="bl" rotWithShape="0"/>
                  </a:effectLst>
                </a:rPr>
                <a:t>ズ</a:t>
              </a:r>
              <a:r>
                <a:rPr lang="ja-JP" altLang="en-US" sz="4800" dirty="0">
                  <a:ln w="0">
                    <a:solidFill>
                      <a:srgbClr val="FF0000"/>
                    </a:solidFill>
                  </a:ln>
                  <a:solidFill>
                    <a:srgbClr val="FF0000"/>
                  </a:solidFill>
                  <a:effectLst>
                    <a:reflection blurRad="6350" stA="53000" endA="300" endPos="35500" dir="5400000" sy="-90000" algn="bl" rotWithShape="0"/>
                  </a:effectLst>
                </a:rPr>
                <a:t>ル</a:t>
              </a:r>
            </a:p>
          </p:txBody>
        </p:sp>
      </p:grpSp>
    </p:spTree>
    <p:extLst>
      <p:ext uri="{BB962C8B-B14F-4D97-AF65-F5344CB8AC3E}">
        <p14:creationId xmlns:p14="http://schemas.microsoft.com/office/powerpoint/2010/main" val="4994523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p:cNvGrpSpPr/>
          <p:nvPr/>
        </p:nvGrpSpPr>
        <p:grpSpPr>
          <a:xfrm>
            <a:off x="-1" y="0"/>
            <a:ext cx="9144001" cy="704850"/>
            <a:chOff x="-1" y="0"/>
            <a:chExt cx="9144001" cy="704850"/>
          </a:xfrm>
        </p:grpSpPr>
        <p:graphicFrame>
          <p:nvGraphicFramePr>
            <p:cNvPr id="2" name="図表 1"/>
            <p:cNvGraphicFramePr/>
            <p:nvPr>
              <p:extLst>
                <p:ext uri="{D42A27DB-BD31-4B8C-83A1-F6EECF244321}">
                  <p14:modId xmlns:p14="http://schemas.microsoft.com/office/powerpoint/2010/main" val="1911070195"/>
                </p:ext>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図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graphicFrame>
        <p:nvGraphicFramePr>
          <p:cNvPr id="7" name="コンテンツ プレースホルダー 9" descr="&#10;" title="あｋし"/>
          <p:cNvGraphicFramePr>
            <a:graphicFrameLocks/>
          </p:cNvGraphicFramePr>
          <p:nvPr>
            <p:extLst>
              <p:ext uri="{D42A27DB-BD31-4B8C-83A1-F6EECF244321}">
                <p14:modId xmlns:p14="http://schemas.microsoft.com/office/powerpoint/2010/main" val="1746989096"/>
              </p:ext>
            </p:extLst>
          </p:nvPr>
        </p:nvGraphicFramePr>
        <p:xfrm>
          <a:off x="347266" y="1306875"/>
          <a:ext cx="4124170" cy="2510904"/>
        </p:xfrm>
        <a:graphic>
          <a:graphicData uri="http://schemas.openxmlformats.org/drawingml/2006/chart">
            <c:chart xmlns:c="http://schemas.openxmlformats.org/drawingml/2006/chart" xmlns:r="http://schemas.openxmlformats.org/officeDocument/2006/relationships" r:id="rId8"/>
          </a:graphicData>
        </a:graphic>
      </p:graphicFrame>
      <p:pic>
        <p:nvPicPr>
          <p:cNvPr id="11" name="図 10"/>
          <p:cNvPicPr>
            <a:picLocks noChangeAspect="1"/>
          </p:cNvPicPr>
          <p:nvPr/>
        </p:nvPicPr>
        <p:blipFill>
          <a:blip r:embed="rId9"/>
          <a:stretch>
            <a:fillRect/>
          </a:stretch>
        </p:blipFill>
        <p:spPr>
          <a:xfrm>
            <a:off x="6871396" y="4754799"/>
            <a:ext cx="2555757" cy="1927216"/>
          </a:xfrm>
          <a:prstGeom prst="rect">
            <a:avLst/>
          </a:prstGeom>
          <a:effectLst>
            <a:softEdge rad="469900"/>
          </a:effectLst>
        </p:spPr>
      </p:pic>
      <p:pic>
        <p:nvPicPr>
          <p:cNvPr id="12" name="図 11"/>
          <p:cNvPicPr>
            <a:picLocks noChangeAspect="1"/>
          </p:cNvPicPr>
          <p:nvPr/>
        </p:nvPicPr>
        <p:blipFill>
          <a:blip r:embed="rId10"/>
          <a:stretch>
            <a:fillRect/>
          </a:stretch>
        </p:blipFill>
        <p:spPr>
          <a:xfrm>
            <a:off x="4757877" y="4821253"/>
            <a:ext cx="2709709" cy="2029745"/>
          </a:xfrm>
          <a:prstGeom prst="rect">
            <a:avLst/>
          </a:prstGeom>
          <a:effectLst>
            <a:softEdge rad="469900"/>
          </a:effectLst>
        </p:spPr>
      </p:pic>
      <p:sp>
        <p:nvSpPr>
          <p:cNvPr id="13" name="テキスト ボックス 12"/>
          <p:cNvSpPr txBox="1"/>
          <p:nvPr/>
        </p:nvSpPr>
        <p:spPr>
          <a:xfrm>
            <a:off x="2627329" y="5428735"/>
            <a:ext cx="184731" cy="369332"/>
          </a:xfrm>
          <a:prstGeom prst="rect">
            <a:avLst/>
          </a:prstGeom>
          <a:noFill/>
        </p:spPr>
        <p:txBody>
          <a:bodyPr wrap="none" rtlCol="0">
            <a:spAutoFit/>
          </a:bodyPr>
          <a:lstStyle/>
          <a:p>
            <a:endParaRPr kumimoji="1" lang="ja-JP" altLang="en-US" dirty="0"/>
          </a:p>
        </p:txBody>
      </p:sp>
      <p:pic>
        <p:nvPicPr>
          <p:cNvPr id="16" name="図 15"/>
          <p:cNvPicPr>
            <a:picLocks noChangeAspect="1"/>
          </p:cNvPicPr>
          <p:nvPr/>
        </p:nvPicPr>
        <p:blipFill>
          <a:blip r:embed="rId11"/>
          <a:stretch>
            <a:fillRect/>
          </a:stretch>
        </p:blipFill>
        <p:spPr>
          <a:xfrm>
            <a:off x="-40865" y="4654322"/>
            <a:ext cx="3048000" cy="2286000"/>
          </a:xfrm>
          <a:prstGeom prst="rect">
            <a:avLst/>
          </a:prstGeom>
          <a:effectLst>
            <a:softEdge rad="469900"/>
          </a:effectLst>
        </p:spPr>
      </p:pic>
      <p:pic>
        <p:nvPicPr>
          <p:cNvPr id="17" name="図 16"/>
          <p:cNvPicPr>
            <a:picLocks noChangeAspect="1"/>
          </p:cNvPicPr>
          <p:nvPr/>
        </p:nvPicPr>
        <p:blipFill>
          <a:blip r:embed="rId12"/>
          <a:stretch>
            <a:fillRect/>
          </a:stretch>
        </p:blipFill>
        <p:spPr>
          <a:xfrm>
            <a:off x="2356142" y="4475675"/>
            <a:ext cx="3048000" cy="2286000"/>
          </a:xfrm>
          <a:prstGeom prst="rect">
            <a:avLst/>
          </a:prstGeom>
          <a:effectLst>
            <a:softEdge rad="469900"/>
          </a:effectLst>
        </p:spPr>
      </p:pic>
      <p:graphicFrame>
        <p:nvGraphicFramePr>
          <p:cNvPr id="18" name="コンテンツ プレースホルダー 3"/>
          <p:cNvGraphicFramePr>
            <a:graphicFrameLocks/>
          </p:cNvGraphicFramePr>
          <p:nvPr>
            <p:extLst>
              <p:ext uri="{D42A27DB-BD31-4B8C-83A1-F6EECF244321}">
                <p14:modId xmlns:p14="http://schemas.microsoft.com/office/powerpoint/2010/main" val="806182220"/>
              </p:ext>
            </p:extLst>
          </p:nvPr>
        </p:nvGraphicFramePr>
        <p:xfrm>
          <a:off x="4963668" y="1336505"/>
          <a:ext cx="4003744" cy="2415058"/>
        </p:xfrm>
        <a:graphic>
          <a:graphicData uri="http://schemas.openxmlformats.org/drawingml/2006/chart">
            <c:chart xmlns:c="http://schemas.openxmlformats.org/drawingml/2006/chart" xmlns:r="http://schemas.openxmlformats.org/officeDocument/2006/relationships" r:id="rId13"/>
          </a:graphicData>
        </a:graphic>
      </p:graphicFrame>
      <p:sp>
        <p:nvSpPr>
          <p:cNvPr id="19" name="タイトル 3"/>
          <p:cNvSpPr txBox="1">
            <a:spLocks/>
          </p:cNvSpPr>
          <p:nvPr/>
        </p:nvSpPr>
        <p:spPr>
          <a:xfrm>
            <a:off x="814527" y="741480"/>
            <a:ext cx="7886700" cy="1325563"/>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dirty="0">
                <a:solidFill>
                  <a:srgbClr val="92D050"/>
                </a:solidFill>
              </a:rPr>
              <a:t>農業</a:t>
            </a:r>
          </a:p>
        </p:txBody>
      </p:sp>
      <p:sp>
        <p:nvSpPr>
          <p:cNvPr id="20" name="角丸四角形 19"/>
          <p:cNvSpPr/>
          <p:nvPr/>
        </p:nvSpPr>
        <p:spPr>
          <a:xfrm>
            <a:off x="548342" y="5791468"/>
            <a:ext cx="8419070" cy="632818"/>
          </a:xfrm>
          <a:prstGeom prst="roundRect">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400" dirty="0" smtClean="0"/>
              <a:t>地域に即して、若年</a:t>
            </a:r>
            <a:r>
              <a:rPr lang="ja-JP" altLang="en-US" sz="2400" dirty="0"/>
              <a:t>世代を取り込む新たなカタチの</a:t>
            </a:r>
            <a:r>
              <a:rPr lang="ja-JP" altLang="en-US" sz="2400" dirty="0" smtClean="0"/>
              <a:t>農業となるまちへ</a:t>
            </a:r>
            <a:endParaRPr lang="ja-JP" altLang="en-US" sz="2400" dirty="0"/>
          </a:p>
        </p:txBody>
      </p:sp>
      <p:sp>
        <p:nvSpPr>
          <p:cNvPr id="5" name="フレーム 4"/>
          <p:cNvSpPr/>
          <p:nvPr/>
        </p:nvSpPr>
        <p:spPr>
          <a:xfrm>
            <a:off x="211325" y="3694671"/>
            <a:ext cx="4289634" cy="1165491"/>
          </a:xfrm>
          <a:prstGeom prst="frame">
            <a:avLst>
              <a:gd name="adj1" fmla="val 4117"/>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 name="テキスト ボックス 7"/>
          <p:cNvSpPr txBox="1"/>
          <p:nvPr/>
        </p:nvSpPr>
        <p:spPr>
          <a:xfrm>
            <a:off x="602296" y="3711938"/>
            <a:ext cx="3507692" cy="1015663"/>
          </a:xfrm>
          <a:prstGeom prst="rect">
            <a:avLst/>
          </a:prstGeom>
          <a:noFill/>
        </p:spPr>
        <p:txBody>
          <a:bodyPr wrap="none" rtlCol="0">
            <a:spAutoFit/>
          </a:bodyPr>
          <a:lstStyle/>
          <a:p>
            <a:pPr algn="ctr"/>
            <a:r>
              <a:rPr lang="en-US" altLang="ja-JP" sz="2000" dirty="0"/>
              <a:t>H18</a:t>
            </a:r>
            <a:r>
              <a:rPr lang="ja-JP" altLang="en-US" sz="2000" dirty="0"/>
              <a:t>の新治地区との合併に</a:t>
            </a:r>
            <a:r>
              <a:rPr lang="ja-JP" altLang="en-US" sz="2000" dirty="0" smtClean="0"/>
              <a:t>より</a:t>
            </a:r>
            <a:endParaRPr lang="en-US" altLang="ja-JP" sz="2000" dirty="0" smtClean="0"/>
          </a:p>
          <a:p>
            <a:pPr algn="ctr"/>
            <a:r>
              <a:rPr lang="ja-JP" altLang="en-US" sz="2000" dirty="0" smtClean="0"/>
              <a:t>耕地</a:t>
            </a:r>
            <a:r>
              <a:rPr lang="ja-JP" altLang="en-US" sz="2000" dirty="0"/>
              <a:t>面積が増加したものの、</a:t>
            </a:r>
            <a:endParaRPr lang="en-US" altLang="ja-JP" sz="2000" dirty="0"/>
          </a:p>
          <a:p>
            <a:pPr algn="ctr"/>
            <a:r>
              <a:rPr lang="ja-JP" altLang="en-US" sz="2000" dirty="0">
                <a:solidFill>
                  <a:schemeClr val="accent1"/>
                </a:solidFill>
              </a:rPr>
              <a:t>農業産出額は横ばい</a:t>
            </a:r>
          </a:p>
        </p:txBody>
      </p:sp>
      <p:sp>
        <p:nvSpPr>
          <p:cNvPr id="21" name="フレーム 20"/>
          <p:cNvSpPr/>
          <p:nvPr/>
        </p:nvSpPr>
        <p:spPr>
          <a:xfrm>
            <a:off x="4677778" y="3699279"/>
            <a:ext cx="4289634" cy="1173184"/>
          </a:xfrm>
          <a:prstGeom prst="frame">
            <a:avLst>
              <a:gd name="adj1" fmla="val 4117"/>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2" name="テキスト ボックス 21"/>
          <p:cNvSpPr txBox="1"/>
          <p:nvPr/>
        </p:nvSpPr>
        <p:spPr>
          <a:xfrm>
            <a:off x="5244278" y="3728092"/>
            <a:ext cx="3156633" cy="1015663"/>
          </a:xfrm>
          <a:prstGeom prst="rect">
            <a:avLst/>
          </a:prstGeom>
          <a:noFill/>
        </p:spPr>
        <p:txBody>
          <a:bodyPr wrap="none" rtlCol="0">
            <a:spAutoFit/>
          </a:bodyPr>
          <a:lstStyle/>
          <a:p>
            <a:pPr algn="ctr"/>
            <a:r>
              <a:rPr lang="ja-JP" altLang="en-US" sz="2000" dirty="0"/>
              <a:t>農業従事者の</a:t>
            </a:r>
            <a:endParaRPr lang="en-US" altLang="ja-JP" sz="2000" dirty="0"/>
          </a:p>
          <a:p>
            <a:pPr algn="ctr"/>
            <a:r>
              <a:rPr lang="ja-JP" altLang="en-US" sz="2000" dirty="0"/>
              <a:t>人口減少や高齢化などから</a:t>
            </a:r>
            <a:endParaRPr lang="en-US" altLang="ja-JP" sz="2000" dirty="0"/>
          </a:p>
          <a:p>
            <a:pPr algn="ctr"/>
            <a:r>
              <a:rPr lang="ja-JP" altLang="en-US" sz="2000" dirty="0">
                <a:solidFill>
                  <a:schemeClr val="accent2"/>
                </a:solidFill>
              </a:rPr>
              <a:t>耕作放棄面積の増加</a:t>
            </a:r>
          </a:p>
        </p:txBody>
      </p:sp>
    </p:spTree>
    <p:extLst>
      <p:ext uri="{BB962C8B-B14F-4D97-AF65-F5344CB8AC3E}">
        <p14:creationId xmlns:p14="http://schemas.microsoft.com/office/powerpoint/2010/main" val="3149732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p:cNvGrpSpPr/>
          <p:nvPr/>
        </p:nvGrpSpPr>
        <p:grpSpPr>
          <a:xfrm>
            <a:off x="-1" y="0"/>
            <a:ext cx="9144001" cy="704850"/>
            <a:chOff x="-1" y="0"/>
            <a:chExt cx="9144001" cy="704850"/>
          </a:xfrm>
        </p:grpSpPr>
        <p:graphicFrame>
          <p:nvGraphicFramePr>
            <p:cNvPr id="2" name="図表 1"/>
            <p:cNvGraphicFramePr/>
            <p:nvPr>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図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sp>
        <p:nvSpPr>
          <p:cNvPr id="6" name="コンテンツ プレースホルダー 2"/>
          <p:cNvSpPr txBox="1">
            <a:spLocks/>
          </p:cNvSpPr>
          <p:nvPr/>
        </p:nvSpPr>
        <p:spPr>
          <a:xfrm>
            <a:off x="-1" y="629778"/>
            <a:ext cx="9144001" cy="539087"/>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3600" dirty="0" smtClean="0">
                <a:solidFill>
                  <a:schemeClr val="accent6">
                    <a:lumMod val="75000"/>
                  </a:schemeClr>
                </a:solidFill>
              </a:rPr>
              <a:t>農業</a:t>
            </a:r>
            <a:endParaRPr lang="ja-JP" altLang="en-US" sz="3600" dirty="0">
              <a:solidFill>
                <a:schemeClr val="accent6">
                  <a:lumMod val="75000"/>
                </a:schemeClr>
              </a:solidFill>
            </a:endParaRPr>
          </a:p>
        </p:txBody>
      </p:sp>
      <p:graphicFrame>
        <p:nvGraphicFramePr>
          <p:cNvPr id="7" name="コンテンツ プレースホルダー 9" descr="&#10;" title="あｋし"/>
          <p:cNvGraphicFramePr>
            <a:graphicFrameLocks/>
          </p:cNvGraphicFramePr>
          <p:nvPr>
            <p:extLst/>
          </p:nvPr>
        </p:nvGraphicFramePr>
        <p:xfrm>
          <a:off x="-560172" y="977642"/>
          <a:ext cx="4530810" cy="2694477"/>
        </p:xfrm>
        <a:graphic>
          <a:graphicData uri="http://schemas.openxmlformats.org/drawingml/2006/chart">
            <c:chart xmlns:c="http://schemas.openxmlformats.org/drawingml/2006/chart" xmlns:r="http://schemas.openxmlformats.org/officeDocument/2006/relationships" r:id="rId8"/>
          </a:graphicData>
        </a:graphic>
      </p:graphicFrame>
      <p:sp>
        <p:nvSpPr>
          <p:cNvPr id="9" name="角丸四角形 8"/>
          <p:cNvSpPr/>
          <p:nvPr/>
        </p:nvSpPr>
        <p:spPr>
          <a:xfrm>
            <a:off x="12125" y="3494315"/>
            <a:ext cx="4288026" cy="1261853"/>
          </a:xfrm>
          <a:prstGeom prst="roundRect">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H18</a:t>
            </a:r>
            <a:r>
              <a:rPr lang="ja-JP" altLang="en-US" sz="2400" dirty="0"/>
              <a:t>の新治地区との合併により耕地</a:t>
            </a:r>
            <a:r>
              <a:rPr lang="ja-JP" altLang="en-US" sz="2400" dirty="0" smtClean="0"/>
              <a:t>面積が増加</a:t>
            </a:r>
            <a:r>
              <a:rPr lang="ja-JP" altLang="en-US" sz="2400" dirty="0"/>
              <a:t>したものの、</a:t>
            </a:r>
            <a:endParaRPr lang="en-US" altLang="ja-JP" sz="2400" dirty="0"/>
          </a:p>
          <a:p>
            <a:pPr algn="ctr"/>
            <a:r>
              <a:rPr lang="ja-JP" altLang="en-US" sz="2400" dirty="0"/>
              <a:t>農業産出額は横ばい</a:t>
            </a:r>
          </a:p>
        </p:txBody>
      </p:sp>
      <p:sp>
        <p:nvSpPr>
          <p:cNvPr id="10" name="角丸四角形 9"/>
          <p:cNvSpPr/>
          <p:nvPr/>
        </p:nvSpPr>
        <p:spPr>
          <a:xfrm>
            <a:off x="5000443" y="3494315"/>
            <a:ext cx="3937610" cy="1261853"/>
          </a:xfrm>
          <a:prstGeom prst="roundRect">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t>農業</a:t>
            </a:r>
            <a:r>
              <a:rPr lang="ja-JP" altLang="en-US" sz="2400" dirty="0" smtClean="0"/>
              <a:t>従事者の</a:t>
            </a:r>
            <a:endParaRPr lang="en-US" altLang="ja-JP" sz="2400" dirty="0" smtClean="0"/>
          </a:p>
          <a:p>
            <a:pPr algn="ctr"/>
            <a:r>
              <a:rPr lang="ja-JP" altLang="en-US" sz="2400" dirty="0" smtClean="0"/>
              <a:t>人口減少や高齢化</a:t>
            </a:r>
            <a:r>
              <a:rPr lang="ja-JP" altLang="en-US" sz="2400" dirty="0"/>
              <a:t>などから</a:t>
            </a:r>
            <a:endParaRPr lang="en-US" altLang="ja-JP" sz="2400" dirty="0"/>
          </a:p>
          <a:p>
            <a:pPr algn="ctr"/>
            <a:r>
              <a:rPr lang="ja-JP" altLang="en-US" sz="2400" dirty="0"/>
              <a:t>耕作放棄面積の増加</a:t>
            </a:r>
          </a:p>
        </p:txBody>
      </p:sp>
      <p:pic>
        <p:nvPicPr>
          <p:cNvPr id="11" name="図 10"/>
          <p:cNvPicPr>
            <a:picLocks noChangeAspect="1"/>
          </p:cNvPicPr>
          <p:nvPr/>
        </p:nvPicPr>
        <p:blipFill>
          <a:blip r:embed="rId9"/>
          <a:stretch>
            <a:fillRect/>
          </a:stretch>
        </p:blipFill>
        <p:spPr>
          <a:xfrm>
            <a:off x="6860486" y="4834459"/>
            <a:ext cx="2555757" cy="1927216"/>
          </a:xfrm>
          <a:prstGeom prst="rect">
            <a:avLst/>
          </a:prstGeom>
          <a:effectLst>
            <a:softEdge rad="469900"/>
          </a:effectLst>
        </p:spPr>
      </p:pic>
      <p:pic>
        <p:nvPicPr>
          <p:cNvPr id="12" name="図 11"/>
          <p:cNvPicPr>
            <a:picLocks noChangeAspect="1"/>
          </p:cNvPicPr>
          <p:nvPr/>
        </p:nvPicPr>
        <p:blipFill>
          <a:blip r:embed="rId10"/>
          <a:stretch>
            <a:fillRect/>
          </a:stretch>
        </p:blipFill>
        <p:spPr>
          <a:xfrm>
            <a:off x="4746868" y="4910577"/>
            <a:ext cx="2709709" cy="2029745"/>
          </a:xfrm>
          <a:prstGeom prst="rect">
            <a:avLst/>
          </a:prstGeom>
          <a:effectLst>
            <a:softEdge rad="469900"/>
          </a:effectLst>
        </p:spPr>
      </p:pic>
      <p:sp>
        <p:nvSpPr>
          <p:cNvPr id="13" name="テキスト ボックス 12"/>
          <p:cNvSpPr txBox="1"/>
          <p:nvPr/>
        </p:nvSpPr>
        <p:spPr>
          <a:xfrm>
            <a:off x="2627329" y="5428735"/>
            <a:ext cx="184731" cy="369332"/>
          </a:xfrm>
          <a:prstGeom prst="rect">
            <a:avLst/>
          </a:prstGeom>
          <a:noFill/>
        </p:spPr>
        <p:txBody>
          <a:bodyPr wrap="none" rtlCol="0">
            <a:spAutoFit/>
          </a:bodyPr>
          <a:lstStyle/>
          <a:p>
            <a:endParaRPr kumimoji="1" lang="ja-JP" altLang="en-US" dirty="0"/>
          </a:p>
        </p:txBody>
      </p:sp>
      <p:pic>
        <p:nvPicPr>
          <p:cNvPr id="16" name="図 15"/>
          <p:cNvPicPr>
            <a:picLocks noChangeAspect="1"/>
          </p:cNvPicPr>
          <p:nvPr/>
        </p:nvPicPr>
        <p:blipFill>
          <a:blip r:embed="rId11"/>
          <a:stretch>
            <a:fillRect/>
          </a:stretch>
        </p:blipFill>
        <p:spPr>
          <a:xfrm>
            <a:off x="-33470" y="4736645"/>
            <a:ext cx="3048000" cy="2286000"/>
          </a:xfrm>
          <a:prstGeom prst="rect">
            <a:avLst/>
          </a:prstGeom>
          <a:effectLst>
            <a:softEdge rad="469900"/>
          </a:effectLst>
        </p:spPr>
      </p:pic>
      <p:pic>
        <p:nvPicPr>
          <p:cNvPr id="17" name="図 16"/>
          <p:cNvPicPr>
            <a:picLocks noChangeAspect="1"/>
          </p:cNvPicPr>
          <p:nvPr/>
        </p:nvPicPr>
        <p:blipFill>
          <a:blip r:embed="rId12"/>
          <a:stretch>
            <a:fillRect/>
          </a:stretch>
        </p:blipFill>
        <p:spPr>
          <a:xfrm>
            <a:off x="2356699" y="4571999"/>
            <a:ext cx="3048000" cy="2286000"/>
          </a:xfrm>
          <a:prstGeom prst="rect">
            <a:avLst/>
          </a:prstGeom>
          <a:effectLst>
            <a:softEdge rad="469900"/>
          </a:effectLst>
        </p:spPr>
      </p:pic>
      <p:sp>
        <p:nvSpPr>
          <p:cNvPr id="14" name="テキスト ボックス 13"/>
          <p:cNvSpPr txBox="1"/>
          <p:nvPr/>
        </p:nvSpPr>
        <p:spPr>
          <a:xfrm>
            <a:off x="1030074" y="5960348"/>
            <a:ext cx="6880486" cy="461665"/>
          </a:xfrm>
          <a:prstGeom prst="rect">
            <a:avLst/>
          </a:prstGeom>
          <a:solidFill>
            <a:srgbClr val="92D050"/>
          </a:solidFill>
        </p:spPr>
        <p:txBody>
          <a:bodyPr wrap="square" rtlCol="0">
            <a:spAutoFit/>
          </a:bodyPr>
          <a:lstStyle/>
          <a:p>
            <a:pPr algn="ctr"/>
            <a:r>
              <a:rPr kumimoji="1" lang="ja-JP" altLang="en-US" sz="2400" dirty="0" smtClean="0">
                <a:solidFill>
                  <a:schemeClr val="bg1"/>
                </a:solidFill>
              </a:rPr>
              <a:t>若年世代を取り込み農業と共に発展するまちへ</a:t>
            </a:r>
            <a:endParaRPr kumimoji="1" lang="ja-JP" altLang="en-US" sz="2400" dirty="0">
              <a:solidFill>
                <a:schemeClr val="bg1"/>
              </a:solidFill>
            </a:endParaRPr>
          </a:p>
        </p:txBody>
      </p:sp>
      <p:graphicFrame>
        <p:nvGraphicFramePr>
          <p:cNvPr id="18" name="コンテンツ プレースホルダー 3"/>
          <p:cNvGraphicFramePr>
            <a:graphicFrameLocks/>
          </p:cNvGraphicFramePr>
          <p:nvPr>
            <p:extLst/>
          </p:nvPr>
        </p:nvGraphicFramePr>
        <p:xfrm>
          <a:off x="5210806" y="839538"/>
          <a:ext cx="3933194" cy="2640243"/>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4270602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678077" y="387482"/>
            <a:ext cx="7886700" cy="1325563"/>
          </a:xfrm>
        </p:spPr>
        <p:txBody>
          <a:bodyPr>
            <a:normAutofit/>
          </a:bodyPr>
          <a:lstStyle/>
          <a:p>
            <a:pPr algn="ctr"/>
            <a:r>
              <a:rPr kumimoji="1" lang="ja-JP" altLang="en-US" sz="3200" dirty="0" smtClean="0">
                <a:solidFill>
                  <a:schemeClr val="accent4"/>
                </a:solidFill>
              </a:rPr>
              <a:t>工業</a:t>
            </a:r>
            <a:endParaRPr kumimoji="1" lang="ja-JP" altLang="en-US" sz="3200" dirty="0">
              <a:solidFill>
                <a:schemeClr val="accent4"/>
              </a:solidFill>
            </a:endParaRPr>
          </a:p>
        </p:txBody>
      </p:sp>
      <p:graphicFrame>
        <p:nvGraphicFramePr>
          <p:cNvPr id="31" name="コンテンツ プレースホルダー 30"/>
          <p:cNvGraphicFramePr>
            <a:graphicFrameLocks noGrp="1"/>
          </p:cNvGraphicFramePr>
          <p:nvPr>
            <p:ph sz="quarter" idx="4294967295"/>
            <p:extLst>
              <p:ext uri="{D42A27DB-BD31-4B8C-83A1-F6EECF244321}">
                <p14:modId xmlns:p14="http://schemas.microsoft.com/office/powerpoint/2010/main" val="2011903116"/>
              </p:ext>
            </p:extLst>
          </p:nvPr>
        </p:nvGraphicFramePr>
        <p:xfrm>
          <a:off x="4578350" y="1254125"/>
          <a:ext cx="4565650" cy="3597275"/>
        </p:xfrm>
        <a:graphic>
          <a:graphicData uri="http://schemas.openxmlformats.org/drawingml/2006/chart">
            <c:chart xmlns:c="http://schemas.openxmlformats.org/drawingml/2006/chart" xmlns:r="http://schemas.openxmlformats.org/officeDocument/2006/relationships" r:id="rId2"/>
          </a:graphicData>
        </a:graphic>
      </p:graphicFrame>
      <p:sp>
        <p:nvSpPr>
          <p:cNvPr id="25" name="角丸四角形 24"/>
          <p:cNvSpPr/>
          <p:nvPr/>
        </p:nvSpPr>
        <p:spPr>
          <a:xfrm>
            <a:off x="411892" y="5872480"/>
            <a:ext cx="8419070" cy="632818"/>
          </a:xfrm>
          <a:prstGeom prst="roundRect">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400" dirty="0" smtClean="0"/>
              <a:t>地域と共生し、発展の</a:t>
            </a:r>
            <a:r>
              <a:rPr lang="ja-JP" altLang="en-US" sz="2400" dirty="0"/>
              <a:t>原動力</a:t>
            </a:r>
            <a:r>
              <a:rPr lang="ja-JP" altLang="en-US" sz="2400" dirty="0" smtClean="0"/>
              <a:t>となる</a:t>
            </a:r>
            <a:r>
              <a:rPr lang="ja-JP" altLang="en-US" sz="2400" dirty="0" smtClean="0"/>
              <a:t>工業を活かしたまちへ</a:t>
            </a:r>
            <a:endParaRPr kumimoji="1" lang="ja-JP" altLang="en-US" sz="2400" dirty="0"/>
          </a:p>
        </p:txBody>
      </p:sp>
      <p:grpSp>
        <p:nvGrpSpPr>
          <p:cNvPr id="5" name="グループ化 4"/>
          <p:cNvGrpSpPr/>
          <p:nvPr/>
        </p:nvGrpSpPr>
        <p:grpSpPr>
          <a:xfrm>
            <a:off x="411892" y="1471568"/>
            <a:ext cx="4068104" cy="3272997"/>
            <a:chOff x="92004" y="2297978"/>
            <a:chExt cx="4068104" cy="3272997"/>
          </a:xfrm>
        </p:grpSpPr>
        <p:pic>
          <p:nvPicPr>
            <p:cNvPr id="11" name="図 10"/>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34315" y="2341897"/>
              <a:ext cx="2700492" cy="3229078"/>
            </a:xfrm>
            <a:prstGeom prst="rect">
              <a:avLst/>
            </a:prstGeom>
          </p:spPr>
        </p:pic>
        <p:sp>
          <p:nvSpPr>
            <p:cNvPr id="15" name="円/楕円 14"/>
            <p:cNvSpPr/>
            <p:nvPr/>
          </p:nvSpPr>
          <p:spPr>
            <a:xfrm>
              <a:off x="2514600" y="4026517"/>
              <a:ext cx="481263" cy="4599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6" name="円/楕円 15"/>
            <p:cNvSpPr/>
            <p:nvPr/>
          </p:nvSpPr>
          <p:spPr>
            <a:xfrm>
              <a:off x="1571205" y="2990494"/>
              <a:ext cx="481263" cy="2599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7" name="円/楕円 16"/>
            <p:cNvSpPr/>
            <p:nvPr/>
          </p:nvSpPr>
          <p:spPr>
            <a:xfrm>
              <a:off x="1179095" y="2778737"/>
              <a:ext cx="392110" cy="21175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8" name="円/楕円 17"/>
            <p:cNvSpPr/>
            <p:nvPr/>
          </p:nvSpPr>
          <p:spPr>
            <a:xfrm>
              <a:off x="1811836" y="3271550"/>
              <a:ext cx="871206" cy="4599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9" name="角丸四角形 18"/>
            <p:cNvSpPr/>
            <p:nvPr/>
          </p:nvSpPr>
          <p:spPr>
            <a:xfrm>
              <a:off x="1900591" y="4538481"/>
              <a:ext cx="1937016" cy="356638"/>
            </a:xfrm>
            <a:prstGeom prst="roundRect">
              <a:avLst/>
            </a:prstGeom>
            <a:ln/>
          </p:spPr>
          <p:style>
            <a:lnRef idx="3">
              <a:schemeClr val="lt1"/>
            </a:lnRef>
            <a:fillRef idx="1">
              <a:schemeClr val="accent3"/>
            </a:fillRef>
            <a:effectRef idx="1">
              <a:schemeClr val="accent3"/>
            </a:effectRef>
            <a:fontRef idx="minor">
              <a:schemeClr val="lt1"/>
            </a:fontRef>
          </p:style>
          <p:txBody>
            <a:bodyPr rtlCol="0" anchor="ctr"/>
            <a:lstStyle/>
            <a:p>
              <a:pPr algn="ctr"/>
              <a:r>
                <a:rPr lang="ja-JP" altLang="en-US" b="1" dirty="0">
                  <a:solidFill>
                    <a:prstClr val="white"/>
                  </a:solidFill>
                </a:rPr>
                <a:t>おおつ野ヒルズ</a:t>
              </a:r>
            </a:p>
          </p:txBody>
        </p:sp>
        <p:sp>
          <p:nvSpPr>
            <p:cNvPr id="20" name="角丸四角形 19"/>
            <p:cNvSpPr/>
            <p:nvPr/>
          </p:nvSpPr>
          <p:spPr>
            <a:xfrm>
              <a:off x="2382748" y="3061211"/>
              <a:ext cx="1695334" cy="356638"/>
            </a:xfrm>
            <a:prstGeom prst="roundRect">
              <a:avLst/>
            </a:prstGeom>
            <a:ln/>
          </p:spPr>
          <p:style>
            <a:lnRef idx="3">
              <a:schemeClr val="lt1"/>
            </a:lnRef>
            <a:fillRef idx="1">
              <a:schemeClr val="accent3"/>
            </a:fillRef>
            <a:effectRef idx="1">
              <a:schemeClr val="accent3"/>
            </a:effectRef>
            <a:fontRef idx="minor">
              <a:schemeClr val="lt1"/>
            </a:fontRef>
          </p:style>
          <p:txBody>
            <a:bodyPr rtlCol="0" anchor="ctr"/>
            <a:lstStyle/>
            <a:p>
              <a:pPr algn="ctr"/>
              <a:r>
                <a:rPr lang="ja-JP" altLang="en-US" b="1" dirty="0">
                  <a:solidFill>
                    <a:prstClr val="white"/>
                  </a:solidFill>
                </a:rPr>
                <a:t>神立工業団地</a:t>
              </a:r>
            </a:p>
          </p:txBody>
        </p:sp>
        <p:sp>
          <p:nvSpPr>
            <p:cNvPr id="21" name="角丸四角形 20"/>
            <p:cNvSpPr/>
            <p:nvPr/>
          </p:nvSpPr>
          <p:spPr>
            <a:xfrm>
              <a:off x="1727764" y="2297978"/>
              <a:ext cx="1695334" cy="517221"/>
            </a:xfrm>
            <a:prstGeom prst="roundRect">
              <a:avLst/>
            </a:prstGeom>
            <a:ln/>
          </p:spPr>
          <p:style>
            <a:lnRef idx="3">
              <a:schemeClr val="lt1"/>
            </a:lnRef>
            <a:fillRef idx="1">
              <a:schemeClr val="accent3"/>
            </a:fillRef>
            <a:effectRef idx="1">
              <a:schemeClr val="accent3"/>
            </a:effectRef>
            <a:fontRef idx="minor">
              <a:schemeClr val="lt1"/>
            </a:fontRef>
          </p:style>
          <p:txBody>
            <a:bodyPr rtlCol="0" anchor="ctr"/>
            <a:lstStyle/>
            <a:p>
              <a:pPr algn="ctr"/>
              <a:r>
                <a:rPr lang="ja-JP" altLang="en-US" b="1" dirty="0">
                  <a:solidFill>
                    <a:prstClr val="white"/>
                  </a:solidFill>
                </a:rPr>
                <a:t>テクノパーク</a:t>
              </a:r>
              <a:endParaRPr lang="en-US" altLang="ja-JP" b="1" dirty="0">
                <a:solidFill>
                  <a:prstClr val="white"/>
                </a:solidFill>
              </a:endParaRPr>
            </a:p>
            <a:p>
              <a:pPr algn="ctr"/>
              <a:r>
                <a:rPr lang="ja-JP" altLang="en-US" b="1" dirty="0">
                  <a:solidFill>
                    <a:prstClr val="white"/>
                  </a:solidFill>
                </a:rPr>
                <a:t>土浦北</a:t>
              </a:r>
            </a:p>
          </p:txBody>
        </p:sp>
        <p:sp>
          <p:nvSpPr>
            <p:cNvPr id="22" name="角丸四角形 21"/>
            <p:cNvSpPr/>
            <p:nvPr/>
          </p:nvSpPr>
          <p:spPr>
            <a:xfrm>
              <a:off x="116502" y="3637540"/>
              <a:ext cx="1695334" cy="548346"/>
            </a:xfrm>
            <a:prstGeom prst="roundRect">
              <a:avLst/>
            </a:prstGeom>
            <a:ln/>
          </p:spPr>
          <p:style>
            <a:lnRef idx="3">
              <a:schemeClr val="lt1"/>
            </a:lnRef>
            <a:fillRef idx="1">
              <a:schemeClr val="accent3"/>
            </a:fillRef>
            <a:effectRef idx="1">
              <a:schemeClr val="accent3"/>
            </a:effectRef>
            <a:fontRef idx="minor">
              <a:schemeClr val="lt1"/>
            </a:fontRef>
          </p:style>
          <p:txBody>
            <a:bodyPr rtlCol="0" anchor="ctr"/>
            <a:lstStyle/>
            <a:p>
              <a:pPr algn="ctr"/>
              <a:r>
                <a:rPr lang="ja-JP" altLang="en-US" b="1" dirty="0">
                  <a:solidFill>
                    <a:prstClr val="white"/>
                  </a:solidFill>
                </a:rPr>
                <a:t>東筑波新治</a:t>
              </a:r>
              <a:endParaRPr lang="en-US" altLang="ja-JP" b="1" dirty="0">
                <a:solidFill>
                  <a:prstClr val="white"/>
                </a:solidFill>
              </a:endParaRPr>
            </a:p>
            <a:p>
              <a:pPr algn="ctr"/>
              <a:r>
                <a:rPr lang="ja-JP" altLang="en-US" b="1" dirty="0">
                  <a:solidFill>
                    <a:prstClr val="white"/>
                  </a:solidFill>
                </a:rPr>
                <a:t>工業団地</a:t>
              </a:r>
            </a:p>
          </p:txBody>
        </p:sp>
        <p:cxnSp>
          <p:nvCxnSpPr>
            <p:cNvPr id="24" name="直線コネクタ 23"/>
            <p:cNvCxnSpPr>
              <a:endCxn id="17" idx="4"/>
            </p:cNvCxnSpPr>
            <p:nvPr/>
          </p:nvCxnSpPr>
          <p:spPr>
            <a:xfrm flipV="1">
              <a:off x="1179095" y="2990494"/>
              <a:ext cx="196055" cy="684637"/>
            </a:xfrm>
            <a:prstGeom prst="line">
              <a:avLst/>
            </a:prstGeom>
            <a:ln w="28575"/>
          </p:spPr>
          <p:style>
            <a:lnRef idx="1">
              <a:schemeClr val="dk1"/>
            </a:lnRef>
            <a:fillRef idx="0">
              <a:schemeClr val="dk1"/>
            </a:fillRef>
            <a:effectRef idx="0">
              <a:schemeClr val="dk1"/>
            </a:effectRef>
            <a:fontRef idx="minor">
              <a:schemeClr val="tx1"/>
            </a:fontRef>
          </p:style>
        </p:cxnSp>
        <p:cxnSp>
          <p:nvCxnSpPr>
            <p:cNvPr id="26" name="直線コネクタ 25"/>
            <p:cNvCxnSpPr/>
            <p:nvPr/>
          </p:nvCxnSpPr>
          <p:spPr>
            <a:xfrm flipV="1">
              <a:off x="1824792" y="2647828"/>
              <a:ext cx="123407" cy="409683"/>
            </a:xfrm>
            <a:prstGeom prst="line">
              <a:avLst/>
            </a:prstGeom>
            <a:ln w="28575"/>
          </p:spPr>
          <p:style>
            <a:lnRef idx="1">
              <a:schemeClr val="dk1"/>
            </a:lnRef>
            <a:fillRef idx="0">
              <a:schemeClr val="dk1"/>
            </a:fillRef>
            <a:effectRef idx="0">
              <a:schemeClr val="dk1"/>
            </a:effectRef>
            <a:fontRef idx="minor">
              <a:schemeClr val="tx1"/>
            </a:fontRef>
          </p:style>
        </p:cxnSp>
        <p:sp>
          <p:nvSpPr>
            <p:cNvPr id="7" name="角丸四角形吹き出し 6"/>
            <p:cNvSpPr/>
            <p:nvPr/>
          </p:nvSpPr>
          <p:spPr>
            <a:xfrm>
              <a:off x="2323070" y="5008880"/>
              <a:ext cx="1837038" cy="457200"/>
            </a:xfrm>
            <a:prstGeom prst="wedgeRoundRectCallout">
              <a:avLst>
                <a:gd name="adj1" fmla="val -36269"/>
                <a:gd name="adj2" fmla="val -82813"/>
                <a:gd name="adj3" fmla="val 16667"/>
              </a:avLst>
            </a:prstGeom>
            <a:noFill/>
          </p:spPr>
          <p:style>
            <a:lnRef idx="2">
              <a:schemeClr val="accent3"/>
            </a:lnRef>
            <a:fillRef idx="1">
              <a:schemeClr val="lt1"/>
            </a:fillRef>
            <a:effectRef idx="0">
              <a:schemeClr val="accent3"/>
            </a:effectRef>
            <a:fontRef idx="minor">
              <a:schemeClr val="dk1"/>
            </a:fontRef>
          </p:style>
          <p:txBody>
            <a:bodyPr rtlCol="0" anchor="ctr"/>
            <a:lstStyle/>
            <a:p>
              <a:pPr algn="ctr"/>
              <a:r>
                <a:rPr kumimoji="1" lang="ja-JP" altLang="en-US" dirty="0" smtClean="0">
                  <a:solidFill>
                    <a:schemeClr val="accent1"/>
                  </a:solidFill>
                </a:rPr>
                <a:t>未利用率</a:t>
              </a:r>
              <a:r>
                <a:rPr kumimoji="1" lang="en-US" altLang="ja-JP" dirty="0" smtClean="0">
                  <a:solidFill>
                    <a:schemeClr val="accent1"/>
                  </a:solidFill>
                </a:rPr>
                <a:t>86</a:t>
              </a:r>
              <a:r>
                <a:rPr lang="ja-JP" altLang="en-US" dirty="0" smtClean="0">
                  <a:solidFill>
                    <a:schemeClr val="accent1"/>
                  </a:solidFill>
                </a:rPr>
                <a:t>％</a:t>
              </a:r>
              <a:endParaRPr kumimoji="1" lang="en-US" altLang="ja-JP" dirty="0" smtClean="0">
                <a:solidFill>
                  <a:schemeClr val="accent1"/>
                </a:solidFill>
              </a:endParaRPr>
            </a:p>
          </p:txBody>
        </p:sp>
        <p:sp>
          <p:nvSpPr>
            <p:cNvPr id="27" name="角丸四角形吹き出し 26"/>
            <p:cNvSpPr/>
            <p:nvPr/>
          </p:nvSpPr>
          <p:spPr>
            <a:xfrm>
              <a:off x="92004" y="4317441"/>
              <a:ext cx="1635760" cy="457200"/>
            </a:xfrm>
            <a:prstGeom prst="wedgeRoundRectCallout">
              <a:avLst>
                <a:gd name="adj1" fmla="val -2695"/>
                <a:gd name="adj2" fmla="val -78669"/>
                <a:gd name="adj3" fmla="val 16667"/>
              </a:avLst>
            </a:prstGeom>
            <a:noFill/>
          </p:spPr>
          <p:style>
            <a:lnRef idx="2">
              <a:schemeClr val="accent3"/>
            </a:lnRef>
            <a:fillRef idx="1">
              <a:schemeClr val="lt1"/>
            </a:fillRef>
            <a:effectRef idx="0">
              <a:schemeClr val="accent3"/>
            </a:effectRef>
            <a:fontRef idx="minor">
              <a:schemeClr val="dk1"/>
            </a:fontRef>
          </p:style>
          <p:txBody>
            <a:bodyPr rtlCol="0" anchor="ctr"/>
            <a:lstStyle/>
            <a:p>
              <a:pPr algn="ctr"/>
              <a:r>
                <a:rPr lang="ja-JP" altLang="en-US" dirty="0" smtClean="0">
                  <a:solidFill>
                    <a:schemeClr val="accent1"/>
                  </a:solidFill>
                </a:rPr>
                <a:t>環境</a:t>
              </a:r>
              <a:r>
                <a:rPr lang="ja-JP" altLang="en-US" dirty="0" smtClean="0">
                  <a:solidFill>
                    <a:schemeClr val="tx1"/>
                  </a:solidFill>
                </a:rPr>
                <a:t>への不安</a:t>
              </a:r>
              <a:endParaRPr kumimoji="1" lang="en-US" altLang="ja-JP" dirty="0" smtClean="0">
                <a:solidFill>
                  <a:schemeClr val="tx1"/>
                </a:solidFill>
              </a:endParaRPr>
            </a:p>
          </p:txBody>
        </p:sp>
      </p:grpSp>
      <p:grpSp>
        <p:nvGrpSpPr>
          <p:cNvPr id="28" name="グループ化 27"/>
          <p:cNvGrpSpPr/>
          <p:nvPr/>
        </p:nvGrpSpPr>
        <p:grpSpPr>
          <a:xfrm>
            <a:off x="5315" y="0"/>
            <a:ext cx="9144001" cy="704850"/>
            <a:chOff x="-1" y="0"/>
            <a:chExt cx="9144001" cy="704850"/>
          </a:xfrm>
        </p:grpSpPr>
        <p:graphicFrame>
          <p:nvGraphicFramePr>
            <p:cNvPr id="29" name="図表 28"/>
            <p:cNvGraphicFramePr/>
            <p:nvPr>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30" name="図 2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grpSp>
        <p:nvGrpSpPr>
          <p:cNvPr id="12" name="グループ化 11"/>
          <p:cNvGrpSpPr/>
          <p:nvPr/>
        </p:nvGrpSpPr>
        <p:grpSpPr>
          <a:xfrm>
            <a:off x="1081156" y="5030539"/>
            <a:ext cx="2972342" cy="548684"/>
            <a:chOff x="972357" y="4667132"/>
            <a:chExt cx="2972342" cy="548684"/>
          </a:xfrm>
        </p:grpSpPr>
        <p:sp>
          <p:nvSpPr>
            <p:cNvPr id="6" name="フレーム 5"/>
            <p:cNvSpPr/>
            <p:nvPr/>
          </p:nvSpPr>
          <p:spPr>
            <a:xfrm>
              <a:off x="972357" y="4667132"/>
              <a:ext cx="2972342" cy="548684"/>
            </a:xfrm>
            <a:prstGeom prst="frame">
              <a:avLst>
                <a:gd name="adj1" fmla="val 8439"/>
              </a:avLst>
            </a:prstGeom>
            <a:noFill/>
            <a:ln>
              <a:solidFill>
                <a:schemeClr val="accent3"/>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solidFill>
                  <a:schemeClr val="tx1"/>
                </a:solidFill>
              </a:endParaRPr>
            </a:p>
          </p:txBody>
        </p:sp>
        <p:sp>
          <p:nvSpPr>
            <p:cNvPr id="8" name="テキスト ボックス 7"/>
            <p:cNvSpPr txBox="1"/>
            <p:nvPr/>
          </p:nvSpPr>
          <p:spPr>
            <a:xfrm>
              <a:off x="1042316" y="4754340"/>
              <a:ext cx="2832423" cy="400110"/>
            </a:xfrm>
            <a:prstGeom prst="rect">
              <a:avLst/>
            </a:prstGeom>
            <a:noFill/>
          </p:spPr>
          <p:txBody>
            <a:bodyPr wrap="square" rtlCol="0">
              <a:spAutoFit/>
            </a:bodyPr>
            <a:lstStyle/>
            <a:p>
              <a:r>
                <a:rPr lang="ja-JP" altLang="en-US" sz="2000" dirty="0"/>
                <a:t>土浦市の</a:t>
              </a:r>
              <a:r>
                <a:rPr lang="ja-JP" altLang="en-US" sz="2000" dirty="0">
                  <a:solidFill>
                    <a:schemeClr val="accent1"/>
                  </a:solidFill>
                </a:rPr>
                <a:t>雇用創出</a:t>
              </a:r>
              <a:r>
                <a:rPr lang="ja-JP" altLang="en-US" sz="2000" dirty="0"/>
                <a:t>の場</a:t>
              </a:r>
            </a:p>
          </p:txBody>
        </p:sp>
      </p:grpSp>
      <p:grpSp>
        <p:nvGrpSpPr>
          <p:cNvPr id="32" name="グループ化 31"/>
          <p:cNvGrpSpPr/>
          <p:nvPr/>
        </p:nvGrpSpPr>
        <p:grpSpPr>
          <a:xfrm>
            <a:off x="5192642" y="5025133"/>
            <a:ext cx="2972342" cy="535763"/>
            <a:chOff x="1293776" y="4664657"/>
            <a:chExt cx="2972342" cy="548684"/>
          </a:xfrm>
        </p:grpSpPr>
        <p:sp>
          <p:nvSpPr>
            <p:cNvPr id="33" name="フレーム 32"/>
            <p:cNvSpPr/>
            <p:nvPr/>
          </p:nvSpPr>
          <p:spPr>
            <a:xfrm>
              <a:off x="1293776" y="4664657"/>
              <a:ext cx="2972342" cy="548684"/>
            </a:xfrm>
            <a:prstGeom prst="frame">
              <a:avLst>
                <a:gd name="adj1" fmla="val 8439"/>
              </a:avLst>
            </a:prstGeom>
            <a:noFill/>
            <a:ln>
              <a:solidFill>
                <a:schemeClr val="accent3"/>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solidFill>
                  <a:schemeClr val="tx1"/>
                </a:solidFill>
              </a:endParaRPr>
            </a:p>
          </p:txBody>
        </p:sp>
        <p:sp>
          <p:nvSpPr>
            <p:cNvPr id="34" name="テキスト ボックス 33"/>
            <p:cNvSpPr txBox="1"/>
            <p:nvPr/>
          </p:nvSpPr>
          <p:spPr>
            <a:xfrm>
              <a:off x="1433695" y="4732807"/>
              <a:ext cx="2832423" cy="400110"/>
            </a:xfrm>
            <a:prstGeom prst="rect">
              <a:avLst/>
            </a:prstGeom>
            <a:noFill/>
          </p:spPr>
          <p:txBody>
            <a:bodyPr wrap="square" rtlCol="0">
              <a:spAutoFit/>
            </a:bodyPr>
            <a:lstStyle/>
            <a:p>
              <a:r>
                <a:rPr lang="ja-JP" altLang="en-US" sz="2000" dirty="0" smtClean="0"/>
                <a:t>出荷額は近年増加傾向</a:t>
              </a:r>
              <a:endParaRPr lang="ja-JP" altLang="en-US" sz="2000" dirty="0"/>
            </a:p>
          </p:txBody>
        </p:sp>
      </p:grpSp>
      <p:sp>
        <p:nvSpPr>
          <p:cNvPr id="35" name="二等辺三角形 34"/>
          <p:cNvSpPr/>
          <p:nvPr/>
        </p:nvSpPr>
        <p:spPr>
          <a:xfrm rot="10800000">
            <a:off x="4123037" y="5573242"/>
            <a:ext cx="996779" cy="172995"/>
          </a:xfrm>
          <a:prstGeom prst="triangl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右矢印 1"/>
          <p:cNvSpPr/>
          <p:nvPr/>
        </p:nvSpPr>
        <p:spPr>
          <a:xfrm rot="20391759">
            <a:off x="7025262" y="2312531"/>
            <a:ext cx="1323975" cy="313622"/>
          </a:xfrm>
          <a:prstGeom prst="rightArrow">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7352902" y="4804490"/>
            <a:ext cx="1842171" cy="253916"/>
          </a:xfrm>
          <a:prstGeom prst="rect">
            <a:avLst/>
          </a:prstGeom>
          <a:noFill/>
        </p:spPr>
        <p:txBody>
          <a:bodyPr wrap="none" rtlCol="0">
            <a:spAutoFit/>
          </a:bodyPr>
          <a:lstStyle/>
          <a:p>
            <a:r>
              <a:rPr kumimoji="1" lang="ja-JP" altLang="en-US" sz="1050" dirty="0" smtClean="0"/>
              <a:t>平成２５年度統計</a:t>
            </a:r>
            <a:r>
              <a:rPr kumimoji="1" lang="ja-JP" altLang="en-US" sz="1050" dirty="0" err="1" smtClean="0"/>
              <a:t>つち</a:t>
            </a:r>
            <a:r>
              <a:rPr kumimoji="1" lang="ja-JP" altLang="en-US" sz="1050" dirty="0" smtClean="0"/>
              <a:t>うらより</a:t>
            </a:r>
            <a:endParaRPr kumimoji="1" lang="ja-JP" altLang="en-US" sz="1050" dirty="0"/>
          </a:p>
        </p:txBody>
      </p:sp>
    </p:spTree>
    <p:extLst>
      <p:ext uri="{BB962C8B-B14F-4D97-AF65-F5344CB8AC3E}">
        <p14:creationId xmlns:p14="http://schemas.microsoft.com/office/powerpoint/2010/main" val="423656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p:cNvPicPr>
            <a:picLocks noChangeAspect="1"/>
          </p:cNvPicPr>
          <p:nvPr/>
        </p:nvPicPr>
        <p:blipFill rotWithShape="1">
          <a:blip r:embed="rId2" cstate="print">
            <a:extLst>
              <a:ext uri="{28A0092B-C50C-407E-A947-70E740481C1C}">
                <a14:useLocalDpi xmlns:a14="http://schemas.microsoft.com/office/drawing/2010/main" val="0"/>
              </a:ext>
            </a:extLst>
          </a:blip>
          <a:srcRect l="35676" t="7921" r="24189" b="5043"/>
          <a:stretch/>
        </p:blipFill>
        <p:spPr>
          <a:xfrm>
            <a:off x="5910341" y="1836114"/>
            <a:ext cx="2051560" cy="2507462"/>
          </a:xfrm>
          <a:prstGeom prst="rect">
            <a:avLst/>
          </a:prstGeom>
        </p:spPr>
      </p:pic>
      <p:sp>
        <p:nvSpPr>
          <p:cNvPr id="2" name="タイトル 1"/>
          <p:cNvSpPr>
            <a:spLocks noGrp="1"/>
          </p:cNvSpPr>
          <p:nvPr>
            <p:ph type="title"/>
          </p:nvPr>
        </p:nvSpPr>
        <p:spPr/>
        <p:txBody>
          <a:bodyPr>
            <a:normAutofit/>
          </a:bodyPr>
          <a:lstStyle/>
          <a:p>
            <a:pPr algn="ctr"/>
            <a:r>
              <a:rPr kumimoji="1" lang="ja-JP" altLang="en-US" sz="3200" b="1" dirty="0" smtClean="0">
                <a:solidFill>
                  <a:srgbClr val="DA2543"/>
                </a:solidFill>
              </a:rPr>
              <a:t>商業</a:t>
            </a:r>
            <a:endParaRPr kumimoji="1" lang="ja-JP" altLang="en-US" sz="3200" b="1" dirty="0">
              <a:solidFill>
                <a:srgbClr val="DA2543"/>
              </a:solidFill>
            </a:endParaRPr>
          </a:p>
        </p:txBody>
      </p:sp>
      <p:grpSp>
        <p:nvGrpSpPr>
          <p:cNvPr id="4" name="グループ化 3"/>
          <p:cNvGrpSpPr/>
          <p:nvPr/>
        </p:nvGrpSpPr>
        <p:grpSpPr>
          <a:xfrm>
            <a:off x="-1" y="0"/>
            <a:ext cx="9144001" cy="704850"/>
            <a:chOff x="-1" y="0"/>
            <a:chExt cx="9144001" cy="704850"/>
          </a:xfrm>
        </p:grpSpPr>
        <p:graphicFrame>
          <p:nvGraphicFramePr>
            <p:cNvPr id="5" name="図表 4"/>
            <p:cNvGraphicFramePr/>
            <p:nvPr>
              <p:extLst>
                <p:ext uri="{D42A27DB-BD31-4B8C-83A1-F6EECF244321}">
                  <p14:modId xmlns:p14="http://schemas.microsoft.com/office/powerpoint/2010/main" val="3433960054"/>
                </p:ext>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図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sp>
        <p:nvSpPr>
          <p:cNvPr id="117" name="テキスト ボックス 116"/>
          <p:cNvSpPr txBox="1"/>
          <p:nvPr/>
        </p:nvSpPr>
        <p:spPr>
          <a:xfrm>
            <a:off x="875188" y="4605162"/>
            <a:ext cx="3059018" cy="246221"/>
          </a:xfrm>
          <a:prstGeom prst="rect">
            <a:avLst/>
          </a:prstGeom>
          <a:noFill/>
        </p:spPr>
        <p:txBody>
          <a:bodyPr wrap="square" rtlCol="0">
            <a:spAutoFit/>
          </a:bodyPr>
          <a:lstStyle/>
          <a:p>
            <a:r>
              <a:rPr kumimoji="1" lang="ja-JP" altLang="en-US" sz="1000" dirty="0" smtClean="0"/>
              <a:t>（平成</a:t>
            </a:r>
            <a:r>
              <a:rPr kumimoji="1" lang="en-US" altLang="ja-JP" sz="1000" dirty="0" smtClean="0"/>
              <a:t>26</a:t>
            </a:r>
            <a:r>
              <a:rPr kumimoji="1" lang="ja-JP" altLang="en-US" sz="1000" dirty="0" smtClean="0"/>
              <a:t>年度土浦市中心市街地活性化基本計画より）</a:t>
            </a:r>
            <a:endParaRPr kumimoji="1" lang="ja-JP" altLang="en-US" sz="1000" dirty="0"/>
          </a:p>
        </p:txBody>
      </p:sp>
      <p:sp>
        <p:nvSpPr>
          <p:cNvPr id="150" name="テキスト ボックス 149"/>
          <p:cNvSpPr txBox="1"/>
          <p:nvPr/>
        </p:nvSpPr>
        <p:spPr>
          <a:xfrm>
            <a:off x="628650" y="5098156"/>
            <a:ext cx="7886700" cy="400110"/>
          </a:xfrm>
          <a:prstGeom prst="rect">
            <a:avLst/>
          </a:prstGeom>
          <a:noFill/>
        </p:spPr>
        <p:txBody>
          <a:bodyPr wrap="square" rtlCol="0">
            <a:spAutoFit/>
          </a:bodyPr>
          <a:lstStyle/>
          <a:p>
            <a:r>
              <a:rPr lang="ja-JP" altLang="en-US" sz="2000" dirty="0" smtClean="0"/>
              <a:t>郊外に大型</a:t>
            </a:r>
            <a:r>
              <a:rPr lang="en-US" altLang="ja-JP" sz="2000" dirty="0" smtClean="0"/>
              <a:t>SC</a:t>
            </a:r>
            <a:r>
              <a:rPr lang="ja-JP" altLang="en-US" sz="2000" dirty="0" err="1"/>
              <a:t>が</a:t>
            </a:r>
            <a:r>
              <a:rPr lang="ja-JP" altLang="en-US" sz="2000" dirty="0" err="1" smtClean="0"/>
              <a:t>進</a:t>
            </a:r>
            <a:r>
              <a:rPr lang="ja-JP" altLang="en-US" sz="2000" dirty="0" smtClean="0"/>
              <a:t>出したことで、小売店が集積する</a:t>
            </a:r>
            <a:r>
              <a:rPr lang="ja-JP" altLang="en-US" sz="2000" dirty="0" smtClean="0">
                <a:solidFill>
                  <a:schemeClr val="accent1"/>
                </a:solidFill>
              </a:rPr>
              <a:t>中心市街地は衰退</a:t>
            </a:r>
            <a:endParaRPr kumimoji="1" lang="ja-JP" altLang="en-US" sz="2000" dirty="0">
              <a:solidFill>
                <a:schemeClr val="accent1"/>
              </a:solidFill>
            </a:endParaRPr>
          </a:p>
        </p:txBody>
      </p:sp>
      <p:sp>
        <p:nvSpPr>
          <p:cNvPr id="151" name="フレーム 150"/>
          <p:cNvSpPr/>
          <p:nvPr/>
        </p:nvSpPr>
        <p:spPr>
          <a:xfrm>
            <a:off x="403492" y="5015714"/>
            <a:ext cx="8410832" cy="618349"/>
          </a:xfrm>
          <a:prstGeom prst="frame">
            <a:avLst>
              <a:gd name="adj1" fmla="val 5717"/>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55" name="二等辺三角形 154"/>
          <p:cNvSpPr/>
          <p:nvPr/>
        </p:nvSpPr>
        <p:spPr>
          <a:xfrm rot="10800000">
            <a:off x="4073610" y="5672711"/>
            <a:ext cx="996779" cy="172995"/>
          </a:xfrm>
          <a:prstGeom prst="triangl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7" name="角丸四角形 156"/>
          <p:cNvSpPr/>
          <p:nvPr/>
        </p:nvSpPr>
        <p:spPr>
          <a:xfrm>
            <a:off x="403493" y="5896256"/>
            <a:ext cx="8425792" cy="675503"/>
          </a:xfrm>
          <a:prstGeom prst="roundRect">
            <a:avLst/>
          </a:prstGeom>
          <a:solidFill>
            <a:srgbClr val="DA25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t>地域に根差し、活気と人の交流に</a:t>
            </a:r>
            <a:r>
              <a:rPr kumimoji="1" lang="ja-JP" altLang="en-US" sz="2400" dirty="0" smtClean="0"/>
              <a:t>あふれる商業</a:t>
            </a:r>
            <a:endParaRPr kumimoji="1" lang="ja-JP" altLang="en-US" sz="2400" dirty="0"/>
          </a:p>
        </p:txBody>
      </p:sp>
      <p:graphicFrame>
        <p:nvGraphicFramePr>
          <p:cNvPr id="22" name="グラフ 21"/>
          <p:cNvGraphicFramePr>
            <a:graphicFrameLocks/>
          </p:cNvGraphicFramePr>
          <p:nvPr>
            <p:extLst>
              <p:ext uri="{D42A27DB-BD31-4B8C-83A1-F6EECF244321}">
                <p14:modId xmlns:p14="http://schemas.microsoft.com/office/powerpoint/2010/main" val="685602251"/>
              </p:ext>
            </p:extLst>
          </p:nvPr>
        </p:nvGraphicFramePr>
        <p:xfrm>
          <a:off x="214020" y="1395297"/>
          <a:ext cx="3778985" cy="3252660"/>
        </p:xfrm>
        <a:graphic>
          <a:graphicData uri="http://schemas.openxmlformats.org/drawingml/2006/chart">
            <c:chart xmlns:c="http://schemas.openxmlformats.org/drawingml/2006/chart" xmlns:r="http://schemas.openxmlformats.org/officeDocument/2006/relationships" r:id="rId9"/>
          </a:graphicData>
        </a:graphic>
      </p:graphicFrame>
      <p:grpSp>
        <p:nvGrpSpPr>
          <p:cNvPr id="38" name="グループ化 37"/>
          <p:cNvGrpSpPr/>
          <p:nvPr/>
        </p:nvGrpSpPr>
        <p:grpSpPr>
          <a:xfrm>
            <a:off x="7126493" y="1239876"/>
            <a:ext cx="1591691" cy="958197"/>
            <a:chOff x="6918100" y="3797227"/>
            <a:chExt cx="1591691" cy="958197"/>
          </a:xfrm>
        </p:grpSpPr>
        <p:pic>
          <p:nvPicPr>
            <p:cNvPr id="27" name="図 2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50862" y="4247764"/>
              <a:ext cx="507660" cy="507660"/>
            </a:xfrm>
            <a:prstGeom prst="rect">
              <a:avLst/>
            </a:prstGeom>
          </p:spPr>
        </p:pic>
        <p:pic>
          <p:nvPicPr>
            <p:cNvPr id="28" name="図 2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918100" y="3797227"/>
              <a:ext cx="633376" cy="475032"/>
            </a:xfrm>
            <a:prstGeom prst="rect">
              <a:avLst/>
            </a:prstGeom>
          </p:spPr>
        </p:pic>
        <p:pic>
          <p:nvPicPr>
            <p:cNvPr id="31" name="図 3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636695" y="3807213"/>
              <a:ext cx="873096" cy="327411"/>
            </a:xfrm>
            <a:prstGeom prst="rect">
              <a:avLst/>
            </a:prstGeom>
          </p:spPr>
        </p:pic>
        <p:pic>
          <p:nvPicPr>
            <p:cNvPr id="33" name="図 3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918100" y="4251942"/>
              <a:ext cx="670036" cy="485776"/>
            </a:xfrm>
            <a:prstGeom prst="rect">
              <a:avLst/>
            </a:prstGeom>
          </p:spPr>
        </p:pic>
      </p:grpSp>
      <p:sp>
        <p:nvSpPr>
          <p:cNvPr id="40" name="円/楕円 39"/>
          <p:cNvSpPr/>
          <p:nvPr/>
        </p:nvSpPr>
        <p:spPr>
          <a:xfrm>
            <a:off x="6587515" y="2990020"/>
            <a:ext cx="600244" cy="571817"/>
          </a:xfrm>
          <a:prstGeom prst="ellipse">
            <a:avLst/>
          </a:prstGeom>
          <a:noFill/>
          <a:ln w="28575">
            <a:solidFill>
              <a:schemeClr val="accent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2" name="グループ化 61"/>
          <p:cNvGrpSpPr/>
          <p:nvPr/>
        </p:nvGrpSpPr>
        <p:grpSpPr>
          <a:xfrm>
            <a:off x="4135586" y="3535195"/>
            <a:ext cx="2404076" cy="1265574"/>
            <a:chOff x="3980984" y="3762967"/>
            <a:chExt cx="2404076" cy="1265574"/>
          </a:xfrm>
        </p:grpSpPr>
        <p:pic>
          <p:nvPicPr>
            <p:cNvPr id="47" name="図 46"/>
            <p:cNvPicPr>
              <a:picLocks noChangeAspect="1"/>
            </p:cNvPicPr>
            <p:nvPr/>
          </p:nvPicPr>
          <p:blipFill rotWithShape="1">
            <a:blip r:embed="rId14">
              <a:extLst>
                <a:ext uri="{28A0092B-C50C-407E-A947-70E740481C1C}">
                  <a14:useLocalDpi xmlns:a14="http://schemas.microsoft.com/office/drawing/2010/main" val="0"/>
                </a:ext>
              </a:extLst>
            </a:blip>
            <a:srcRect t="35086" b="32268"/>
            <a:stretch/>
          </p:blipFill>
          <p:spPr>
            <a:xfrm>
              <a:off x="3980984" y="3814803"/>
              <a:ext cx="973363" cy="317765"/>
            </a:xfrm>
            <a:prstGeom prst="rect">
              <a:avLst/>
            </a:prstGeom>
          </p:spPr>
        </p:pic>
        <p:pic>
          <p:nvPicPr>
            <p:cNvPr id="49" name="図 4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097174" y="4534257"/>
              <a:ext cx="1287886" cy="455053"/>
            </a:xfrm>
            <a:prstGeom prst="rect">
              <a:avLst/>
            </a:prstGeom>
          </p:spPr>
        </p:pic>
        <p:pic>
          <p:nvPicPr>
            <p:cNvPr id="50" name="図 49"/>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093647" y="3762967"/>
              <a:ext cx="1188468" cy="481161"/>
            </a:xfrm>
            <a:prstGeom prst="rect">
              <a:avLst/>
            </a:prstGeom>
          </p:spPr>
        </p:pic>
        <p:pic>
          <p:nvPicPr>
            <p:cNvPr id="46" name="図 45"/>
            <p:cNvPicPr>
              <a:picLocks noChangeAspect="1"/>
            </p:cNvPicPr>
            <p:nvPr/>
          </p:nvPicPr>
          <p:blipFill rotWithShape="1">
            <a:blip r:embed="rId17" cstate="print">
              <a:extLst>
                <a:ext uri="{28A0092B-C50C-407E-A947-70E740481C1C}">
                  <a14:useLocalDpi xmlns:a14="http://schemas.microsoft.com/office/drawing/2010/main" val="0"/>
                </a:ext>
              </a:extLst>
            </a:blip>
            <a:srcRect t="19535" b="19488"/>
            <a:stretch/>
          </p:blipFill>
          <p:spPr>
            <a:xfrm>
              <a:off x="4567544" y="4186132"/>
              <a:ext cx="876487" cy="400607"/>
            </a:xfrm>
            <a:prstGeom prst="rect">
              <a:avLst/>
            </a:prstGeom>
          </p:spPr>
        </p:pic>
        <p:pic>
          <p:nvPicPr>
            <p:cNvPr id="48" name="図 47"/>
            <p:cNvPicPr>
              <a:picLocks noChangeAspect="1"/>
            </p:cNvPicPr>
            <p:nvPr/>
          </p:nvPicPr>
          <p:blipFill rotWithShape="1">
            <a:blip r:embed="rId18" cstate="print">
              <a:extLst>
                <a:ext uri="{28A0092B-C50C-407E-A947-70E740481C1C}">
                  <a14:useLocalDpi xmlns:a14="http://schemas.microsoft.com/office/drawing/2010/main" val="0"/>
                </a:ext>
              </a:extLst>
            </a:blip>
            <a:srcRect/>
            <a:stretch/>
          </p:blipFill>
          <p:spPr>
            <a:xfrm>
              <a:off x="4065849" y="4404992"/>
              <a:ext cx="692832" cy="623549"/>
            </a:xfrm>
            <a:prstGeom prst="rect">
              <a:avLst/>
            </a:prstGeom>
          </p:spPr>
        </p:pic>
      </p:grpSp>
      <p:cxnSp>
        <p:nvCxnSpPr>
          <p:cNvPr id="53" name="直線矢印コネクタ 52"/>
          <p:cNvCxnSpPr/>
          <p:nvPr/>
        </p:nvCxnSpPr>
        <p:spPr>
          <a:xfrm flipV="1">
            <a:off x="6919217" y="2198073"/>
            <a:ext cx="994644" cy="955162"/>
          </a:xfrm>
          <a:prstGeom prst="straightConnector1">
            <a:avLst/>
          </a:prstGeom>
          <a:ln w="76200">
            <a:solidFill>
              <a:schemeClr val="accent2"/>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70" name="テキスト ボックス 69"/>
          <p:cNvSpPr txBox="1"/>
          <p:nvPr/>
        </p:nvSpPr>
        <p:spPr>
          <a:xfrm>
            <a:off x="4655684" y="2966543"/>
            <a:ext cx="1209789" cy="400110"/>
          </a:xfrm>
          <a:prstGeom prst="rect">
            <a:avLst/>
          </a:prstGeom>
          <a:noFill/>
        </p:spPr>
        <p:txBody>
          <a:bodyPr wrap="square" rtlCol="0">
            <a:spAutoFit/>
          </a:bodyPr>
          <a:lstStyle/>
          <a:p>
            <a:r>
              <a:rPr kumimoji="1" lang="ja-JP" altLang="en-US" sz="2000" b="1" dirty="0" smtClean="0">
                <a:solidFill>
                  <a:schemeClr val="accent1"/>
                </a:solidFill>
              </a:rPr>
              <a:t>郊外出店</a:t>
            </a:r>
            <a:endParaRPr kumimoji="1" lang="ja-JP" altLang="en-US" sz="2000" b="1" dirty="0">
              <a:solidFill>
                <a:schemeClr val="accent1"/>
              </a:solidFill>
            </a:endParaRPr>
          </a:p>
        </p:txBody>
      </p:sp>
      <p:sp>
        <p:nvSpPr>
          <p:cNvPr id="80" name="テキスト ボックス 79"/>
          <p:cNvSpPr txBox="1"/>
          <p:nvPr/>
        </p:nvSpPr>
        <p:spPr>
          <a:xfrm>
            <a:off x="7473751" y="2401328"/>
            <a:ext cx="719188" cy="400110"/>
          </a:xfrm>
          <a:prstGeom prst="rect">
            <a:avLst/>
          </a:prstGeom>
          <a:noFill/>
        </p:spPr>
        <p:txBody>
          <a:bodyPr wrap="square" rtlCol="0">
            <a:spAutoFit/>
          </a:bodyPr>
          <a:lstStyle/>
          <a:p>
            <a:r>
              <a:rPr lang="ja-JP" altLang="en-US" sz="2000" b="1" dirty="0">
                <a:solidFill>
                  <a:schemeClr val="accent2"/>
                </a:solidFill>
              </a:rPr>
              <a:t>撤退</a:t>
            </a:r>
            <a:endParaRPr kumimoji="1" lang="ja-JP" altLang="en-US" sz="2000" b="1" dirty="0">
              <a:solidFill>
                <a:schemeClr val="accent2"/>
              </a:solidFill>
            </a:endParaRPr>
          </a:p>
        </p:txBody>
      </p:sp>
      <p:sp>
        <p:nvSpPr>
          <p:cNvPr id="7" name="正方形/長方形 6"/>
          <p:cNvSpPr/>
          <p:nvPr/>
        </p:nvSpPr>
        <p:spPr>
          <a:xfrm>
            <a:off x="6997131" y="1112045"/>
            <a:ext cx="1850416" cy="1114686"/>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p:nvSpPr>
        <p:spPr>
          <a:xfrm>
            <a:off x="4135586" y="3508961"/>
            <a:ext cx="2424529" cy="1339305"/>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9" name="直線矢印コネクタ 18"/>
          <p:cNvCxnSpPr/>
          <p:nvPr/>
        </p:nvCxnSpPr>
        <p:spPr>
          <a:xfrm flipV="1">
            <a:off x="5224991" y="3275928"/>
            <a:ext cx="1662646" cy="384827"/>
          </a:xfrm>
          <a:prstGeom prst="straightConnector1">
            <a:avLst/>
          </a:prstGeom>
          <a:ln w="76200">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70808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0"/>
          </p:nvPr>
        </p:nvSpPr>
        <p:spPr/>
        <p:txBody>
          <a:bodyPr/>
          <a:lstStyle/>
          <a:p>
            <a:r>
              <a:rPr kumimoji="1" lang="ja-JP" altLang="en-US" sz="3200" dirty="0" smtClean="0">
                <a:solidFill>
                  <a:srgbClr val="0070C0"/>
                </a:solidFill>
              </a:rPr>
              <a:t>交通</a:t>
            </a:r>
            <a:endParaRPr kumimoji="1" lang="ja-JP" altLang="en-US" sz="3200" dirty="0">
              <a:solidFill>
                <a:srgbClr val="0070C0"/>
              </a:solidFill>
            </a:endParaRPr>
          </a:p>
        </p:txBody>
      </p:sp>
      <p:graphicFrame>
        <p:nvGraphicFramePr>
          <p:cNvPr id="5" name="グラフ 4"/>
          <p:cNvGraphicFramePr/>
          <p:nvPr>
            <p:extLst/>
          </p:nvPr>
        </p:nvGraphicFramePr>
        <p:xfrm>
          <a:off x="5316" y="1243937"/>
          <a:ext cx="4634611" cy="2940570"/>
        </p:xfrm>
        <a:graphic>
          <a:graphicData uri="http://schemas.openxmlformats.org/drawingml/2006/chart">
            <c:chart xmlns:c="http://schemas.openxmlformats.org/drawingml/2006/chart" xmlns:r="http://schemas.openxmlformats.org/officeDocument/2006/relationships" r:id="rId2"/>
          </a:graphicData>
        </a:graphic>
      </p:graphicFrame>
      <p:sp>
        <p:nvSpPr>
          <p:cNvPr id="6" name="角丸四角形 5"/>
          <p:cNvSpPr/>
          <p:nvPr/>
        </p:nvSpPr>
        <p:spPr>
          <a:xfrm>
            <a:off x="733245" y="4480247"/>
            <a:ext cx="2885075" cy="399969"/>
          </a:xfrm>
          <a:prstGeom prst="roundRect">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en-US" altLang="ja-JP" sz="2400" b="1" dirty="0">
                <a:solidFill>
                  <a:prstClr val="black"/>
                </a:solidFill>
              </a:rPr>
              <a:t>1</a:t>
            </a:r>
            <a:r>
              <a:rPr lang="ja-JP" altLang="en-US" sz="2400" b="1" dirty="0">
                <a:solidFill>
                  <a:prstClr val="black"/>
                </a:solidFill>
              </a:rPr>
              <a:t>日平均利用者数</a:t>
            </a:r>
          </a:p>
        </p:txBody>
      </p:sp>
      <p:sp>
        <p:nvSpPr>
          <p:cNvPr id="7" name="テキスト ボックス 6"/>
          <p:cNvSpPr txBox="1"/>
          <p:nvPr/>
        </p:nvSpPr>
        <p:spPr>
          <a:xfrm>
            <a:off x="598729" y="4891151"/>
            <a:ext cx="3154105" cy="276999"/>
          </a:xfrm>
          <a:prstGeom prst="rect">
            <a:avLst/>
          </a:prstGeom>
          <a:noFill/>
        </p:spPr>
        <p:txBody>
          <a:bodyPr wrap="square" rtlCol="0">
            <a:spAutoFit/>
          </a:bodyPr>
          <a:lstStyle/>
          <a:p>
            <a:r>
              <a:rPr lang="ja-JP" altLang="en-US" sz="1200" dirty="0">
                <a:solidFill>
                  <a:prstClr val="black"/>
                </a:solidFill>
              </a:rPr>
              <a:t>出典：</a:t>
            </a:r>
            <a:r>
              <a:rPr lang="en-US" altLang="ja-JP" sz="1200" dirty="0">
                <a:solidFill>
                  <a:prstClr val="black"/>
                </a:solidFill>
              </a:rPr>
              <a:t>JR</a:t>
            </a:r>
            <a:r>
              <a:rPr lang="ja-JP" altLang="en-US" sz="1200" dirty="0">
                <a:solidFill>
                  <a:prstClr val="black"/>
                </a:solidFill>
              </a:rPr>
              <a:t>東日本各駅の乗降人員、統計つちうら</a:t>
            </a:r>
          </a:p>
        </p:txBody>
      </p:sp>
      <p:graphicFrame>
        <p:nvGraphicFramePr>
          <p:cNvPr id="8" name="グラフ 7"/>
          <p:cNvGraphicFramePr/>
          <p:nvPr>
            <p:extLst/>
          </p:nvPr>
        </p:nvGraphicFramePr>
        <p:xfrm>
          <a:off x="4526982" y="1053617"/>
          <a:ext cx="4582079" cy="4881178"/>
        </p:xfrm>
        <a:graphic>
          <a:graphicData uri="http://schemas.openxmlformats.org/drawingml/2006/chart">
            <c:chart xmlns:c="http://schemas.openxmlformats.org/drawingml/2006/chart" xmlns:r="http://schemas.openxmlformats.org/officeDocument/2006/relationships" r:id="rId3"/>
          </a:graphicData>
        </a:graphic>
      </p:graphicFrame>
      <p:sp>
        <p:nvSpPr>
          <p:cNvPr id="9" name="角丸四角形 8"/>
          <p:cNvSpPr/>
          <p:nvPr/>
        </p:nvSpPr>
        <p:spPr>
          <a:xfrm>
            <a:off x="4608083" y="3064772"/>
            <a:ext cx="4419675" cy="499617"/>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400" b="1" dirty="0">
                <a:solidFill>
                  <a:prstClr val="black"/>
                </a:solidFill>
              </a:rPr>
              <a:t>公共交通の必要性を感じるか？</a:t>
            </a:r>
          </a:p>
        </p:txBody>
      </p:sp>
      <p:sp>
        <p:nvSpPr>
          <p:cNvPr id="10" name="角丸四角形 9"/>
          <p:cNvSpPr/>
          <p:nvPr/>
        </p:nvSpPr>
        <p:spPr>
          <a:xfrm>
            <a:off x="4526982" y="4312135"/>
            <a:ext cx="4575566" cy="398314"/>
          </a:xfrm>
          <a:prstGeom prst="roundRect">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b="1" dirty="0">
                <a:solidFill>
                  <a:prstClr val="black"/>
                </a:solidFill>
              </a:rPr>
              <a:t>現状での公共交通の必要性の割合</a:t>
            </a:r>
          </a:p>
        </p:txBody>
      </p:sp>
      <p:sp>
        <p:nvSpPr>
          <p:cNvPr id="11" name="角丸四角形 10"/>
          <p:cNvSpPr/>
          <p:nvPr/>
        </p:nvSpPr>
        <p:spPr>
          <a:xfrm>
            <a:off x="5388090" y="2086779"/>
            <a:ext cx="2844468" cy="340624"/>
          </a:xfrm>
          <a:prstGeom prst="roundRect">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400" b="1" dirty="0">
                <a:solidFill>
                  <a:prstClr val="black"/>
                </a:solidFill>
              </a:rPr>
              <a:t>移動手段の利用率</a:t>
            </a:r>
          </a:p>
        </p:txBody>
      </p:sp>
      <p:sp>
        <p:nvSpPr>
          <p:cNvPr id="13" name="テキスト ボックス 12"/>
          <p:cNvSpPr txBox="1"/>
          <p:nvPr/>
        </p:nvSpPr>
        <p:spPr>
          <a:xfrm>
            <a:off x="5684125" y="2417936"/>
            <a:ext cx="2255963" cy="276999"/>
          </a:xfrm>
          <a:prstGeom prst="rect">
            <a:avLst/>
          </a:prstGeom>
          <a:noFill/>
        </p:spPr>
        <p:txBody>
          <a:bodyPr wrap="square" rtlCol="0">
            <a:spAutoFit/>
          </a:bodyPr>
          <a:lstStyle/>
          <a:p>
            <a:r>
              <a:rPr lang="ja-JP" altLang="en-US" sz="1200" dirty="0">
                <a:solidFill>
                  <a:prstClr val="black"/>
                </a:solidFill>
              </a:rPr>
              <a:t>出典：土浦市総合交通体系調査</a:t>
            </a:r>
          </a:p>
        </p:txBody>
      </p:sp>
      <p:sp>
        <p:nvSpPr>
          <p:cNvPr id="14" name="テキスト ボックス 13"/>
          <p:cNvSpPr txBox="1"/>
          <p:nvPr/>
        </p:nvSpPr>
        <p:spPr>
          <a:xfrm>
            <a:off x="5355030" y="5961041"/>
            <a:ext cx="2854733" cy="276999"/>
          </a:xfrm>
          <a:prstGeom prst="rect">
            <a:avLst/>
          </a:prstGeom>
          <a:noFill/>
        </p:spPr>
        <p:txBody>
          <a:bodyPr wrap="square" rtlCol="0">
            <a:spAutoFit/>
          </a:bodyPr>
          <a:lstStyle/>
          <a:p>
            <a:r>
              <a:rPr lang="ja-JP" altLang="en-US" sz="1200" dirty="0">
                <a:solidFill>
                  <a:prstClr val="black"/>
                </a:solidFill>
              </a:rPr>
              <a:t>出典：土浦市地域公共交通総合連携計画</a:t>
            </a:r>
          </a:p>
        </p:txBody>
      </p:sp>
      <p:sp>
        <p:nvSpPr>
          <p:cNvPr id="15" name="角丸四角形 14"/>
          <p:cNvSpPr/>
          <p:nvPr/>
        </p:nvSpPr>
        <p:spPr>
          <a:xfrm>
            <a:off x="4530137" y="5459898"/>
            <a:ext cx="4575566" cy="398314"/>
          </a:xfrm>
          <a:prstGeom prst="roundRect">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b="1" dirty="0">
                <a:solidFill>
                  <a:prstClr val="black"/>
                </a:solidFill>
              </a:rPr>
              <a:t>将来の公共交通の必要性の割合</a:t>
            </a:r>
          </a:p>
        </p:txBody>
      </p:sp>
      <p:sp>
        <p:nvSpPr>
          <p:cNvPr id="17" name="フレーム 16"/>
          <p:cNvSpPr/>
          <p:nvPr/>
        </p:nvSpPr>
        <p:spPr>
          <a:xfrm>
            <a:off x="474766" y="5282531"/>
            <a:ext cx="3636665" cy="1461088"/>
          </a:xfrm>
          <a:prstGeom prst="frame">
            <a:avLst>
              <a:gd name="adj1" fmla="val 5717"/>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l"/>
            </a:pPr>
            <a:r>
              <a:rPr lang="ja-JP" altLang="en-US" sz="2000" dirty="0">
                <a:solidFill>
                  <a:prstClr val="black"/>
                </a:solidFill>
              </a:rPr>
              <a:t>鉄道・路線バスは衰退</a:t>
            </a:r>
            <a:endParaRPr lang="en-US" altLang="ja-JP" sz="2000" dirty="0">
              <a:solidFill>
                <a:prstClr val="black"/>
              </a:solidFill>
            </a:endParaRPr>
          </a:p>
          <a:p>
            <a:pPr marL="342900" indent="-342900">
              <a:buFont typeface="Wingdings" panose="05000000000000000000" pitchFamily="2" charset="2"/>
              <a:buChar char="l"/>
            </a:pPr>
            <a:r>
              <a:rPr lang="ja-JP" altLang="en-US" sz="2000" dirty="0">
                <a:solidFill>
                  <a:prstClr val="black"/>
                </a:solidFill>
              </a:rPr>
              <a:t>キララちゃん利用者は微増</a:t>
            </a:r>
            <a:endParaRPr lang="en-US" altLang="ja-JP" sz="2000" dirty="0">
              <a:solidFill>
                <a:prstClr val="black"/>
              </a:solidFill>
            </a:endParaRPr>
          </a:p>
          <a:p>
            <a:pPr marL="342900" indent="-342900">
              <a:buFont typeface="Wingdings" panose="05000000000000000000" pitchFamily="2" charset="2"/>
              <a:buChar char="l"/>
            </a:pPr>
            <a:r>
              <a:rPr lang="ja-JP" altLang="en-US" sz="2000" dirty="0">
                <a:solidFill>
                  <a:prstClr val="black"/>
                </a:solidFill>
              </a:rPr>
              <a:t>市内の移動には自動車</a:t>
            </a:r>
            <a:endParaRPr lang="en-US" altLang="ja-JP" sz="2000" dirty="0">
              <a:solidFill>
                <a:prstClr val="black"/>
              </a:solidFill>
            </a:endParaRPr>
          </a:p>
          <a:p>
            <a:pPr marL="342900" indent="-342900">
              <a:buFont typeface="Wingdings" panose="05000000000000000000" pitchFamily="2" charset="2"/>
              <a:buChar char="l"/>
            </a:pPr>
            <a:r>
              <a:rPr lang="ja-JP" altLang="en-US" sz="2000" dirty="0">
                <a:solidFill>
                  <a:prstClr val="black"/>
                </a:solidFill>
              </a:rPr>
              <a:t>公共交通は必要</a:t>
            </a:r>
          </a:p>
        </p:txBody>
      </p:sp>
    </p:spTree>
    <p:extLst>
      <p:ext uri="{BB962C8B-B14F-4D97-AF65-F5344CB8AC3E}">
        <p14:creationId xmlns:p14="http://schemas.microsoft.com/office/powerpoint/2010/main" val="30655625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グループ化 24"/>
          <p:cNvGrpSpPr/>
          <p:nvPr/>
        </p:nvGrpSpPr>
        <p:grpSpPr>
          <a:xfrm>
            <a:off x="4805441" y="1039052"/>
            <a:ext cx="3500706" cy="3258344"/>
            <a:chOff x="4805441" y="1039052"/>
            <a:chExt cx="3500706" cy="3258344"/>
          </a:xfrm>
        </p:grpSpPr>
        <p:pic>
          <p:nvPicPr>
            <p:cNvPr id="5" name="図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8562" y="1039052"/>
              <a:ext cx="3437585" cy="3258344"/>
            </a:xfrm>
            <a:prstGeom prst="rect">
              <a:avLst/>
            </a:prstGeom>
            <a:ln>
              <a:noFill/>
            </a:ln>
          </p:spPr>
        </p:pic>
        <p:sp>
          <p:nvSpPr>
            <p:cNvPr id="24" name="正方形/長方形 23"/>
            <p:cNvSpPr/>
            <p:nvPr/>
          </p:nvSpPr>
          <p:spPr>
            <a:xfrm>
              <a:off x="4805441" y="1942608"/>
              <a:ext cx="104528" cy="17886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sp>
        <p:nvSpPr>
          <p:cNvPr id="23" name="角丸四角形 22"/>
          <p:cNvSpPr/>
          <p:nvPr/>
        </p:nvSpPr>
        <p:spPr>
          <a:xfrm>
            <a:off x="6022920" y="4163884"/>
            <a:ext cx="1549069" cy="390685"/>
          </a:xfrm>
          <a:prstGeom prst="roundRect">
            <a:avLst/>
          </a:prstGeom>
          <a:solidFill>
            <a:sysClr val="window" lastClr="FFFFFF"/>
          </a:solidFill>
          <a:ln w="38100" cap="flat" cmpd="sng" algn="ctr">
            <a:solidFill>
              <a:sysClr val="windowText" lastClr="000000"/>
            </a:solidFill>
            <a:prstDash val="solid"/>
            <a:miter lim="800000"/>
          </a:ln>
          <a:effectLst/>
        </p:spPr>
        <p:txBody>
          <a:bodyPr rtlCol="0" anchor="ctr"/>
          <a:lstStyle/>
          <a:p>
            <a:pPr algn="ctr">
              <a:defRPr/>
            </a:pPr>
            <a:r>
              <a:rPr kumimoji="0" lang="ja-JP" altLang="en-US" sz="2400" b="1" kern="0" dirty="0">
                <a:solidFill>
                  <a:prstClr val="black"/>
                </a:solidFill>
              </a:rPr>
              <a:t>高齢化率</a:t>
            </a:r>
          </a:p>
        </p:txBody>
      </p:sp>
      <p:sp>
        <p:nvSpPr>
          <p:cNvPr id="21" name="フリーフォーム 20"/>
          <p:cNvSpPr/>
          <p:nvPr/>
        </p:nvSpPr>
        <p:spPr>
          <a:xfrm>
            <a:off x="7087751" y="2140853"/>
            <a:ext cx="1057757" cy="961920"/>
          </a:xfrm>
          <a:custGeom>
            <a:avLst/>
            <a:gdLst>
              <a:gd name="connsiteX0" fmla="*/ 319760 w 1671726"/>
              <a:gd name="connsiteY0" fmla="*/ 5610 h 1520261"/>
              <a:gd name="connsiteX1" fmla="*/ 263662 w 1671726"/>
              <a:gd name="connsiteY1" fmla="*/ 84148 h 1520261"/>
              <a:gd name="connsiteX2" fmla="*/ 235613 w 1671726"/>
              <a:gd name="connsiteY2" fmla="*/ 179515 h 1520261"/>
              <a:gd name="connsiteX3" fmla="*/ 235613 w 1671726"/>
              <a:gd name="connsiteY3" fmla="*/ 179515 h 1520261"/>
              <a:gd name="connsiteX4" fmla="*/ 201954 w 1671726"/>
              <a:gd name="connsiteY4" fmla="*/ 168295 h 1520261"/>
              <a:gd name="connsiteX5" fmla="*/ 0 w 1671726"/>
              <a:gd name="connsiteY5" fmla="*/ 409517 h 1520261"/>
              <a:gd name="connsiteX6" fmla="*/ 78538 w 1671726"/>
              <a:gd name="connsiteY6" fmla="*/ 392688 h 1520261"/>
              <a:gd name="connsiteX7" fmla="*/ 95367 w 1671726"/>
              <a:gd name="connsiteY7" fmla="*/ 370248 h 1520261"/>
              <a:gd name="connsiteX8" fmla="*/ 140246 w 1671726"/>
              <a:gd name="connsiteY8" fmla="*/ 381468 h 1520261"/>
              <a:gd name="connsiteX9" fmla="*/ 185124 w 1671726"/>
              <a:gd name="connsiteY9" fmla="*/ 426346 h 1520261"/>
              <a:gd name="connsiteX10" fmla="*/ 207564 w 1671726"/>
              <a:gd name="connsiteY10" fmla="*/ 448786 h 1520261"/>
              <a:gd name="connsiteX11" fmla="*/ 258052 w 1671726"/>
              <a:gd name="connsiteY11" fmla="*/ 482445 h 1520261"/>
              <a:gd name="connsiteX12" fmla="*/ 308540 w 1671726"/>
              <a:gd name="connsiteY12" fmla="*/ 431956 h 1520261"/>
              <a:gd name="connsiteX13" fmla="*/ 359029 w 1671726"/>
              <a:gd name="connsiteY13" fmla="*/ 488054 h 1520261"/>
              <a:gd name="connsiteX14" fmla="*/ 398297 w 1671726"/>
              <a:gd name="connsiteY14" fmla="*/ 482445 h 1520261"/>
              <a:gd name="connsiteX15" fmla="*/ 431956 w 1671726"/>
              <a:gd name="connsiteY15" fmla="*/ 521713 h 1520261"/>
              <a:gd name="connsiteX16" fmla="*/ 375858 w 1671726"/>
              <a:gd name="connsiteY16" fmla="*/ 589031 h 1520261"/>
              <a:gd name="connsiteX17" fmla="*/ 375858 w 1671726"/>
              <a:gd name="connsiteY17" fmla="*/ 718057 h 1520261"/>
              <a:gd name="connsiteX18" fmla="*/ 314150 w 1671726"/>
              <a:gd name="connsiteY18" fmla="*/ 813424 h 1520261"/>
              <a:gd name="connsiteX19" fmla="*/ 252442 w 1671726"/>
              <a:gd name="connsiteY19" fmla="*/ 914400 h 1520261"/>
              <a:gd name="connsiteX20" fmla="*/ 224393 w 1671726"/>
              <a:gd name="connsiteY20" fmla="*/ 987328 h 1520261"/>
              <a:gd name="connsiteX21" fmla="*/ 213173 w 1671726"/>
              <a:gd name="connsiteY21" fmla="*/ 1065865 h 1520261"/>
              <a:gd name="connsiteX22" fmla="*/ 252442 w 1671726"/>
              <a:gd name="connsiteY22" fmla="*/ 1037816 h 1520261"/>
              <a:gd name="connsiteX23" fmla="*/ 325370 w 1671726"/>
              <a:gd name="connsiteY23" fmla="*/ 1020987 h 1520261"/>
              <a:gd name="connsiteX24" fmla="*/ 353419 w 1671726"/>
              <a:gd name="connsiteY24" fmla="*/ 1032207 h 1520261"/>
              <a:gd name="connsiteX25" fmla="*/ 375858 w 1671726"/>
              <a:gd name="connsiteY25" fmla="*/ 1009767 h 1520261"/>
              <a:gd name="connsiteX26" fmla="*/ 387078 w 1671726"/>
              <a:gd name="connsiteY26" fmla="*/ 1037816 h 1520261"/>
              <a:gd name="connsiteX27" fmla="*/ 460005 w 1671726"/>
              <a:gd name="connsiteY27" fmla="*/ 1071475 h 1520261"/>
              <a:gd name="connsiteX28" fmla="*/ 488054 w 1671726"/>
              <a:gd name="connsiteY28" fmla="*/ 1054646 h 1520261"/>
              <a:gd name="connsiteX29" fmla="*/ 493664 w 1671726"/>
              <a:gd name="connsiteY29" fmla="*/ 1088305 h 1520261"/>
              <a:gd name="connsiteX30" fmla="*/ 538543 w 1671726"/>
              <a:gd name="connsiteY30" fmla="*/ 1116354 h 1520261"/>
              <a:gd name="connsiteX31" fmla="*/ 583421 w 1671726"/>
              <a:gd name="connsiteY31" fmla="*/ 1099524 h 1520261"/>
              <a:gd name="connsiteX32" fmla="*/ 656349 w 1671726"/>
              <a:gd name="connsiteY32" fmla="*/ 1161232 h 1520261"/>
              <a:gd name="connsiteX33" fmla="*/ 678788 w 1671726"/>
              <a:gd name="connsiteY33" fmla="*/ 1234160 h 1520261"/>
              <a:gd name="connsiteX34" fmla="*/ 678788 w 1671726"/>
              <a:gd name="connsiteY34" fmla="*/ 1312697 h 1520261"/>
              <a:gd name="connsiteX35" fmla="*/ 712447 w 1671726"/>
              <a:gd name="connsiteY35" fmla="*/ 1380015 h 1520261"/>
              <a:gd name="connsiteX36" fmla="*/ 718057 w 1671726"/>
              <a:gd name="connsiteY36" fmla="*/ 1441723 h 1520261"/>
              <a:gd name="connsiteX37" fmla="*/ 852692 w 1671726"/>
              <a:gd name="connsiteY37" fmla="*/ 1503431 h 1520261"/>
              <a:gd name="connsiteX38" fmla="*/ 852692 w 1671726"/>
              <a:gd name="connsiteY38" fmla="*/ 1503431 h 1520261"/>
              <a:gd name="connsiteX39" fmla="*/ 891961 w 1671726"/>
              <a:gd name="connsiteY39" fmla="*/ 1497821 h 1520261"/>
              <a:gd name="connsiteX40" fmla="*/ 964889 w 1671726"/>
              <a:gd name="connsiteY40" fmla="*/ 1514651 h 1520261"/>
              <a:gd name="connsiteX41" fmla="*/ 981718 w 1671726"/>
              <a:gd name="connsiteY41" fmla="*/ 1492211 h 1520261"/>
              <a:gd name="connsiteX42" fmla="*/ 981718 w 1671726"/>
              <a:gd name="connsiteY42" fmla="*/ 1492211 h 1520261"/>
              <a:gd name="connsiteX43" fmla="*/ 1032207 w 1671726"/>
              <a:gd name="connsiteY43" fmla="*/ 1520261 h 1520261"/>
              <a:gd name="connsiteX44" fmla="*/ 1105134 w 1671726"/>
              <a:gd name="connsiteY44" fmla="*/ 1509041 h 1520261"/>
              <a:gd name="connsiteX45" fmla="*/ 1161232 w 1671726"/>
              <a:gd name="connsiteY45" fmla="*/ 1492211 h 1520261"/>
              <a:gd name="connsiteX46" fmla="*/ 1217330 w 1671726"/>
              <a:gd name="connsiteY46" fmla="*/ 1480992 h 1520261"/>
              <a:gd name="connsiteX47" fmla="*/ 1245380 w 1671726"/>
              <a:gd name="connsiteY47" fmla="*/ 1503431 h 1520261"/>
              <a:gd name="connsiteX48" fmla="*/ 1262209 w 1671726"/>
              <a:gd name="connsiteY48" fmla="*/ 1458553 h 1520261"/>
              <a:gd name="connsiteX49" fmla="*/ 1267819 w 1671726"/>
              <a:gd name="connsiteY49" fmla="*/ 1340746 h 1520261"/>
              <a:gd name="connsiteX50" fmla="*/ 1284648 w 1671726"/>
              <a:gd name="connsiteY50" fmla="*/ 1295868 h 1520261"/>
              <a:gd name="connsiteX51" fmla="*/ 1262209 w 1671726"/>
              <a:gd name="connsiteY51" fmla="*/ 1250989 h 1520261"/>
              <a:gd name="connsiteX52" fmla="*/ 1267819 w 1671726"/>
              <a:gd name="connsiteY52" fmla="*/ 1206111 h 1520261"/>
              <a:gd name="connsiteX53" fmla="*/ 1239770 w 1671726"/>
              <a:gd name="connsiteY53" fmla="*/ 1183672 h 1520261"/>
              <a:gd name="connsiteX54" fmla="*/ 1256599 w 1671726"/>
              <a:gd name="connsiteY54" fmla="*/ 1155622 h 1520261"/>
              <a:gd name="connsiteX55" fmla="*/ 1250989 w 1671726"/>
              <a:gd name="connsiteY55" fmla="*/ 1099524 h 1520261"/>
              <a:gd name="connsiteX56" fmla="*/ 1279038 w 1671726"/>
              <a:gd name="connsiteY56" fmla="*/ 1088305 h 1520261"/>
              <a:gd name="connsiteX57" fmla="*/ 1267819 w 1671726"/>
              <a:gd name="connsiteY57" fmla="*/ 1015377 h 1520261"/>
              <a:gd name="connsiteX58" fmla="*/ 1161232 w 1671726"/>
              <a:gd name="connsiteY58" fmla="*/ 959279 h 1520261"/>
              <a:gd name="connsiteX59" fmla="*/ 1166842 w 1671726"/>
              <a:gd name="connsiteY59" fmla="*/ 886351 h 1520261"/>
              <a:gd name="connsiteX60" fmla="*/ 1144403 w 1671726"/>
              <a:gd name="connsiteY60" fmla="*/ 847083 h 1520261"/>
              <a:gd name="connsiteX61" fmla="*/ 1121964 w 1671726"/>
              <a:gd name="connsiteY61" fmla="*/ 824643 h 1520261"/>
              <a:gd name="connsiteX62" fmla="*/ 1166842 w 1671726"/>
              <a:gd name="connsiteY62" fmla="*/ 746106 h 1520261"/>
              <a:gd name="connsiteX63" fmla="*/ 1250989 w 1671726"/>
              <a:gd name="connsiteY63" fmla="*/ 762935 h 1520261"/>
              <a:gd name="connsiteX64" fmla="*/ 1357576 w 1671726"/>
              <a:gd name="connsiteY64" fmla="*/ 678788 h 1520261"/>
              <a:gd name="connsiteX65" fmla="*/ 1419284 w 1671726"/>
              <a:gd name="connsiteY65" fmla="*/ 712447 h 1520261"/>
              <a:gd name="connsiteX66" fmla="*/ 1402454 w 1671726"/>
              <a:gd name="connsiteY66" fmla="*/ 785375 h 1520261"/>
              <a:gd name="connsiteX67" fmla="*/ 1475382 w 1671726"/>
              <a:gd name="connsiteY67" fmla="*/ 779765 h 1520261"/>
              <a:gd name="connsiteX68" fmla="*/ 1514651 w 1671726"/>
              <a:gd name="connsiteY68" fmla="*/ 824643 h 1520261"/>
              <a:gd name="connsiteX69" fmla="*/ 1542700 w 1671726"/>
              <a:gd name="connsiteY69" fmla="*/ 729276 h 1520261"/>
              <a:gd name="connsiteX70" fmla="*/ 1548310 w 1671726"/>
              <a:gd name="connsiteY70" fmla="*/ 661959 h 1520261"/>
              <a:gd name="connsiteX71" fmla="*/ 1581969 w 1671726"/>
              <a:gd name="connsiteY71" fmla="*/ 560982 h 1520261"/>
              <a:gd name="connsiteX72" fmla="*/ 1593188 w 1671726"/>
              <a:gd name="connsiteY72" fmla="*/ 560982 h 1520261"/>
              <a:gd name="connsiteX73" fmla="*/ 1671726 w 1671726"/>
              <a:gd name="connsiteY73" fmla="*/ 488054 h 1520261"/>
              <a:gd name="connsiteX74" fmla="*/ 1587578 w 1671726"/>
              <a:gd name="connsiteY74" fmla="*/ 392688 h 1520261"/>
              <a:gd name="connsiteX75" fmla="*/ 1604408 w 1671726"/>
              <a:gd name="connsiteY75" fmla="*/ 381468 h 1520261"/>
              <a:gd name="connsiteX76" fmla="*/ 1638067 w 1671726"/>
              <a:gd name="connsiteY76" fmla="*/ 415127 h 1520261"/>
              <a:gd name="connsiteX77" fmla="*/ 1626847 w 1671726"/>
              <a:gd name="connsiteY77" fmla="*/ 347809 h 1520261"/>
              <a:gd name="connsiteX78" fmla="*/ 1553919 w 1671726"/>
              <a:gd name="connsiteY78" fmla="*/ 319760 h 1520261"/>
              <a:gd name="connsiteX79" fmla="*/ 1593188 w 1671726"/>
              <a:gd name="connsiteY79" fmla="*/ 258052 h 1520261"/>
              <a:gd name="connsiteX80" fmla="*/ 1548310 w 1671726"/>
              <a:gd name="connsiteY80" fmla="*/ 286101 h 1520261"/>
              <a:gd name="connsiteX81" fmla="*/ 1497821 w 1671726"/>
              <a:gd name="connsiteY81" fmla="*/ 258052 h 1520261"/>
              <a:gd name="connsiteX82" fmla="*/ 1542700 w 1671726"/>
              <a:gd name="connsiteY82" fmla="*/ 308540 h 1520261"/>
              <a:gd name="connsiteX83" fmla="*/ 1503431 w 1671726"/>
              <a:gd name="connsiteY83" fmla="*/ 364638 h 1520261"/>
              <a:gd name="connsiteX84" fmla="*/ 1475382 w 1671726"/>
              <a:gd name="connsiteY84" fmla="*/ 336589 h 1520261"/>
              <a:gd name="connsiteX85" fmla="*/ 1413674 w 1671726"/>
              <a:gd name="connsiteY85" fmla="*/ 302930 h 1520261"/>
              <a:gd name="connsiteX86" fmla="*/ 1424894 w 1671726"/>
              <a:gd name="connsiteY86" fmla="*/ 258052 h 1520261"/>
              <a:gd name="connsiteX87" fmla="*/ 1391235 w 1671726"/>
              <a:gd name="connsiteY87" fmla="*/ 246832 h 1520261"/>
              <a:gd name="connsiteX88" fmla="*/ 1346356 w 1671726"/>
              <a:gd name="connsiteY88" fmla="*/ 258052 h 1520261"/>
              <a:gd name="connsiteX89" fmla="*/ 1284648 w 1671726"/>
              <a:gd name="connsiteY89" fmla="*/ 252442 h 1520261"/>
              <a:gd name="connsiteX90" fmla="*/ 1250989 w 1671726"/>
              <a:gd name="connsiteY90" fmla="*/ 274881 h 1520261"/>
              <a:gd name="connsiteX91" fmla="*/ 1211721 w 1671726"/>
              <a:gd name="connsiteY91" fmla="*/ 241222 h 1520261"/>
              <a:gd name="connsiteX92" fmla="*/ 1015377 w 1671726"/>
              <a:gd name="connsiteY92" fmla="*/ 179515 h 1520261"/>
              <a:gd name="connsiteX93" fmla="*/ 1043426 w 1671726"/>
              <a:gd name="connsiteY93" fmla="*/ 89757 h 1520261"/>
              <a:gd name="connsiteX94" fmla="*/ 964889 w 1671726"/>
              <a:gd name="connsiteY94" fmla="*/ 67318 h 1520261"/>
              <a:gd name="connsiteX95" fmla="*/ 886351 w 1671726"/>
              <a:gd name="connsiteY95" fmla="*/ 67318 h 1520261"/>
              <a:gd name="connsiteX96" fmla="*/ 830253 w 1671726"/>
              <a:gd name="connsiteY96" fmla="*/ 39269 h 1520261"/>
              <a:gd name="connsiteX97" fmla="*/ 611470 w 1671726"/>
              <a:gd name="connsiteY97" fmla="*/ 44879 h 1520261"/>
              <a:gd name="connsiteX98" fmla="*/ 471225 w 1671726"/>
              <a:gd name="connsiteY98" fmla="*/ 0 h 1520261"/>
              <a:gd name="connsiteX99" fmla="*/ 319760 w 1671726"/>
              <a:gd name="connsiteY99" fmla="*/ 5610 h 1520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1671726" h="1520261">
                <a:moveTo>
                  <a:pt x="319760" y="5610"/>
                </a:moveTo>
                <a:lnTo>
                  <a:pt x="263662" y="84148"/>
                </a:lnTo>
                <a:lnTo>
                  <a:pt x="235613" y="179515"/>
                </a:lnTo>
                <a:lnTo>
                  <a:pt x="235613" y="179515"/>
                </a:lnTo>
                <a:lnTo>
                  <a:pt x="201954" y="168295"/>
                </a:lnTo>
                <a:lnTo>
                  <a:pt x="0" y="409517"/>
                </a:lnTo>
                <a:lnTo>
                  <a:pt x="78538" y="392688"/>
                </a:lnTo>
                <a:lnTo>
                  <a:pt x="95367" y="370248"/>
                </a:lnTo>
                <a:lnTo>
                  <a:pt x="140246" y="381468"/>
                </a:lnTo>
                <a:lnTo>
                  <a:pt x="185124" y="426346"/>
                </a:lnTo>
                <a:lnTo>
                  <a:pt x="207564" y="448786"/>
                </a:lnTo>
                <a:lnTo>
                  <a:pt x="258052" y="482445"/>
                </a:lnTo>
                <a:lnTo>
                  <a:pt x="308540" y="431956"/>
                </a:lnTo>
                <a:lnTo>
                  <a:pt x="359029" y="488054"/>
                </a:lnTo>
                <a:lnTo>
                  <a:pt x="398297" y="482445"/>
                </a:lnTo>
                <a:lnTo>
                  <a:pt x="431956" y="521713"/>
                </a:lnTo>
                <a:lnTo>
                  <a:pt x="375858" y="589031"/>
                </a:lnTo>
                <a:lnTo>
                  <a:pt x="375858" y="718057"/>
                </a:lnTo>
                <a:lnTo>
                  <a:pt x="314150" y="813424"/>
                </a:lnTo>
                <a:lnTo>
                  <a:pt x="252442" y="914400"/>
                </a:lnTo>
                <a:lnTo>
                  <a:pt x="224393" y="987328"/>
                </a:lnTo>
                <a:lnTo>
                  <a:pt x="213173" y="1065865"/>
                </a:lnTo>
                <a:lnTo>
                  <a:pt x="252442" y="1037816"/>
                </a:lnTo>
                <a:lnTo>
                  <a:pt x="325370" y="1020987"/>
                </a:lnTo>
                <a:lnTo>
                  <a:pt x="353419" y="1032207"/>
                </a:lnTo>
                <a:lnTo>
                  <a:pt x="375858" y="1009767"/>
                </a:lnTo>
                <a:lnTo>
                  <a:pt x="387078" y="1037816"/>
                </a:lnTo>
                <a:lnTo>
                  <a:pt x="460005" y="1071475"/>
                </a:lnTo>
                <a:lnTo>
                  <a:pt x="488054" y="1054646"/>
                </a:lnTo>
                <a:lnTo>
                  <a:pt x="493664" y="1088305"/>
                </a:lnTo>
                <a:lnTo>
                  <a:pt x="538543" y="1116354"/>
                </a:lnTo>
                <a:lnTo>
                  <a:pt x="583421" y="1099524"/>
                </a:lnTo>
                <a:lnTo>
                  <a:pt x="656349" y="1161232"/>
                </a:lnTo>
                <a:lnTo>
                  <a:pt x="678788" y="1234160"/>
                </a:lnTo>
                <a:lnTo>
                  <a:pt x="678788" y="1312697"/>
                </a:lnTo>
                <a:lnTo>
                  <a:pt x="712447" y="1380015"/>
                </a:lnTo>
                <a:lnTo>
                  <a:pt x="718057" y="1441723"/>
                </a:lnTo>
                <a:lnTo>
                  <a:pt x="852692" y="1503431"/>
                </a:lnTo>
                <a:lnTo>
                  <a:pt x="852692" y="1503431"/>
                </a:lnTo>
                <a:lnTo>
                  <a:pt x="891961" y="1497821"/>
                </a:lnTo>
                <a:lnTo>
                  <a:pt x="964889" y="1514651"/>
                </a:lnTo>
                <a:lnTo>
                  <a:pt x="981718" y="1492211"/>
                </a:lnTo>
                <a:lnTo>
                  <a:pt x="981718" y="1492211"/>
                </a:lnTo>
                <a:lnTo>
                  <a:pt x="1032207" y="1520261"/>
                </a:lnTo>
                <a:lnTo>
                  <a:pt x="1105134" y="1509041"/>
                </a:lnTo>
                <a:lnTo>
                  <a:pt x="1161232" y="1492211"/>
                </a:lnTo>
                <a:lnTo>
                  <a:pt x="1217330" y="1480992"/>
                </a:lnTo>
                <a:lnTo>
                  <a:pt x="1245380" y="1503431"/>
                </a:lnTo>
                <a:lnTo>
                  <a:pt x="1262209" y="1458553"/>
                </a:lnTo>
                <a:lnTo>
                  <a:pt x="1267819" y="1340746"/>
                </a:lnTo>
                <a:lnTo>
                  <a:pt x="1284648" y="1295868"/>
                </a:lnTo>
                <a:lnTo>
                  <a:pt x="1262209" y="1250989"/>
                </a:lnTo>
                <a:lnTo>
                  <a:pt x="1267819" y="1206111"/>
                </a:lnTo>
                <a:lnTo>
                  <a:pt x="1239770" y="1183672"/>
                </a:lnTo>
                <a:lnTo>
                  <a:pt x="1256599" y="1155622"/>
                </a:lnTo>
                <a:lnTo>
                  <a:pt x="1250989" y="1099524"/>
                </a:lnTo>
                <a:lnTo>
                  <a:pt x="1279038" y="1088305"/>
                </a:lnTo>
                <a:lnTo>
                  <a:pt x="1267819" y="1015377"/>
                </a:lnTo>
                <a:lnTo>
                  <a:pt x="1161232" y="959279"/>
                </a:lnTo>
                <a:lnTo>
                  <a:pt x="1166842" y="886351"/>
                </a:lnTo>
                <a:lnTo>
                  <a:pt x="1144403" y="847083"/>
                </a:lnTo>
                <a:lnTo>
                  <a:pt x="1121964" y="824643"/>
                </a:lnTo>
                <a:lnTo>
                  <a:pt x="1166842" y="746106"/>
                </a:lnTo>
                <a:lnTo>
                  <a:pt x="1250989" y="762935"/>
                </a:lnTo>
                <a:lnTo>
                  <a:pt x="1357576" y="678788"/>
                </a:lnTo>
                <a:lnTo>
                  <a:pt x="1419284" y="712447"/>
                </a:lnTo>
                <a:lnTo>
                  <a:pt x="1402454" y="785375"/>
                </a:lnTo>
                <a:lnTo>
                  <a:pt x="1475382" y="779765"/>
                </a:lnTo>
                <a:lnTo>
                  <a:pt x="1514651" y="824643"/>
                </a:lnTo>
                <a:lnTo>
                  <a:pt x="1542700" y="729276"/>
                </a:lnTo>
                <a:lnTo>
                  <a:pt x="1548310" y="661959"/>
                </a:lnTo>
                <a:lnTo>
                  <a:pt x="1581969" y="560982"/>
                </a:lnTo>
                <a:lnTo>
                  <a:pt x="1593188" y="560982"/>
                </a:lnTo>
                <a:lnTo>
                  <a:pt x="1671726" y="488054"/>
                </a:lnTo>
                <a:lnTo>
                  <a:pt x="1587578" y="392688"/>
                </a:lnTo>
                <a:lnTo>
                  <a:pt x="1604408" y="381468"/>
                </a:lnTo>
                <a:lnTo>
                  <a:pt x="1638067" y="415127"/>
                </a:lnTo>
                <a:lnTo>
                  <a:pt x="1626847" y="347809"/>
                </a:lnTo>
                <a:lnTo>
                  <a:pt x="1553919" y="319760"/>
                </a:lnTo>
                <a:lnTo>
                  <a:pt x="1593188" y="258052"/>
                </a:lnTo>
                <a:lnTo>
                  <a:pt x="1548310" y="286101"/>
                </a:lnTo>
                <a:lnTo>
                  <a:pt x="1497821" y="258052"/>
                </a:lnTo>
                <a:lnTo>
                  <a:pt x="1542700" y="308540"/>
                </a:lnTo>
                <a:lnTo>
                  <a:pt x="1503431" y="364638"/>
                </a:lnTo>
                <a:lnTo>
                  <a:pt x="1475382" y="336589"/>
                </a:lnTo>
                <a:lnTo>
                  <a:pt x="1413674" y="302930"/>
                </a:lnTo>
                <a:lnTo>
                  <a:pt x="1424894" y="258052"/>
                </a:lnTo>
                <a:lnTo>
                  <a:pt x="1391235" y="246832"/>
                </a:lnTo>
                <a:lnTo>
                  <a:pt x="1346356" y="258052"/>
                </a:lnTo>
                <a:lnTo>
                  <a:pt x="1284648" y="252442"/>
                </a:lnTo>
                <a:lnTo>
                  <a:pt x="1250989" y="274881"/>
                </a:lnTo>
                <a:lnTo>
                  <a:pt x="1211721" y="241222"/>
                </a:lnTo>
                <a:lnTo>
                  <a:pt x="1015377" y="179515"/>
                </a:lnTo>
                <a:lnTo>
                  <a:pt x="1043426" y="89757"/>
                </a:lnTo>
                <a:lnTo>
                  <a:pt x="964889" y="67318"/>
                </a:lnTo>
                <a:lnTo>
                  <a:pt x="886351" y="67318"/>
                </a:lnTo>
                <a:lnTo>
                  <a:pt x="830253" y="39269"/>
                </a:lnTo>
                <a:lnTo>
                  <a:pt x="611470" y="44879"/>
                </a:lnTo>
                <a:lnTo>
                  <a:pt x="471225" y="0"/>
                </a:lnTo>
                <a:lnTo>
                  <a:pt x="319760" y="5610"/>
                </a:lnTo>
                <a:close/>
              </a:path>
            </a:pathLst>
          </a:custGeom>
          <a:noFill/>
          <a:ln w="57150" cap="flat" cmpd="sng" algn="ctr">
            <a:solidFill>
              <a:schemeClr val="accent4">
                <a:lumMod val="60000"/>
                <a:lumOff val="40000"/>
              </a:schemeClr>
            </a:solidFill>
            <a:prstDash val="solid"/>
            <a:miter lim="800000"/>
          </a:ln>
          <a:effectLst/>
        </p:spPr>
        <p:txBody>
          <a:bodyPr rtlCol="0" anchor="ctr"/>
          <a:lstStyle/>
          <a:p>
            <a:pPr algn="ctr">
              <a:defRPr/>
            </a:pPr>
            <a:endParaRPr kumimoji="0" lang="ja-JP" altLang="en-US" kern="0">
              <a:solidFill>
                <a:prstClr val="black"/>
              </a:solidFill>
            </a:endParaRPr>
          </a:p>
        </p:txBody>
      </p:sp>
      <p:sp>
        <p:nvSpPr>
          <p:cNvPr id="22" name="フリーフォーム 21"/>
          <p:cNvSpPr/>
          <p:nvPr/>
        </p:nvSpPr>
        <p:spPr>
          <a:xfrm>
            <a:off x="5821082" y="1179144"/>
            <a:ext cx="1088403" cy="1354775"/>
          </a:xfrm>
          <a:custGeom>
            <a:avLst/>
            <a:gdLst>
              <a:gd name="connsiteX0" fmla="*/ 715224 w 1720158"/>
              <a:gd name="connsiteY0" fmla="*/ 0 h 2141144"/>
              <a:gd name="connsiteX1" fmla="*/ 629216 w 1720158"/>
              <a:gd name="connsiteY1" fmla="*/ 95061 h 2141144"/>
              <a:gd name="connsiteX2" fmla="*/ 606582 w 1720158"/>
              <a:gd name="connsiteY2" fmla="*/ 67901 h 2141144"/>
              <a:gd name="connsiteX3" fmla="*/ 511521 w 1720158"/>
              <a:gd name="connsiteY3" fmla="*/ 99588 h 2141144"/>
              <a:gd name="connsiteX4" fmla="*/ 506994 w 1720158"/>
              <a:gd name="connsiteY4" fmla="*/ 126748 h 2141144"/>
              <a:gd name="connsiteX5" fmla="*/ 443620 w 1720158"/>
              <a:gd name="connsiteY5" fmla="*/ 126748 h 2141144"/>
              <a:gd name="connsiteX6" fmla="*/ 443620 w 1720158"/>
              <a:gd name="connsiteY6" fmla="*/ 126748 h 2141144"/>
              <a:gd name="connsiteX7" fmla="*/ 389299 w 1720158"/>
              <a:gd name="connsiteY7" fmla="*/ 99588 h 2141144"/>
              <a:gd name="connsiteX8" fmla="*/ 362139 w 1720158"/>
              <a:gd name="connsiteY8" fmla="*/ 54321 h 2141144"/>
              <a:gd name="connsiteX9" fmla="*/ 316871 w 1720158"/>
              <a:gd name="connsiteY9" fmla="*/ 67901 h 2141144"/>
              <a:gd name="connsiteX10" fmla="*/ 276131 w 1720158"/>
              <a:gd name="connsiteY10" fmla="*/ 18107 h 2141144"/>
              <a:gd name="connsiteX11" fmla="*/ 217283 w 1720158"/>
              <a:gd name="connsiteY11" fmla="*/ 67901 h 2141144"/>
              <a:gd name="connsiteX12" fmla="*/ 217283 w 1720158"/>
              <a:gd name="connsiteY12" fmla="*/ 149382 h 2141144"/>
              <a:gd name="connsiteX13" fmla="*/ 185596 w 1720158"/>
              <a:gd name="connsiteY13" fmla="*/ 167489 h 2141144"/>
              <a:gd name="connsiteX14" fmla="*/ 181069 w 1720158"/>
              <a:gd name="connsiteY14" fmla="*/ 199176 h 2141144"/>
              <a:gd name="connsiteX15" fmla="*/ 126749 w 1720158"/>
              <a:gd name="connsiteY15" fmla="*/ 212756 h 2141144"/>
              <a:gd name="connsiteX16" fmla="*/ 131275 w 1720158"/>
              <a:gd name="connsiteY16" fmla="*/ 303291 h 2141144"/>
              <a:gd name="connsiteX17" fmla="*/ 135802 w 1720158"/>
              <a:gd name="connsiteY17" fmla="*/ 344032 h 2141144"/>
              <a:gd name="connsiteX18" fmla="*/ 217283 w 1720158"/>
              <a:gd name="connsiteY18" fmla="*/ 339505 h 2141144"/>
              <a:gd name="connsiteX19" fmla="*/ 303291 w 1720158"/>
              <a:gd name="connsiteY19" fmla="*/ 398352 h 2141144"/>
              <a:gd name="connsiteX20" fmla="*/ 307818 w 1720158"/>
              <a:gd name="connsiteY20" fmla="*/ 506994 h 2141144"/>
              <a:gd name="connsiteX21" fmla="*/ 402879 w 1720158"/>
              <a:gd name="connsiteY21" fmla="*/ 543208 h 2141144"/>
              <a:gd name="connsiteX22" fmla="*/ 393826 w 1720158"/>
              <a:gd name="connsiteY22" fmla="*/ 651849 h 2141144"/>
              <a:gd name="connsiteX23" fmla="*/ 393826 w 1720158"/>
              <a:gd name="connsiteY23" fmla="*/ 651849 h 2141144"/>
              <a:gd name="connsiteX24" fmla="*/ 393826 w 1720158"/>
              <a:gd name="connsiteY24" fmla="*/ 728804 h 2141144"/>
              <a:gd name="connsiteX25" fmla="*/ 357612 w 1720158"/>
              <a:gd name="connsiteY25" fmla="*/ 774071 h 2141144"/>
              <a:gd name="connsiteX26" fmla="*/ 357612 w 1720158"/>
              <a:gd name="connsiteY26" fmla="*/ 774071 h 2141144"/>
              <a:gd name="connsiteX27" fmla="*/ 339505 w 1720158"/>
              <a:gd name="connsiteY27" fmla="*/ 860079 h 2141144"/>
              <a:gd name="connsiteX28" fmla="*/ 339505 w 1720158"/>
              <a:gd name="connsiteY28" fmla="*/ 860079 h 2141144"/>
              <a:gd name="connsiteX29" fmla="*/ 325925 w 1720158"/>
              <a:gd name="connsiteY29" fmla="*/ 864606 h 2141144"/>
              <a:gd name="connsiteX30" fmla="*/ 235390 w 1720158"/>
              <a:gd name="connsiteY30" fmla="*/ 927980 h 2141144"/>
              <a:gd name="connsiteX31" fmla="*/ 339505 w 1720158"/>
              <a:gd name="connsiteY31" fmla="*/ 1104523 h 2141144"/>
              <a:gd name="connsiteX32" fmla="*/ 362139 w 1720158"/>
              <a:gd name="connsiteY32" fmla="*/ 1099996 h 2141144"/>
              <a:gd name="connsiteX33" fmla="*/ 362139 w 1720158"/>
              <a:gd name="connsiteY33" fmla="*/ 1099996 h 2141144"/>
              <a:gd name="connsiteX34" fmla="*/ 407406 w 1720158"/>
              <a:gd name="connsiteY34" fmla="*/ 1140737 h 2141144"/>
              <a:gd name="connsiteX35" fmla="*/ 407406 w 1720158"/>
              <a:gd name="connsiteY35" fmla="*/ 1099996 h 2141144"/>
              <a:gd name="connsiteX36" fmla="*/ 434566 w 1720158"/>
              <a:gd name="connsiteY36" fmla="*/ 1127156 h 2141144"/>
              <a:gd name="connsiteX37" fmla="*/ 393826 w 1720158"/>
              <a:gd name="connsiteY37" fmla="*/ 1208638 h 2141144"/>
              <a:gd name="connsiteX38" fmla="*/ 325925 w 1720158"/>
              <a:gd name="connsiteY38" fmla="*/ 1172424 h 2141144"/>
              <a:gd name="connsiteX39" fmla="*/ 267077 w 1720158"/>
              <a:gd name="connsiteY39" fmla="*/ 1226744 h 2141144"/>
              <a:gd name="connsiteX40" fmla="*/ 162962 w 1720158"/>
              <a:gd name="connsiteY40" fmla="*/ 1140737 h 2141144"/>
              <a:gd name="connsiteX41" fmla="*/ 162962 w 1720158"/>
              <a:gd name="connsiteY41" fmla="*/ 1140737 h 2141144"/>
              <a:gd name="connsiteX42" fmla="*/ 126749 w 1720158"/>
              <a:gd name="connsiteY42" fmla="*/ 1118103 h 2141144"/>
              <a:gd name="connsiteX43" fmla="*/ 172016 w 1720158"/>
              <a:gd name="connsiteY43" fmla="*/ 1072836 h 2141144"/>
              <a:gd name="connsiteX44" fmla="*/ 131275 w 1720158"/>
              <a:gd name="connsiteY44" fmla="*/ 1050202 h 2141144"/>
              <a:gd name="connsiteX45" fmla="*/ 95061 w 1720158"/>
              <a:gd name="connsiteY45" fmla="*/ 1086416 h 2141144"/>
              <a:gd name="connsiteX46" fmla="*/ 95061 w 1720158"/>
              <a:gd name="connsiteY46" fmla="*/ 1086416 h 2141144"/>
              <a:gd name="connsiteX47" fmla="*/ 0 w 1720158"/>
              <a:gd name="connsiteY47" fmla="*/ 1095469 h 2141144"/>
              <a:gd name="connsiteX48" fmla="*/ 40741 w 1720158"/>
              <a:gd name="connsiteY48" fmla="*/ 1167897 h 2141144"/>
              <a:gd name="connsiteX49" fmla="*/ 0 w 1720158"/>
              <a:gd name="connsiteY49" fmla="*/ 1163370 h 2141144"/>
              <a:gd name="connsiteX50" fmla="*/ 13580 w 1720158"/>
              <a:gd name="connsiteY50" fmla="*/ 1213164 h 2141144"/>
              <a:gd name="connsiteX51" fmla="*/ 72428 w 1720158"/>
              <a:gd name="connsiteY51" fmla="*/ 1208638 h 2141144"/>
              <a:gd name="connsiteX52" fmla="*/ 45267 w 1720158"/>
              <a:gd name="connsiteY52" fmla="*/ 1249378 h 2141144"/>
              <a:gd name="connsiteX53" fmla="*/ 18107 w 1720158"/>
              <a:gd name="connsiteY53" fmla="*/ 1308226 h 2141144"/>
              <a:gd name="connsiteX54" fmla="*/ 45267 w 1720158"/>
              <a:gd name="connsiteY54" fmla="*/ 1339913 h 2141144"/>
              <a:gd name="connsiteX55" fmla="*/ 0 w 1720158"/>
              <a:gd name="connsiteY55" fmla="*/ 1330859 h 2141144"/>
              <a:gd name="connsiteX56" fmla="*/ 18107 w 1720158"/>
              <a:gd name="connsiteY56" fmla="*/ 1367073 h 2141144"/>
              <a:gd name="connsiteX57" fmla="*/ 40741 w 1720158"/>
              <a:gd name="connsiteY57" fmla="*/ 1367073 h 2141144"/>
              <a:gd name="connsiteX58" fmla="*/ 49794 w 1720158"/>
              <a:gd name="connsiteY58" fmla="*/ 1434974 h 2141144"/>
              <a:gd name="connsiteX59" fmla="*/ 72428 w 1720158"/>
              <a:gd name="connsiteY59" fmla="*/ 1398760 h 2141144"/>
              <a:gd name="connsiteX60" fmla="*/ 72428 w 1720158"/>
              <a:gd name="connsiteY60" fmla="*/ 1380653 h 2141144"/>
              <a:gd name="connsiteX61" fmla="*/ 108642 w 1720158"/>
              <a:gd name="connsiteY61" fmla="*/ 1403287 h 2141144"/>
              <a:gd name="connsiteX62" fmla="*/ 108642 w 1720158"/>
              <a:gd name="connsiteY62" fmla="*/ 1403287 h 2141144"/>
              <a:gd name="connsiteX63" fmla="*/ 49794 w 1720158"/>
              <a:gd name="connsiteY63" fmla="*/ 1425921 h 2141144"/>
              <a:gd name="connsiteX64" fmla="*/ 90535 w 1720158"/>
              <a:gd name="connsiteY64" fmla="*/ 1480242 h 2141144"/>
              <a:gd name="connsiteX65" fmla="*/ 86008 w 1720158"/>
              <a:gd name="connsiteY65" fmla="*/ 1525509 h 2141144"/>
              <a:gd name="connsiteX66" fmla="*/ 162962 w 1720158"/>
              <a:gd name="connsiteY66" fmla="*/ 1502875 h 2141144"/>
              <a:gd name="connsiteX67" fmla="*/ 181069 w 1720158"/>
              <a:gd name="connsiteY67" fmla="*/ 1597937 h 2141144"/>
              <a:gd name="connsiteX68" fmla="*/ 230863 w 1720158"/>
              <a:gd name="connsiteY68" fmla="*/ 1593410 h 2141144"/>
              <a:gd name="connsiteX69" fmla="*/ 235390 w 1720158"/>
              <a:gd name="connsiteY69" fmla="*/ 1620570 h 2141144"/>
              <a:gd name="connsiteX70" fmla="*/ 276131 w 1720158"/>
              <a:gd name="connsiteY70" fmla="*/ 1638677 h 2141144"/>
              <a:gd name="connsiteX71" fmla="*/ 321398 w 1720158"/>
              <a:gd name="connsiteY71" fmla="*/ 1702051 h 2141144"/>
              <a:gd name="connsiteX72" fmla="*/ 407406 w 1720158"/>
              <a:gd name="connsiteY72" fmla="*/ 1692998 h 2141144"/>
              <a:gd name="connsiteX73" fmla="*/ 470780 w 1720158"/>
              <a:gd name="connsiteY73" fmla="*/ 1733739 h 2141144"/>
              <a:gd name="connsiteX74" fmla="*/ 547735 w 1720158"/>
              <a:gd name="connsiteY74" fmla="*/ 1692998 h 2141144"/>
              <a:gd name="connsiteX75" fmla="*/ 823865 w 1720158"/>
              <a:gd name="connsiteY75" fmla="*/ 1896701 h 2141144"/>
              <a:gd name="connsiteX76" fmla="*/ 905347 w 1720158"/>
              <a:gd name="connsiteY76" fmla="*/ 2086824 h 2141144"/>
              <a:gd name="connsiteX77" fmla="*/ 932507 w 1720158"/>
              <a:gd name="connsiteY77" fmla="*/ 2059663 h 2141144"/>
              <a:gd name="connsiteX78" fmla="*/ 1004935 w 1720158"/>
              <a:gd name="connsiteY78" fmla="*/ 2141144 h 2141144"/>
              <a:gd name="connsiteX79" fmla="*/ 1023042 w 1720158"/>
              <a:gd name="connsiteY79" fmla="*/ 2109457 h 2141144"/>
              <a:gd name="connsiteX80" fmla="*/ 1023042 w 1720158"/>
              <a:gd name="connsiteY80" fmla="*/ 2109457 h 2141144"/>
              <a:gd name="connsiteX81" fmla="*/ 1041149 w 1720158"/>
              <a:gd name="connsiteY81" fmla="*/ 2136618 h 2141144"/>
              <a:gd name="connsiteX82" fmla="*/ 1176951 w 1720158"/>
              <a:gd name="connsiteY82" fmla="*/ 1855960 h 2141144"/>
              <a:gd name="connsiteX83" fmla="*/ 1222218 w 1720158"/>
              <a:gd name="connsiteY83" fmla="*/ 1688471 h 2141144"/>
              <a:gd name="connsiteX84" fmla="*/ 1290119 w 1720158"/>
              <a:gd name="connsiteY84" fmla="*/ 1575303 h 2141144"/>
              <a:gd name="connsiteX85" fmla="*/ 1294646 w 1720158"/>
              <a:gd name="connsiteY85" fmla="*/ 1448554 h 2141144"/>
              <a:gd name="connsiteX86" fmla="*/ 1276539 w 1720158"/>
              <a:gd name="connsiteY86" fmla="*/ 1394234 h 2141144"/>
              <a:gd name="connsiteX87" fmla="*/ 1208638 w 1720158"/>
              <a:gd name="connsiteY87" fmla="*/ 1389707 h 2141144"/>
              <a:gd name="connsiteX88" fmla="*/ 1213164 w 1720158"/>
              <a:gd name="connsiteY88" fmla="*/ 1299172 h 2141144"/>
              <a:gd name="connsiteX89" fmla="*/ 1158844 w 1720158"/>
              <a:gd name="connsiteY89" fmla="*/ 1163370 h 2141144"/>
              <a:gd name="connsiteX90" fmla="*/ 1181477 w 1720158"/>
              <a:gd name="connsiteY90" fmla="*/ 1122630 h 2141144"/>
              <a:gd name="connsiteX91" fmla="*/ 1140737 w 1720158"/>
              <a:gd name="connsiteY91" fmla="*/ 1036622 h 2141144"/>
              <a:gd name="connsiteX92" fmla="*/ 1285592 w 1720158"/>
              <a:gd name="connsiteY92" fmla="*/ 1004935 h 2141144"/>
              <a:gd name="connsiteX93" fmla="*/ 1358020 w 1720158"/>
              <a:gd name="connsiteY93" fmla="*/ 1009461 h 2141144"/>
              <a:gd name="connsiteX94" fmla="*/ 1308226 w 1720158"/>
              <a:gd name="connsiteY94" fmla="*/ 982301 h 2141144"/>
              <a:gd name="connsiteX95" fmla="*/ 1353493 w 1720158"/>
              <a:gd name="connsiteY95" fmla="*/ 982301 h 2141144"/>
              <a:gd name="connsiteX96" fmla="*/ 1330859 w 1720158"/>
              <a:gd name="connsiteY96" fmla="*/ 932507 h 2141144"/>
              <a:gd name="connsiteX97" fmla="*/ 1285592 w 1720158"/>
              <a:gd name="connsiteY97" fmla="*/ 937034 h 2141144"/>
              <a:gd name="connsiteX98" fmla="*/ 1285592 w 1720158"/>
              <a:gd name="connsiteY98" fmla="*/ 937034 h 2141144"/>
              <a:gd name="connsiteX99" fmla="*/ 1303699 w 1720158"/>
              <a:gd name="connsiteY99" fmla="*/ 855552 h 2141144"/>
              <a:gd name="connsiteX100" fmla="*/ 1344440 w 1720158"/>
              <a:gd name="connsiteY100" fmla="*/ 882713 h 2141144"/>
              <a:gd name="connsiteX101" fmla="*/ 1308226 w 1720158"/>
              <a:gd name="connsiteY101" fmla="*/ 796705 h 2141144"/>
              <a:gd name="connsiteX102" fmla="*/ 1421394 w 1720158"/>
              <a:gd name="connsiteY102" fmla="*/ 760491 h 2141144"/>
              <a:gd name="connsiteX103" fmla="*/ 1539089 w 1720158"/>
              <a:gd name="connsiteY103" fmla="*/ 692590 h 2141144"/>
              <a:gd name="connsiteX104" fmla="*/ 1611517 w 1720158"/>
              <a:gd name="connsiteY104" fmla="*/ 724277 h 2141144"/>
              <a:gd name="connsiteX105" fmla="*/ 1679418 w 1720158"/>
              <a:gd name="connsiteY105" fmla="*/ 679010 h 2141144"/>
              <a:gd name="connsiteX106" fmla="*/ 1720158 w 1720158"/>
              <a:gd name="connsiteY106" fmla="*/ 624689 h 2141144"/>
              <a:gd name="connsiteX107" fmla="*/ 1697525 w 1720158"/>
              <a:gd name="connsiteY107" fmla="*/ 556788 h 2141144"/>
              <a:gd name="connsiteX108" fmla="*/ 1670364 w 1720158"/>
              <a:gd name="connsiteY108" fmla="*/ 461727 h 2141144"/>
              <a:gd name="connsiteX109" fmla="*/ 1570776 w 1720158"/>
              <a:gd name="connsiteY109" fmla="*/ 375719 h 2141144"/>
              <a:gd name="connsiteX110" fmla="*/ 1358020 w 1720158"/>
              <a:gd name="connsiteY110" fmla="*/ 312344 h 2141144"/>
              <a:gd name="connsiteX111" fmla="*/ 1226745 w 1720158"/>
              <a:gd name="connsiteY111" fmla="*/ 303291 h 2141144"/>
              <a:gd name="connsiteX112" fmla="*/ 1195057 w 1720158"/>
              <a:gd name="connsiteY112" fmla="*/ 267077 h 2141144"/>
              <a:gd name="connsiteX113" fmla="*/ 1140737 w 1720158"/>
              <a:gd name="connsiteY113" fmla="*/ 239917 h 2141144"/>
              <a:gd name="connsiteX114" fmla="*/ 1127156 w 1720158"/>
              <a:gd name="connsiteY114" fmla="*/ 122222 h 2141144"/>
              <a:gd name="connsiteX115" fmla="*/ 1041149 w 1720158"/>
              <a:gd name="connsiteY115" fmla="*/ 140329 h 2141144"/>
              <a:gd name="connsiteX116" fmla="*/ 986828 w 1720158"/>
              <a:gd name="connsiteY116" fmla="*/ 126748 h 2141144"/>
              <a:gd name="connsiteX117" fmla="*/ 977774 w 1720158"/>
              <a:gd name="connsiteY117" fmla="*/ 153909 h 2141144"/>
              <a:gd name="connsiteX118" fmla="*/ 900820 w 1720158"/>
              <a:gd name="connsiteY118" fmla="*/ 113168 h 2141144"/>
              <a:gd name="connsiteX119" fmla="*/ 864606 w 1720158"/>
              <a:gd name="connsiteY119" fmla="*/ 81481 h 2141144"/>
              <a:gd name="connsiteX120" fmla="*/ 760491 w 1720158"/>
              <a:gd name="connsiteY120" fmla="*/ 54321 h 2141144"/>
              <a:gd name="connsiteX121" fmla="*/ 715224 w 1720158"/>
              <a:gd name="connsiteY121" fmla="*/ 0 h 214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1720158" h="2141144">
                <a:moveTo>
                  <a:pt x="715224" y="0"/>
                </a:moveTo>
                <a:lnTo>
                  <a:pt x="629216" y="95061"/>
                </a:lnTo>
                <a:lnTo>
                  <a:pt x="606582" y="67901"/>
                </a:lnTo>
                <a:lnTo>
                  <a:pt x="511521" y="99588"/>
                </a:lnTo>
                <a:lnTo>
                  <a:pt x="506994" y="126748"/>
                </a:lnTo>
                <a:lnTo>
                  <a:pt x="443620" y="126748"/>
                </a:lnTo>
                <a:lnTo>
                  <a:pt x="443620" y="126748"/>
                </a:lnTo>
                <a:lnTo>
                  <a:pt x="389299" y="99588"/>
                </a:lnTo>
                <a:lnTo>
                  <a:pt x="362139" y="54321"/>
                </a:lnTo>
                <a:lnTo>
                  <a:pt x="316871" y="67901"/>
                </a:lnTo>
                <a:lnTo>
                  <a:pt x="276131" y="18107"/>
                </a:lnTo>
                <a:lnTo>
                  <a:pt x="217283" y="67901"/>
                </a:lnTo>
                <a:lnTo>
                  <a:pt x="217283" y="149382"/>
                </a:lnTo>
                <a:lnTo>
                  <a:pt x="185596" y="167489"/>
                </a:lnTo>
                <a:lnTo>
                  <a:pt x="181069" y="199176"/>
                </a:lnTo>
                <a:lnTo>
                  <a:pt x="126749" y="212756"/>
                </a:lnTo>
                <a:lnTo>
                  <a:pt x="131275" y="303291"/>
                </a:lnTo>
                <a:lnTo>
                  <a:pt x="135802" y="344032"/>
                </a:lnTo>
                <a:lnTo>
                  <a:pt x="217283" y="339505"/>
                </a:lnTo>
                <a:lnTo>
                  <a:pt x="303291" y="398352"/>
                </a:lnTo>
                <a:lnTo>
                  <a:pt x="307818" y="506994"/>
                </a:lnTo>
                <a:lnTo>
                  <a:pt x="402879" y="543208"/>
                </a:lnTo>
                <a:lnTo>
                  <a:pt x="393826" y="651849"/>
                </a:lnTo>
                <a:lnTo>
                  <a:pt x="393826" y="651849"/>
                </a:lnTo>
                <a:lnTo>
                  <a:pt x="393826" y="728804"/>
                </a:lnTo>
                <a:lnTo>
                  <a:pt x="357612" y="774071"/>
                </a:lnTo>
                <a:lnTo>
                  <a:pt x="357612" y="774071"/>
                </a:lnTo>
                <a:lnTo>
                  <a:pt x="339505" y="860079"/>
                </a:lnTo>
                <a:lnTo>
                  <a:pt x="339505" y="860079"/>
                </a:lnTo>
                <a:lnTo>
                  <a:pt x="325925" y="864606"/>
                </a:lnTo>
                <a:lnTo>
                  <a:pt x="235390" y="927980"/>
                </a:lnTo>
                <a:lnTo>
                  <a:pt x="339505" y="1104523"/>
                </a:lnTo>
                <a:lnTo>
                  <a:pt x="362139" y="1099996"/>
                </a:lnTo>
                <a:lnTo>
                  <a:pt x="362139" y="1099996"/>
                </a:lnTo>
                <a:lnTo>
                  <a:pt x="407406" y="1140737"/>
                </a:lnTo>
                <a:lnTo>
                  <a:pt x="407406" y="1099996"/>
                </a:lnTo>
                <a:lnTo>
                  <a:pt x="434566" y="1127156"/>
                </a:lnTo>
                <a:lnTo>
                  <a:pt x="393826" y="1208638"/>
                </a:lnTo>
                <a:lnTo>
                  <a:pt x="325925" y="1172424"/>
                </a:lnTo>
                <a:lnTo>
                  <a:pt x="267077" y="1226744"/>
                </a:lnTo>
                <a:lnTo>
                  <a:pt x="162962" y="1140737"/>
                </a:lnTo>
                <a:lnTo>
                  <a:pt x="162962" y="1140737"/>
                </a:lnTo>
                <a:lnTo>
                  <a:pt x="126749" y="1118103"/>
                </a:lnTo>
                <a:lnTo>
                  <a:pt x="172016" y="1072836"/>
                </a:lnTo>
                <a:lnTo>
                  <a:pt x="131275" y="1050202"/>
                </a:lnTo>
                <a:lnTo>
                  <a:pt x="95061" y="1086416"/>
                </a:lnTo>
                <a:lnTo>
                  <a:pt x="95061" y="1086416"/>
                </a:lnTo>
                <a:lnTo>
                  <a:pt x="0" y="1095469"/>
                </a:lnTo>
                <a:lnTo>
                  <a:pt x="40741" y="1167897"/>
                </a:lnTo>
                <a:lnTo>
                  <a:pt x="0" y="1163370"/>
                </a:lnTo>
                <a:lnTo>
                  <a:pt x="13580" y="1213164"/>
                </a:lnTo>
                <a:lnTo>
                  <a:pt x="72428" y="1208638"/>
                </a:lnTo>
                <a:lnTo>
                  <a:pt x="45267" y="1249378"/>
                </a:lnTo>
                <a:lnTo>
                  <a:pt x="18107" y="1308226"/>
                </a:lnTo>
                <a:lnTo>
                  <a:pt x="45267" y="1339913"/>
                </a:lnTo>
                <a:lnTo>
                  <a:pt x="0" y="1330859"/>
                </a:lnTo>
                <a:lnTo>
                  <a:pt x="18107" y="1367073"/>
                </a:lnTo>
                <a:lnTo>
                  <a:pt x="40741" y="1367073"/>
                </a:lnTo>
                <a:lnTo>
                  <a:pt x="49794" y="1434974"/>
                </a:lnTo>
                <a:lnTo>
                  <a:pt x="72428" y="1398760"/>
                </a:lnTo>
                <a:lnTo>
                  <a:pt x="72428" y="1380653"/>
                </a:lnTo>
                <a:lnTo>
                  <a:pt x="108642" y="1403287"/>
                </a:lnTo>
                <a:lnTo>
                  <a:pt x="108642" y="1403287"/>
                </a:lnTo>
                <a:lnTo>
                  <a:pt x="49794" y="1425921"/>
                </a:lnTo>
                <a:lnTo>
                  <a:pt x="90535" y="1480242"/>
                </a:lnTo>
                <a:lnTo>
                  <a:pt x="86008" y="1525509"/>
                </a:lnTo>
                <a:lnTo>
                  <a:pt x="162962" y="1502875"/>
                </a:lnTo>
                <a:lnTo>
                  <a:pt x="181069" y="1597937"/>
                </a:lnTo>
                <a:lnTo>
                  <a:pt x="230863" y="1593410"/>
                </a:lnTo>
                <a:lnTo>
                  <a:pt x="235390" y="1620570"/>
                </a:lnTo>
                <a:lnTo>
                  <a:pt x="276131" y="1638677"/>
                </a:lnTo>
                <a:lnTo>
                  <a:pt x="321398" y="1702051"/>
                </a:lnTo>
                <a:lnTo>
                  <a:pt x="407406" y="1692998"/>
                </a:lnTo>
                <a:lnTo>
                  <a:pt x="470780" y="1733739"/>
                </a:lnTo>
                <a:lnTo>
                  <a:pt x="547735" y="1692998"/>
                </a:lnTo>
                <a:lnTo>
                  <a:pt x="823865" y="1896701"/>
                </a:lnTo>
                <a:lnTo>
                  <a:pt x="905347" y="2086824"/>
                </a:lnTo>
                <a:lnTo>
                  <a:pt x="932507" y="2059663"/>
                </a:lnTo>
                <a:lnTo>
                  <a:pt x="1004935" y="2141144"/>
                </a:lnTo>
                <a:lnTo>
                  <a:pt x="1023042" y="2109457"/>
                </a:lnTo>
                <a:lnTo>
                  <a:pt x="1023042" y="2109457"/>
                </a:lnTo>
                <a:lnTo>
                  <a:pt x="1041149" y="2136618"/>
                </a:lnTo>
                <a:lnTo>
                  <a:pt x="1176951" y="1855960"/>
                </a:lnTo>
                <a:lnTo>
                  <a:pt x="1222218" y="1688471"/>
                </a:lnTo>
                <a:lnTo>
                  <a:pt x="1290119" y="1575303"/>
                </a:lnTo>
                <a:lnTo>
                  <a:pt x="1294646" y="1448554"/>
                </a:lnTo>
                <a:lnTo>
                  <a:pt x="1276539" y="1394234"/>
                </a:lnTo>
                <a:lnTo>
                  <a:pt x="1208638" y="1389707"/>
                </a:lnTo>
                <a:lnTo>
                  <a:pt x="1213164" y="1299172"/>
                </a:lnTo>
                <a:lnTo>
                  <a:pt x="1158844" y="1163370"/>
                </a:lnTo>
                <a:lnTo>
                  <a:pt x="1181477" y="1122630"/>
                </a:lnTo>
                <a:lnTo>
                  <a:pt x="1140737" y="1036622"/>
                </a:lnTo>
                <a:lnTo>
                  <a:pt x="1285592" y="1004935"/>
                </a:lnTo>
                <a:lnTo>
                  <a:pt x="1358020" y="1009461"/>
                </a:lnTo>
                <a:lnTo>
                  <a:pt x="1308226" y="982301"/>
                </a:lnTo>
                <a:lnTo>
                  <a:pt x="1353493" y="982301"/>
                </a:lnTo>
                <a:lnTo>
                  <a:pt x="1330859" y="932507"/>
                </a:lnTo>
                <a:lnTo>
                  <a:pt x="1285592" y="937034"/>
                </a:lnTo>
                <a:lnTo>
                  <a:pt x="1285592" y="937034"/>
                </a:lnTo>
                <a:lnTo>
                  <a:pt x="1303699" y="855552"/>
                </a:lnTo>
                <a:lnTo>
                  <a:pt x="1344440" y="882713"/>
                </a:lnTo>
                <a:lnTo>
                  <a:pt x="1308226" y="796705"/>
                </a:lnTo>
                <a:lnTo>
                  <a:pt x="1421394" y="760491"/>
                </a:lnTo>
                <a:lnTo>
                  <a:pt x="1539089" y="692590"/>
                </a:lnTo>
                <a:lnTo>
                  <a:pt x="1611517" y="724277"/>
                </a:lnTo>
                <a:lnTo>
                  <a:pt x="1679418" y="679010"/>
                </a:lnTo>
                <a:lnTo>
                  <a:pt x="1720158" y="624689"/>
                </a:lnTo>
                <a:lnTo>
                  <a:pt x="1697525" y="556788"/>
                </a:lnTo>
                <a:lnTo>
                  <a:pt x="1670364" y="461727"/>
                </a:lnTo>
                <a:lnTo>
                  <a:pt x="1570776" y="375719"/>
                </a:lnTo>
                <a:lnTo>
                  <a:pt x="1358020" y="312344"/>
                </a:lnTo>
                <a:lnTo>
                  <a:pt x="1226745" y="303291"/>
                </a:lnTo>
                <a:lnTo>
                  <a:pt x="1195057" y="267077"/>
                </a:lnTo>
                <a:lnTo>
                  <a:pt x="1140737" y="239917"/>
                </a:lnTo>
                <a:lnTo>
                  <a:pt x="1127156" y="122222"/>
                </a:lnTo>
                <a:lnTo>
                  <a:pt x="1041149" y="140329"/>
                </a:lnTo>
                <a:lnTo>
                  <a:pt x="986828" y="126748"/>
                </a:lnTo>
                <a:lnTo>
                  <a:pt x="977774" y="153909"/>
                </a:lnTo>
                <a:lnTo>
                  <a:pt x="900820" y="113168"/>
                </a:lnTo>
                <a:lnTo>
                  <a:pt x="864606" y="81481"/>
                </a:lnTo>
                <a:lnTo>
                  <a:pt x="760491" y="54321"/>
                </a:lnTo>
                <a:lnTo>
                  <a:pt x="715224" y="0"/>
                </a:lnTo>
                <a:close/>
              </a:path>
            </a:pathLst>
          </a:custGeom>
          <a:noFill/>
          <a:ln w="57150" cap="flat" cmpd="sng" algn="ctr">
            <a:solidFill>
              <a:schemeClr val="accent6"/>
            </a:solidFill>
            <a:prstDash val="solid"/>
            <a:miter lim="800000"/>
          </a:ln>
          <a:effectLst/>
        </p:spPr>
        <p:txBody>
          <a:bodyPr rtlCol="0" anchor="ctr"/>
          <a:lstStyle/>
          <a:p>
            <a:pPr algn="ctr">
              <a:defRPr/>
            </a:pPr>
            <a:endParaRPr kumimoji="0" lang="ja-JP" altLang="en-US" kern="0">
              <a:solidFill>
                <a:prstClr val="black"/>
              </a:solidFill>
            </a:endParaRPr>
          </a:p>
        </p:txBody>
      </p:sp>
      <p:grpSp>
        <p:nvGrpSpPr>
          <p:cNvPr id="46" name="グループ化 45"/>
          <p:cNvGrpSpPr/>
          <p:nvPr/>
        </p:nvGrpSpPr>
        <p:grpSpPr>
          <a:xfrm>
            <a:off x="4636622" y="981085"/>
            <a:ext cx="4255070" cy="3221951"/>
            <a:chOff x="4636622" y="981085"/>
            <a:chExt cx="4255070" cy="3221951"/>
          </a:xfrm>
        </p:grpSpPr>
        <p:grpSp>
          <p:nvGrpSpPr>
            <p:cNvPr id="43" name="グループ化 42"/>
            <p:cNvGrpSpPr/>
            <p:nvPr/>
          </p:nvGrpSpPr>
          <p:grpSpPr>
            <a:xfrm>
              <a:off x="4636622" y="981085"/>
              <a:ext cx="4255070" cy="3221951"/>
              <a:chOff x="4636622" y="981085"/>
              <a:chExt cx="4255070" cy="3221951"/>
            </a:xfrm>
          </p:grpSpPr>
          <p:grpSp>
            <p:nvGrpSpPr>
              <p:cNvPr id="39" name="グループ化 38"/>
              <p:cNvGrpSpPr/>
              <p:nvPr/>
            </p:nvGrpSpPr>
            <p:grpSpPr>
              <a:xfrm>
                <a:off x="4636622" y="981085"/>
                <a:ext cx="4255070" cy="3221951"/>
                <a:chOff x="4636622" y="981085"/>
                <a:chExt cx="4255070" cy="3221951"/>
              </a:xfrm>
            </p:grpSpPr>
            <p:grpSp>
              <p:nvGrpSpPr>
                <p:cNvPr id="37" name="グループ化 36"/>
                <p:cNvGrpSpPr/>
                <p:nvPr/>
              </p:nvGrpSpPr>
              <p:grpSpPr>
                <a:xfrm>
                  <a:off x="4636622" y="981085"/>
                  <a:ext cx="4255070" cy="3221951"/>
                  <a:chOff x="4636622" y="981085"/>
                  <a:chExt cx="4255070" cy="3221951"/>
                </a:xfrm>
              </p:grpSpPr>
              <p:grpSp>
                <p:nvGrpSpPr>
                  <p:cNvPr id="27" name="グループ化 26"/>
                  <p:cNvGrpSpPr/>
                  <p:nvPr/>
                </p:nvGrpSpPr>
                <p:grpSpPr>
                  <a:xfrm>
                    <a:off x="4755325" y="981085"/>
                    <a:ext cx="3567845" cy="3221951"/>
                    <a:chOff x="4755325" y="981085"/>
                    <a:chExt cx="3567845" cy="3221951"/>
                  </a:xfrm>
                </p:grpSpPr>
                <p:pic>
                  <p:nvPicPr>
                    <p:cNvPr id="18" name="図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5325" y="981085"/>
                      <a:ext cx="3567845" cy="3221951"/>
                    </a:xfrm>
                    <a:prstGeom prst="rect">
                      <a:avLst/>
                    </a:prstGeom>
                    <a:noFill/>
                    <a:ln>
                      <a:noFill/>
                    </a:ln>
                  </p:spPr>
                </p:pic>
                <p:pic>
                  <p:nvPicPr>
                    <p:cNvPr id="26" name="図 25"/>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46767"/>
                    <a:stretch/>
                  </p:blipFill>
                  <p:spPr>
                    <a:xfrm>
                      <a:off x="4877988" y="3872474"/>
                      <a:ext cx="1221908" cy="203518"/>
                    </a:xfrm>
                    <a:prstGeom prst="rect">
                      <a:avLst/>
                    </a:prstGeom>
                  </p:spPr>
                </p:pic>
              </p:grpSp>
              <p:sp>
                <p:nvSpPr>
                  <p:cNvPr id="36" name="テキスト ボックス 35"/>
                  <p:cNvSpPr txBox="1"/>
                  <p:nvPr/>
                </p:nvSpPr>
                <p:spPr>
                  <a:xfrm>
                    <a:off x="4636622" y="1420362"/>
                    <a:ext cx="1654628" cy="461665"/>
                  </a:xfrm>
                  <a:prstGeom prst="rect">
                    <a:avLst/>
                  </a:prstGeom>
                  <a:noFill/>
                </p:spPr>
                <p:txBody>
                  <a:bodyPr wrap="square" rtlCol="0">
                    <a:spAutoFit/>
                  </a:bodyPr>
                  <a:lstStyle/>
                  <a:p>
                    <a:r>
                      <a:rPr lang="ja-JP" altLang="en-US" sz="2400" dirty="0">
                        <a:solidFill>
                          <a:srgbClr val="70AD47"/>
                        </a:solidFill>
                      </a:rPr>
                      <a:t>新治地区</a:t>
                    </a:r>
                  </a:p>
                </p:txBody>
              </p:sp>
              <p:sp>
                <p:nvSpPr>
                  <p:cNvPr id="34" name="テキスト ボックス 33"/>
                  <p:cNvSpPr txBox="1"/>
                  <p:nvPr/>
                </p:nvSpPr>
                <p:spPr>
                  <a:xfrm>
                    <a:off x="7237064" y="1588713"/>
                    <a:ext cx="1654628" cy="461665"/>
                  </a:xfrm>
                  <a:prstGeom prst="rect">
                    <a:avLst/>
                  </a:prstGeom>
                  <a:noFill/>
                </p:spPr>
                <p:txBody>
                  <a:bodyPr wrap="square" rtlCol="0">
                    <a:spAutoFit/>
                  </a:bodyPr>
                  <a:lstStyle/>
                  <a:p>
                    <a:r>
                      <a:rPr lang="ja-JP" altLang="en-US" sz="2400" dirty="0">
                        <a:solidFill>
                          <a:srgbClr val="FFC000">
                            <a:lumMod val="60000"/>
                            <a:lumOff val="40000"/>
                          </a:srgbClr>
                        </a:solidFill>
                      </a:rPr>
                      <a:t>五中地区</a:t>
                    </a:r>
                  </a:p>
                </p:txBody>
              </p:sp>
            </p:grpSp>
            <p:pic>
              <p:nvPicPr>
                <p:cNvPr id="38" name="図 37"/>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t="40495" r="68492" b="15413"/>
                <a:stretch/>
              </p:blipFill>
              <p:spPr>
                <a:xfrm>
                  <a:off x="4820318" y="2457333"/>
                  <a:ext cx="1116390" cy="1410788"/>
                </a:xfrm>
                <a:prstGeom prst="rect">
                  <a:avLst/>
                </a:prstGeom>
              </p:spPr>
            </p:pic>
          </p:grpSp>
          <p:sp>
            <p:nvSpPr>
              <p:cNvPr id="40" name="円/楕円 39"/>
              <p:cNvSpPr/>
              <p:nvPr/>
            </p:nvSpPr>
            <p:spPr>
              <a:xfrm>
                <a:off x="6213133" y="3552758"/>
                <a:ext cx="409575" cy="409575"/>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1" name="円/楕円 40"/>
              <p:cNvSpPr/>
              <p:nvPr/>
            </p:nvSpPr>
            <p:spPr>
              <a:xfrm>
                <a:off x="6794158" y="2628833"/>
                <a:ext cx="409575" cy="409575"/>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2" name="円/楕円 41"/>
              <p:cNvSpPr/>
              <p:nvPr/>
            </p:nvSpPr>
            <p:spPr>
              <a:xfrm>
                <a:off x="7318033" y="1981133"/>
                <a:ext cx="409575" cy="409575"/>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sp>
          <p:nvSpPr>
            <p:cNvPr id="44" name="円/楕円 43"/>
            <p:cNvSpPr/>
            <p:nvPr/>
          </p:nvSpPr>
          <p:spPr>
            <a:xfrm>
              <a:off x="4910899" y="2174324"/>
              <a:ext cx="216384" cy="216384"/>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5" name="テキスト ボックス 44"/>
            <p:cNvSpPr txBox="1"/>
            <p:nvPr/>
          </p:nvSpPr>
          <p:spPr>
            <a:xfrm>
              <a:off x="5170998" y="2182082"/>
              <a:ext cx="609600" cy="261610"/>
            </a:xfrm>
            <a:prstGeom prst="rect">
              <a:avLst/>
            </a:prstGeom>
            <a:noFill/>
          </p:spPr>
          <p:txBody>
            <a:bodyPr wrap="square" rtlCol="0">
              <a:spAutoFit/>
            </a:bodyPr>
            <a:lstStyle/>
            <a:p>
              <a:r>
                <a:rPr lang="ja-JP" altLang="en-US" sz="1050" dirty="0" smtClean="0">
                  <a:solidFill>
                    <a:prstClr val="black"/>
                  </a:solidFill>
                </a:rPr>
                <a:t>鉄道駅</a:t>
              </a:r>
              <a:endParaRPr lang="ja-JP" altLang="en-US" sz="1050" dirty="0">
                <a:solidFill>
                  <a:prstClr val="black"/>
                </a:solidFill>
              </a:endParaRPr>
            </a:p>
          </p:txBody>
        </p:sp>
      </p:grpSp>
      <p:sp>
        <p:nvSpPr>
          <p:cNvPr id="19" name="角丸四角形 18"/>
          <p:cNvSpPr/>
          <p:nvPr/>
        </p:nvSpPr>
        <p:spPr>
          <a:xfrm>
            <a:off x="6029895" y="4170021"/>
            <a:ext cx="1542094" cy="386674"/>
          </a:xfrm>
          <a:prstGeom prst="roundRect">
            <a:avLst/>
          </a:prstGeom>
          <a:solidFill>
            <a:sysClr val="window" lastClr="FFFFFF"/>
          </a:solidFill>
          <a:ln w="38100" cap="flat" cmpd="sng" algn="ctr">
            <a:solidFill>
              <a:sysClr val="windowText" lastClr="000000"/>
            </a:solidFill>
            <a:prstDash val="solid"/>
            <a:miter lim="800000"/>
          </a:ln>
          <a:effectLst/>
        </p:spPr>
        <p:txBody>
          <a:bodyPr rtlCol="0" anchor="ctr"/>
          <a:lstStyle/>
          <a:p>
            <a:pPr algn="ctr">
              <a:defRPr/>
            </a:pPr>
            <a:r>
              <a:rPr kumimoji="0" lang="ja-JP" altLang="en-US" sz="2400" b="1" kern="0" dirty="0">
                <a:solidFill>
                  <a:prstClr val="black"/>
                </a:solidFill>
              </a:rPr>
              <a:t>公共交通</a:t>
            </a:r>
          </a:p>
        </p:txBody>
      </p:sp>
      <p:sp>
        <p:nvSpPr>
          <p:cNvPr id="35" name="テキスト ボックス 34"/>
          <p:cNvSpPr txBox="1"/>
          <p:nvPr/>
        </p:nvSpPr>
        <p:spPr>
          <a:xfrm>
            <a:off x="7241415" y="1593063"/>
            <a:ext cx="1654628" cy="461665"/>
          </a:xfrm>
          <a:prstGeom prst="rect">
            <a:avLst/>
          </a:prstGeom>
          <a:noFill/>
          <a:ln>
            <a:noFill/>
          </a:ln>
        </p:spPr>
        <p:txBody>
          <a:bodyPr wrap="square" rtlCol="0">
            <a:spAutoFit/>
          </a:bodyPr>
          <a:lstStyle/>
          <a:p>
            <a:r>
              <a:rPr lang="ja-JP" altLang="en-US" sz="2400" dirty="0">
                <a:solidFill>
                  <a:srgbClr val="FFC000">
                    <a:lumMod val="60000"/>
                    <a:lumOff val="40000"/>
                  </a:srgbClr>
                </a:solidFill>
              </a:rPr>
              <a:t>五中地区</a:t>
            </a:r>
          </a:p>
        </p:txBody>
      </p:sp>
      <p:sp>
        <p:nvSpPr>
          <p:cNvPr id="16" name="円/楕円 15"/>
          <p:cNvSpPr/>
          <p:nvPr/>
        </p:nvSpPr>
        <p:spPr>
          <a:xfrm>
            <a:off x="6151464" y="1141360"/>
            <a:ext cx="868190" cy="868190"/>
          </a:xfrm>
          <a:prstGeom prst="ellipse">
            <a:avLst/>
          </a:prstGeom>
          <a:noFill/>
          <a:ln w="38100" cap="flat" cmpd="sng" algn="ctr">
            <a:solidFill>
              <a:schemeClr val="accent6"/>
            </a:solidFill>
            <a:prstDash val="solid"/>
            <a:miter lim="800000"/>
          </a:ln>
          <a:effectLst/>
        </p:spPr>
        <p:txBody>
          <a:bodyPr rtlCol="0" anchor="ctr"/>
          <a:lstStyle/>
          <a:p>
            <a:pPr algn="ctr">
              <a:defRPr/>
            </a:pPr>
            <a:endParaRPr kumimoji="0" lang="ja-JP" altLang="en-US" kern="0">
              <a:solidFill>
                <a:prstClr val="black"/>
              </a:solidFill>
            </a:endParaRPr>
          </a:p>
        </p:txBody>
      </p:sp>
      <p:sp>
        <p:nvSpPr>
          <p:cNvPr id="17" name="円/楕円 16"/>
          <p:cNvSpPr/>
          <p:nvPr/>
        </p:nvSpPr>
        <p:spPr>
          <a:xfrm>
            <a:off x="7712380" y="2074281"/>
            <a:ext cx="483263" cy="483263"/>
          </a:xfrm>
          <a:prstGeom prst="ellipse">
            <a:avLst/>
          </a:prstGeom>
          <a:noFill/>
          <a:ln w="38100">
            <a:solidFill>
              <a:schemeClr val="accent4">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defRPr/>
            </a:pPr>
            <a:endParaRPr kumimoji="0" lang="ja-JP" altLang="en-US" kern="0">
              <a:solidFill>
                <a:prstClr val="black"/>
              </a:solidFill>
            </a:endParaRPr>
          </a:p>
        </p:txBody>
      </p:sp>
      <p:sp>
        <p:nvSpPr>
          <p:cNvPr id="2" name="コンテンツ プレースホルダー 1"/>
          <p:cNvSpPr>
            <a:spLocks noGrp="1"/>
          </p:cNvSpPr>
          <p:nvPr>
            <p:ph idx="10"/>
          </p:nvPr>
        </p:nvSpPr>
        <p:spPr/>
        <p:txBody>
          <a:bodyPr/>
          <a:lstStyle/>
          <a:p>
            <a:r>
              <a:rPr kumimoji="1" lang="ja-JP" altLang="en-US" sz="3200" dirty="0" smtClean="0">
                <a:solidFill>
                  <a:srgbClr val="0070C0"/>
                </a:solidFill>
              </a:rPr>
              <a:t>交通</a:t>
            </a:r>
            <a:endParaRPr kumimoji="1" lang="ja-JP" altLang="en-US" sz="3200" dirty="0">
              <a:solidFill>
                <a:srgbClr val="0070C0"/>
              </a:solidFill>
            </a:endParaRPr>
          </a:p>
        </p:txBody>
      </p:sp>
      <p:graphicFrame>
        <p:nvGraphicFramePr>
          <p:cNvPr id="6" name="グラフ 5"/>
          <p:cNvGraphicFramePr/>
          <p:nvPr>
            <p:extLst/>
          </p:nvPr>
        </p:nvGraphicFramePr>
        <p:xfrm>
          <a:off x="26719" y="1241679"/>
          <a:ext cx="4532758" cy="2895123"/>
        </p:xfrm>
        <a:graphic>
          <a:graphicData uri="http://schemas.openxmlformats.org/drawingml/2006/chart">
            <c:chart xmlns:c="http://schemas.openxmlformats.org/drawingml/2006/chart" xmlns:r="http://schemas.openxmlformats.org/officeDocument/2006/relationships" r:id="rId6"/>
          </a:graphicData>
        </a:graphic>
      </p:graphicFrame>
      <p:sp>
        <p:nvSpPr>
          <p:cNvPr id="7" name="正方形/長方形 6"/>
          <p:cNvSpPr/>
          <p:nvPr/>
        </p:nvSpPr>
        <p:spPr>
          <a:xfrm>
            <a:off x="2262757" y="2574432"/>
            <a:ext cx="1869764" cy="278396"/>
          </a:xfrm>
          <a:prstGeom prst="rect">
            <a:avLst/>
          </a:prstGeom>
          <a:noFill/>
          <a:ln w="38100" cap="flat" cmpd="sng" algn="ctr">
            <a:solidFill>
              <a:schemeClr val="accent4">
                <a:lumMod val="60000"/>
                <a:lumOff val="40000"/>
              </a:schemeClr>
            </a:solidFill>
            <a:prstDash val="solid"/>
            <a:miter lim="800000"/>
          </a:ln>
          <a:effectLst/>
        </p:spPr>
        <p:txBody>
          <a:bodyPr rtlCol="0" anchor="ctr"/>
          <a:lstStyle/>
          <a:p>
            <a:pPr algn="ctr">
              <a:defRPr/>
            </a:pPr>
            <a:endParaRPr kumimoji="0" lang="ja-JP" altLang="en-US" kern="0">
              <a:solidFill>
                <a:prstClr val="white"/>
              </a:solidFill>
            </a:endParaRPr>
          </a:p>
        </p:txBody>
      </p:sp>
      <p:sp>
        <p:nvSpPr>
          <p:cNvPr id="8" name="正方形/長方形 7"/>
          <p:cNvSpPr/>
          <p:nvPr/>
        </p:nvSpPr>
        <p:spPr>
          <a:xfrm>
            <a:off x="2089800" y="3502250"/>
            <a:ext cx="2042721" cy="256923"/>
          </a:xfrm>
          <a:prstGeom prst="rect">
            <a:avLst/>
          </a:prstGeom>
          <a:noFill/>
          <a:ln w="38100" cap="flat" cmpd="sng" algn="ctr">
            <a:solidFill>
              <a:schemeClr val="accent6">
                <a:lumMod val="60000"/>
                <a:lumOff val="40000"/>
              </a:schemeClr>
            </a:solidFill>
            <a:prstDash val="solid"/>
            <a:miter lim="800000"/>
          </a:ln>
          <a:effectLst/>
        </p:spPr>
        <p:txBody>
          <a:bodyPr rtlCol="0" anchor="ctr"/>
          <a:lstStyle/>
          <a:p>
            <a:pPr algn="ctr">
              <a:defRPr/>
            </a:pPr>
            <a:endParaRPr kumimoji="0" lang="ja-JP" altLang="en-US" kern="0">
              <a:solidFill>
                <a:prstClr val="white"/>
              </a:solidFill>
            </a:endParaRPr>
          </a:p>
        </p:txBody>
      </p:sp>
      <p:sp>
        <p:nvSpPr>
          <p:cNvPr id="9" name="正方形/長方形 8"/>
          <p:cNvSpPr/>
          <p:nvPr/>
        </p:nvSpPr>
        <p:spPr>
          <a:xfrm>
            <a:off x="200212" y="2623663"/>
            <a:ext cx="376437" cy="253087"/>
          </a:xfrm>
          <a:prstGeom prst="rect">
            <a:avLst/>
          </a:prstGeom>
          <a:noFill/>
          <a:ln w="38100" cap="flat" cmpd="sng" algn="ctr">
            <a:solidFill>
              <a:schemeClr val="accent4">
                <a:lumMod val="60000"/>
                <a:lumOff val="40000"/>
              </a:schemeClr>
            </a:solidFill>
            <a:prstDash val="solid"/>
            <a:miter lim="800000"/>
          </a:ln>
          <a:effectLst/>
        </p:spPr>
        <p:txBody>
          <a:bodyPr rtlCol="0" anchor="ctr"/>
          <a:lstStyle/>
          <a:p>
            <a:pPr algn="ctr">
              <a:defRPr/>
            </a:pPr>
            <a:endParaRPr kumimoji="0" lang="ja-JP" altLang="en-US" kern="0">
              <a:solidFill>
                <a:prstClr val="white"/>
              </a:solidFill>
            </a:endParaRPr>
          </a:p>
        </p:txBody>
      </p:sp>
      <p:sp>
        <p:nvSpPr>
          <p:cNvPr id="10" name="正方形/長方形 9"/>
          <p:cNvSpPr/>
          <p:nvPr/>
        </p:nvSpPr>
        <p:spPr>
          <a:xfrm>
            <a:off x="82378" y="3502251"/>
            <a:ext cx="494271" cy="256923"/>
          </a:xfrm>
          <a:prstGeom prst="rect">
            <a:avLst/>
          </a:prstGeom>
          <a:noFill/>
          <a:ln w="38100" cap="flat" cmpd="sng" algn="ctr">
            <a:solidFill>
              <a:schemeClr val="accent6">
                <a:lumMod val="60000"/>
                <a:lumOff val="40000"/>
              </a:schemeClr>
            </a:solidFill>
            <a:prstDash val="solid"/>
            <a:miter lim="800000"/>
          </a:ln>
          <a:effectLst/>
        </p:spPr>
        <p:txBody>
          <a:bodyPr rtlCol="0" anchor="ctr"/>
          <a:lstStyle/>
          <a:p>
            <a:pPr algn="ctr">
              <a:defRPr/>
            </a:pPr>
            <a:endParaRPr kumimoji="0" lang="ja-JP" altLang="en-US" kern="0">
              <a:solidFill>
                <a:prstClr val="white"/>
              </a:solidFill>
            </a:endParaRPr>
          </a:p>
        </p:txBody>
      </p:sp>
      <p:sp>
        <p:nvSpPr>
          <p:cNvPr id="11" name="円/楕円 10"/>
          <p:cNvSpPr/>
          <p:nvPr/>
        </p:nvSpPr>
        <p:spPr>
          <a:xfrm>
            <a:off x="1541425" y="2924598"/>
            <a:ext cx="2919591" cy="459916"/>
          </a:xfrm>
          <a:prstGeom prst="ellipse">
            <a:avLst/>
          </a:prstGeom>
          <a:solidFill>
            <a:schemeClr val="accent4">
              <a:lumMod val="60000"/>
              <a:lumOff val="40000"/>
            </a:schemeClr>
          </a:solidFill>
          <a:ln w="6350" cap="flat" cmpd="sng" algn="ctr">
            <a:solidFill>
              <a:schemeClr val="accent4">
                <a:lumMod val="60000"/>
                <a:lumOff val="40000"/>
              </a:schemeClr>
            </a:solidFill>
            <a:prstDash val="solid"/>
            <a:miter lim="800000"/>
          </a:ln>
          <a:effectLst/>
        </p:spPr>
        <p:txBody>
          <a:bodyPr rtlCol="0" anchor="ctr"/>
          <a:lstStyle/>
          <a:p>
            <a:pPr algn="ctr">
              <a:defRPr/>
            </a:pPr>
            <a:r>
              <a:rPr kumimoji="0" lang="ja-JP" altLang="en-US" sz="2400" kern="0" dirty="0">
                <a:solidFill>
                  <a:prstClr val="black"/>
                </a:solidFill>
              </a:rPr>
              <a:t>ほぼ半分不満</a:t>
            </a:r>
          </a:p>
        </p:txBody>
      </p:sp>
      <p:sp>
        <p:nvSpPr>
          <p:cNvPr id="12" name="角丸四角形 11"/>
          <p:cNvSpPr/>
          <p:nvPr/>
        </p:nvSpPr>
        <p:spPr>
          <a:xfrm>
            <a:off x="471259" y="4119316"/>
            <a:ext cx="3643680" cy="382470"/>
          </a:xfrm>
          <a:prstGeom prst="roundRect">
            <a:avLst/>
          </a:prstGeom>
          <a:solidFill>
            <a:sysClr val="window" lastClr="FFFFFF"/>
          </a:solidFill>
          <a:ln w="38100" cap="flat" cmpd="sng" algn="ctr">
            <a:solidFill>
              <a:sysClr val="windowText" lastClr="000000"/>
            </a:solidFill>
            <a:prstDash val="solid"/>
            <a:miter lim="800000"/>
          </a:ln>
          <a:effectLst/>
        </p:spPr>
        <p:txBody>
          <a:bodyPr rtlCol="0" anchor="ctr"/>
          <a:lstStyle/>
          <a:p>
            <a:pPr algn="ctr">
              <a:defRPr/>
            </a:pPr>
            <a:r>
              <a:rPr kumimoji="0" lang="ja-JP" altLang="en-US" sz="2400" b="1" kern="0" dirty="0">
                <a:solidFill>
                  <a:prstClr val="black"/>
                </a:solidFill>
              </a:rPr>
              <a:t>中学校区別交通の満足度</a:t>
            </a:r>
          </a:p>
        </p:txBody>
      </p:sp>
      <p:sp>
        <p:nvSpPr>
          <p:cNvPr id="14" name="テキスト ボックス 13"/>
          <p:cNvSpPr txBox="1"/>
          <p:nvPr/>
        </p:nvSpPr>
        <p:spPr>
          <a:xfrm>
            <a:off x="1311328" y="4494562"/>
            <a:ext cx="1963543" cy="276999"/>
          </a:xfrm>
          <a:prstGeom prst="rect">
            <a:avLst/>
          </a:prstGeom>
          <a:noFill/>
        </p:spPr>
        <p:txBody>
          <a:bodyPr wrap="square" rtlCol="0">
            <a:spAutoFit/>
          </a:bodyPr>
          <a:lstStyle/>
          <a:p>
            <a:r>
              <a:rPr lang="ja-JP" altLang="en-US" sz="1200" dirty="0">
                <a:solidFill>
                  <a:prstClr val="black"/>
                </a:solidFill>
              </a:rPr>
              <a:t>出典：土浦市民満足度調査</a:t>
            </a:r>
          </a:p>
        </p:txBody>
      </p:sp>
      <p:sp>
        <p:nvSpPr>
          <p:cNvPr id="28" name="テキスト ボックス 27"/>
          <p:cNvSpPr txBox="1"/>
          <p:nvPr/>
        </p:nvSpPr>
        <p:spPr>
          <a:xfrm>
            <a:off x="5426812" y="4562931"/>
            <a:ext cx="2874823" cy="276999"/>
          </a:xfrm>
          <a:prstGeom prst="rect">
            <a:avLst/>
          </a:prstGeom>
          <a:noFill/>
        </p:spPr>
        <p:txBody>
          <a:bodyPr wrap="square" rtlCol="0">
            <a:spAutoFit/>
          </a:bodyPr>
          <a:lstStyle/>
          <a:p>
            <a:r>
              <a:rPr lang="ja-JP" altLang="en-US" sz="1200" dirty="0">
                <a:solidFill>
                  <a:prstClr val="black"/>
                </a:solidFill>
              </a:rPr>
              <a:t>出典：土浦市地域公共交通総合連携計画</a:t>
            </a:r>
          </a:p>
        </p:txBody>
      </p:sp>
      <p:sp>
        <p:nvSpPr>
          <p:cNvPr id="29" name="角丸四角形 28"/>
          <p:cNvSpPr/>
          <p:nvPr/>
        </p:nvSpPr>
        <p:spPr>
          <a:xfrm>
            <a:off x="698665" y="5949970"/>
            <a:ext cx="7751986" cy="604844"/>
          </a:xfrm>
          <a:prstGeom prst="roundRect">
            <a:avLst/>
          </a:prstGeom>
          <a:solidFill>
            <a:srgbClr val="0070C0"/>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ja-JP" altLang="en-US" sz="2800" dirty="0">
                <a:solidFill>
                  <a:prstClr val="white"/>
                </a:solidFill>
              </a:rPr>
              <a:t>今も将来も、誰でも移動しやすいスマートなまちへ</a:t>
            </a:r>
          </a:p>
        </p:txBody>
      </p:sp>
      <p:sp>
        <p:nvSpPr>
          <p:cNvPr id="13" name="テキスト ボックス 12"/>
          <p:cNvSpPr txBox="1"/>
          <p:nvPr/>
        </p:nvSpPr>
        <p:spPr>
          <a:xfrm>
            <a:off x="4640984" y="1416009"/>
            <a:ext cx="1654628" cy="461665"/>
          </a:xfrm>
          <a:prstGeom prst="rect">
            <a:avLst/>
          </a:prstGeom>
          <a:noFill/>
        </p:spPr>
        <p:txBody>
          <a:bodyPr wrap="square" rtlCol="0">
            <a:spAutoFit/>
          </a:bodyPr>
          <a:lstStyle/>
          <a:p>
            <a:r>
              <a:rPr lang="ja-JP" altLang="en-US" sz="2400" dirty="0">
                <a:solidFill>
                  <a:srgbClr val="70AD47"/>
                </a:solidFill>
              </a:rPr>
              <a:t>新治地区</a:t>
            </a:r>
          </a:p>
        </p:txBody>
      </p:sp>
      <p:sp>
        <p:nvSpPr>
          <p:cNvPr id="32" name="フレーム 31"/>
          <p:cNvSpPr/>
          <p:nvPr/>
        </p:nvSpPr>
        <p:spPr>
          <a:xfrm>
            <a:off x="403492" y="5015714"/>
            <a:ext cx="8410832" cy="618349"/>
          </a:xfrm>
          <a:prstGeom prst="frame">
            <a:avLst>
              <a:gd name="adj1" fmla="val 5717"/>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prstClr val="black"/>
                </a:solidFill>
              </a:rPr>
              <a:t>高齢化率が高く公共交通のない所で、交通に不満足</a:t>
            </a:r>
          </a:p>
        </p:txBody>
      </p:sp>
      <p:sp>
        <p:nvSpPr>
          <p:cNvPr id="33" name="二等辺三角形 32"/>
          <p:cNvSpPr/>
          <p:nvPr/>
        </p:nvSpPr>
        <p:spPr>
          <a:xfrm rot="10800000">
            <a:off x="4073610" y="5672711"/>
            <a:ext cx="996779" cy="172995"/>
          </a:xfrm>
          <a:prstGeom prst="triangl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Tree>
    <p:extLst>
      <p:ext uri="{BB962C8B-B14F-4D97-AF65-F5344CB8AC3E}">
        <p14:creationId xmlns:p14="http://schemas.microsoft.com/office/powerpoint/2010/main" val="1692249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arn(inVertical)">
                                      <p:cBhvr>
                                        <p:cTn id="24" dur="500"/>
                                        <p:tgtEl>
                                          <p:spTgt spid="19"/>
                                        </p:tgtEl>
                                      </p:cBhvr>
                                    </p:animEffect>
                                  </p:childTnLst>
                                </p:cTn>
                              </p:par>
                              <p:par>
                                <p:cTn id="25" presetID="16" presetClass="entr" presetSubtype="21"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barn(inVertical)">
                                      <p:cBhvr>
                                        <p:cTn id="27" dur="500"/>
                                        <p:tgtEl>
                                          <p:spTgt spid="46"/>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heel(1)">
                                      <p:cBhvr>
                                        <p:cTn id="32" dur="2000"/>
                                        <p:tgtEl>
                                          <p:spTgt spid="17"/>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heel(1)">
                                      <p:cBhvr>
                                        <p:cTn id="35"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animBg="1"/>
      <p:bldP spid="17" grpId="0" animBg="1"/>
      <p:bldP spid="7" grpId="0" animBg="1"/>
      <p:bldP spid="8" grpId="0" animBg="1"/>
      <p:bldP spid="9" grpId="0" animBg="1"/>
      <p:bldP spid="10"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pPr algn="ctr"/>
            <a:r>
              <a:rPr lang="ja-JP" altLang="en-US" sz="3200" b="1" dirty="0">
                <a:solidFill>
                  <a:srgbClr val="7030A0"/>
                </a:solidFill>
              </a:rPr>
              <a:t>景観・歴史</a:t>
            </a:r>
          </a:p>
        </p:txBody>
      </p:sp>
      <p:graphicFrame>
        <p:nvGraphicFramePr>
          <p:cNvPr id="7" name="コンテンツ プレースホルダー 7"/>
          <p:cNvGraphicFramePr>
            <a:graphicFrameLocks noGrp="1"/>
          </p:cNvGraphicFramePr>
          <p:nvPr>
            <p:ph idx="1"/>
            <p:extLst/>
          </p:nvPr>
        </p:nvGraphicFramePr>
        <p:xfrm>
          <a:off x="163679" y="1338200"/>
          <a:ext cx="4507154" cy="3576362"/>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グループ化 3"/>
          <p:cNvGrpSpPr/>
          <p:nvPr/>
        </p:nvGrpSpPr>
        <p:grpSpPr>
          <a:xfrm>
            <a:off x="1" y="0"/>
            <a:ext cx="9144001" cy="704850"/>
            <a:chOff x="-1" y="0"/>
            <a:chExt cx="9144001" cy="704850"/>
          </a:xfrm>
        </p:grpSpPr>
        <p:graphicFrame>
          <p:nvGraphicFramePr>
            <p:cNvPr id="5" name="図表 4"/>
            <p:cNvGraphicFramePr/>
            <p:nvPr>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図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pic>
        <p:nvPicPr>
          <p:cNvPr id="8" name="図 7" descr="歴史の小径.jpe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402549" y="3217743"/>
            <a:ext cx="1957805" cy="1297745"/>
          </a:xfrm>
          <a:prstGeom prst="ellipse">
            <a:avLst/>
          </a:prstGeom>
          <a:ln>
            <a:noFill/>
          </a:ln>
          <a:effectLst>
            <a:softEdge rad="112500"/>
          </a:effectLst>
        </p:spPr>
      </p:pic>
      <p:sp>
        <p:nvSpPr>
          <p:cNvPr id="9" name="テキスト ボックス 8"/>
          <p:cNvSpPr txBox="1"/>
          <p:nvPr/>
        </p:nvSpPr>
        <p:spPr>
          <a:xfrm>
            <a:off x="7281954" y="4450578"/>
            <a:ext cx="1800493" cy="369332"/>
          </a:xfrm>
          <a:prstGeom prst="rect">
            <a:avLst/>
          </a:prstGeom>
          <a:solidFill>
            <a:srgbClr val="7030A0"/>
          </a:solidFill>
          <a:ln>
            <a:solidFill>
              <a:srgbClr val="7030A0"/>
            </a:solidFill>
          </a:ln>
        </p:spPr>
        <p:txBody>
          <a:bodyPr wrap="none" rtlCol="0">
            <a:spAutoFit/>
          </a:bodyPr>
          <a:lstStyle/>
          <a:p>
            <a:r>
              <a:rPr lang="ja-JP" altLang="en-US" dirty="0">
                <a:solidFill>
                  <a:schemeClr val="bg1"/>
                </a:solidFill>
              </a:rPr>
              <a:t>歴史の小径事業</a:t>
            </a:r>
          </a:p>
        </p:txBody>
      </p:sp>
      <p:pic>
        <p:nvPicPr>
          <p:cNvPr id="10" name="図 9" descr="まちかど蔵.jp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911710" y="2315799"/>
            <a:ext cx="1869075" cy="1181486"/>
          </a:xfrm>
          <a:prstGeom prst="ellipse">
            <a:avLst/>
          </a:prstGeom>
          <a:ln>
            <a:noFill/>
          </a:ln>
          <a:effectLst>
            <a:softEdge rad="112500"/>
          </a:effectLst>
        </p:spPr>
      </p:pic>
      <p:sp>
        <p:nvSpPr>
          <p:cNvPr id="11" name="テキスト ボックス 10"/>
          <p:cNvSpPr txBox="1"/>
          <p:nvPr/>
        </p:nvSpPr>
        <p:spPr>
          <a:xfrm>
            <a:off x="5189840" y="3497284"/>
            <a:ext cx="1252151" cy="369332"/>
          </a:xfrm>
          <a:prstGeom prst="rect">
            <a:avLst/>
          </a:prstGeom>
          <a:solidFill>
            <a:srgbClr val="7030A0"/>
          </a:solidFill>
          <a:ln>
            <a:solidFill>
              <a:srgbClr val="7030A0"/>
            </a:solidFill>
          </a:ln>
        </p:spPr>
        <p:txBody>
          <a:bodyPr wrap="square" rtlCol="0">
            <a:spAutoFit/>
          </a:bodyPr>
          <a:lstStyle/>
          <a:p>
            <a:r>
              <a:rPr lang="ja-JP" altLang="en-US" dirty="0">
                <a:solidFill>
                  <a:schemeClr val="bg1"/>
                </a:solidFill>
              </a:rPr>
              <a:t>まちかど蔵</a:t>
            </a:r>
          </a:p>
        </p:txBody>
      </p:sp>
      <p:pic>
        <p:nvPicPr>
          <p:cNvPr id="12" name="図 11" descr="土浦城.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676896" y="1671547"/>
            <a:ext cx="2042840" cy="1288504"/>
          </a:xfrm>
          <a:prstGeom prst="ellipse">
            <a:avLst/>
          </a:prstGeom>
          <a:ln>
            <a:noFill/>
          </a:ln>
          <a:effectLst>
            <a:softEdge rad="112500"/>
          </a:effectLst>
        </p:spPr>
      </p:pic>
      <p:sp>
        <p:nvSpPr>
          <p:cNvPr id="13" name="テキスト ボックス 12"/>
          <p:cNvSpPr txBox="1"/>
          <p:nvPr/>
        </p:nvSpPr>
        <p:spPr>
          <a:xfrm>
            <a:off x="7885746" y="2857639"/>
            <a:ext cx="877163" cy="369332"/>
          </a:xfrm>
          <a:prstGeom prst="rect">
            <a:avLst/>
          </a:prstGeom>
          <a:solidFill>
            <a:srgbClr val="7030A0"/>
          </a:solidFill>
          <a:ln>
            <a:solidFill>
              <a:srgbClr val="7030A0"/>
            </a:solidFill>
          </a:ln>
        </p:spPr>
        <p:txBody>
          <a:bodyPr wrap="none" rtlCol="0">
            <a:spAutoFit/>
          </a:bodyPr>
          <a:lstStyle/>
          <a:p>
            <a:r>
              <a:rPr lang="ja-JP" altLang="en-US" dirty="0">
                <a:solidFill>
                  <a:schemeClr val="bg1"/>
                </a:solidFill>
              </a:rPr>
              <a:t>土浦城</a:t>
            </a:r>
          </a:p>
        </p:txBody>
      </p:sp>
      <p:sp>
        <p:nvSpPr>
          <p:cNvPr id="14" name="テキスト ボックス 13"/>
          <p:cNvSpPr txBox="1"/>
          <p:nvPr/>
        </p:nvSpPr>
        <p:spPr>
          <a:xfrm>
            <a:off x="5591996" y="1338388"/>
            <a:ext cx="2377574" cy="400110"/>
          </a:xfrm>
          <a:prstGeom prst="rect">
            <a:avLst/>
          </a:prstGeom>
          <a:noFill/>
        </p:spPr>
        <p:txBody>
          <a:bodyPr wrap="none" rtlCol="0">
            <a:spAutoFit/>
          </a:bodyPr>
          <a:lstStyle/>
          <a:p>
            <a:r>
              <a:rPr lang="ja-JP" altLang="en-US" sz="2000" dirty="0"/>
              <a:t>歴史を活かした名所</a:t>
            </a:r>
          </a:p>
        </p:txBody>
      </p:sp>
      <p:cxnSp>
        <p:nvCxnSpPr>
          <p:cNvPr id="16" name="直線コネクタ 15"/>
          <p:cNvCxnSpPr/>
          <p:nvPr/>
        </p:nvCxnSpPr>
        <p:spPr>
          <a:xfrm flipV="1">
            <a:off x="716692" y="3440979"/>
            <a:ext cx="280086" cy="425639"/>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テキスト ボックス 1"/>
          <p:cNvSpPr txBox="1"/>
          <p:nvPr/>
        </p:nvSpPr>
        <p:spPr>
          <a:xfrm>
            <a:off x="1150097" y="2361109"/>
            <a:ext cx="1167753" cy="345989"/>
          </a:xfrm>
          <a:prstGeom prst="rect">
            <a:avLst/>
          </a:prstGeom>
          <a:ln w="19050">
            <a:solidFill>
              <a:schemeClr val="accent2"/>
            </a:solidFill>
          </a:ln>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600" dirty="0"/>
              <a:t>キララまつり</a:t>
            </a:r>
          </a:p>
        </p:txBody>
      </p:sp>
      <p:cxnSp>
        <p:nvCxnSpPr>
          <p:cNvPr id="21" name="直線コネクタ 20"/>
          <p:cNvCxnSpPr>
            <a:stCxn id="19" idx="2"/>
          </p:cNvCxnSpPr>
          <p:nvPr/>
        </p:nvCxnSpPr>
        <p:spPr>
          <a:xfrm>
            <a:off x="1733972" y="2707096"/>
            <a:ext cx="317250" cy="67041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 name="直線コネクタ 22"/>
          <p:cNvCxnSpPr>
            <a:endCxn id="30" idx="1"/>
          </p:cNvCxnSpPr>
          <p:nvPr/>
        </p:nvCxnSpPr>
        <p:spPr>
          <a:xfrm flipV="1">
            <a:off x="2734964" y="1975154"/>
            <a:ext cx="301905" cy="17469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0" name="テキスト ボックス 1"/>
          <p:cNvSpPr txBox="1"/>
          <p:nvPr/>
        </p:nvSpPr>
        <p:spPr>
          <a:xfrm>
            <a:off x="3036867" y="1797313"/>
            <a:ext cx="1757554" cy="355685"/>
          </a:xfrm>
          <a:prstGeom prst="rect">
            <a:avLst/>
          </a:prstGeom>
          <a:ln w="19050">
            <a:solidFill>
              <a:schemeClr val="accent2"/>
            </a:solidFill>
          </a:ln>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600" dirty="0"/>
              <a:t>土浦全国花火大会</a:t>
            </a:r>
          </a:p>
        </p:txBody>
      </p:sp>
      <p:sp>
        <p:nvSpPr>
          <p:cNvPr id="38" name="フレーム 37"/>
          <p:cNvSpPr/>
          <p:nvPr/>
        </p:nvSpPr>
        <p:spPr>
          <a:xfrm>
            <a:off x="628650" y="4964142"/>
            <a:ext cx="3836258" cy="447477"/>
          </a:xfrm>
          <a:prstGeom prst="frame">
            <a:avLst>
              <a:gd name="adj1" fmla="val 4392"/>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chemeClr val="tx1"/>
              </a:solidFill>
            </a:endParaRPr>
          </a:p>
        </p:txBody>
      </p:sp>
      <p:sp>
        <p:nvSpPr>
          <p:cNvPr id="39" name="フレーム 38"/>
          <p:cNvSpPr/>
          <p:nvPr/>
        </p:nvSpPr>
        <p:spPr>
          <a:xfrm>
            <a:off x="4862654" y="4964142"/>
            <a:ext cx="3836258" cy="447477"/>
          </a:xfrm>
          <a:prstGeom prst="frame">
            <a:avLst>
              <a:gd name="adj1" fmla="val 4392"/>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chemeClr val="tx1"/>
              </a:solidFill>
            </a:endParaRPr>
          </a:p>
        </p:txBody>
      </p:sp>
      <p:sp>
        <p:nvSpPr>
          <p:cNvPr id="41" name="正方形/長方形 40"/>
          <p:cNvSpPr/>
          <p:nvPr/>
        </p:nvSpPr>
        <p:spPr>
          <a:xfrm>
            <a:off x="5379364" y="4976855"/>
            <a:ext cx="2802837" cy="400110"/>
          </a:xfrm>
          <a:prstGeom prst="rect">
            <a:avLst/>
          </a:prstGeom>
        </p:spPr>
        <p:txBody>
          <a:bodyPr wrap="square">
            <a:spAutoFit/>
          </a:bodyPr>
          <a:lstStyle/>
          <a:p>
            <a:r>
              <a:rPr lang="ja-JP" altLang="en-US" sz="2000" dirty="0">
                <a:solidFill>
                  <a:schemeClr val="accent1"/>
                </a:solidFill>
              </a:rPr>
              <a:t>活かしきれていない！！</a:t>
            </a:r>
            <a:endParaRPr lang="en-US" altLang="ja-JP" sz="2000" dirty="0">
              <a:solidFill>
                <a:schemeClr val="accent1"/>
              </a:solidFill>
            </a:endParaRPr>
          </a:p>
        </p:txBody>
      </p:sp>
      <p:sp>
        <p:nvSpPr>
          <p:cNvPr id="42" name="正方形/長方形 41"/>
          <p:cNvSpPr/>
          <p:nvPr/>
        </p:nvSpPr>
        <p:spPr>
          <a:xfrm>
            <a:off x="902043" y="5003212"/>
            <a:ext cx="3698448" cy="400110"/>
          </a:xfrm>
          <a:prstGeom prst="rect">
            <a:avLst/>
          </a:prstGeom>
        </p:spPr>
        <p:txBody>
          <a:bodyPr wrap="none">
            <a:spAutoFit/>
          </a:bodyPr>
          <a:lstStyle/>
          <a:p>
            <a:r>
              <a:rPr lang="ja-JP" altLang="en-US" sz="2000" dirty="0">
                <a:solidFill>
                  <a:schemeClr val="accent1"/>
                </a:solidFill>
              </a:rPr>
              <a:t>イベント観光客がとても多い！！</a:t>
            </a:r>
          </a:p>
        </p:txBody>
      </p:sp>
      <p:sp>
        <p:nvSpPr>
          <p:cNvPr id="24" name="角丸四角形 23"/>
          <p:cNvSpPr/>
          <p:nvPr/>
        </p:nvSpPr>
        <p:spPr>
          <a:xfrm>
            <a:off x="403493" y="5896258"/>
            <a:ext cx="8425792" cy="675503"/>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t>土浦の趣のある景観を活かし、いつでもにぎわいのあるまちへ</a:t>
            </a:r>
          </a:p>
        </p:txBody>
      </p:sp>
      <p:sp>
        <p:nvSpPr>
          <p:cNvPr id="17" name="テキスト ボックス 16"/>
          <p:cNvSpPr txBox="1"/>
          <p:nvPr/>
        </p:nvSpPr>
        <p:spPr>
          <a:xfrm>
            <a:off x="3163218" y="4557529"/>
            <a:ext cx="2026620" cy="246221"/>
          </a:xfrm>
          <a:prstGeom prst="rect">
            <a:avLst/>
          </a:prstGeom>
          <a:noFill/>
        </p:spPr>
        <p:txBody>
          <a:bodyPr wrap="square" rtlCol="0">
            <a:spAutoFit/>
          </a:bodyPr>
          <a:lstStyle/>
          <a:p>
            <a:r>
              <a:rPr lang="ja-JP" altLang="en-US" sz="1000" dirty="0"/>
              <a:t>（出典：茨城県　観光客動態調査）</a:t>
            </a:r>
          </a:p>
        </p:txBody>
      </p:sp>
      <p:sp>
        <p:nvSpPr>
          <p:cNvPr id="26" name="二等辺三角形 25"/>
          <p:cNvSpPr/>
          <p:nvPr/>
        </p:nvSpPr>
        <p:spPr>
          <a:xfrm rot="10800000">
            <a:off x="4117999" y="5559783"/>
            <a:ext cx="996779" cy="172995"/>
          </a:xfrm>
          <a:prstGeom prst="triangl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379586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normAutofit/>
          </a:bodyPr>
          <a:lstStyle/>
          <a:p>
            <a:pPr algn="ctr"/>
            <a:r>
              <a:rPr lang="ja-JP" altLang="en-US" sz="3200" dirty="0">
                <a:solidFill>
                  <a:srgbClr val="00B0F0"/>
                </a:solidFill>
              </a:rPr>
              <a:t>自然・</a:t>
            </a:r>
            <a:r>
              <a:rPr lang="ja-JP" altLang="en-US" sz="3200" dirty="0" smtClean="0">
                <a:solidFill>
                  <a:srgbClr val="00B0F0"/>
                </a:solidFill>
              </a:rPr>
              <a:t>環境</a:t>
            </a:r>
            <a:endParaRPr kumimoji="1" lang="ja-JP" altLang="en-US" sz="3200" dirty="0">
              <a:solidFill>
                <a:srgbClr val="00B0F0"/>
              </a:solidFill>
            </a:endParaRPr>
          </a:p>
        </p:txBody>
      </p:sp>
      <p:pic>
        <p:nvPicPr>
          <p:cNvPr id="5" name="コンテンツ プレースホルダー 4" descr="霞ヶ浦！.gif"/>
          <p:cNvPicPr>
            <a:picLocks noGrp="1" noChangeAspect="1"/>
          </p:cNvPicPr>
          <p:nvPr>
            <p:ph idx="4294967295"/>
          </p:nvPr>
        </p:nvPicPr>
        <p:blipFill rotWithShape="1">
          <a:blip r:embed="rId2">
            <a:extLst>
              <a:ext uri="{28A0092B-C50C-407E-A947-70E740481C1C}">
                <a14:useLocalDpi xmlns:a14="http://schemas.microsoft.com/office/drawing/2010/main" val="0"/>
              </a:ext>
            </a:extLst>
          </a:blip>
          <a:srcRect l="717" r="717"/>
          <a:stretch/>
        </p:blipFill>
        <p:spPr>
          <a:xfrm>
            <a:off x="5954713" y="3076575"/>
            <a:ext cx="3189287" cy="2157413"/>
          </a:xfrm>
          <a:prstGeom prst="ellipse">
            <a:avLst/>
          </a:prstGeom>
          <a:ln>
            <a:noFill/>
          </a:ln>
          <a:effectLst>
            <a:softEdge rad="112500"/>
          </a:effectLst>
        </p:spPr>
      </p:pic>
      <p:pic>
        <p:nvPicPr>
          <p:cNvPr id="6" name="図 5" descr="桜川.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3164" y="1209534"/>
            <a:ext cx="3117905" cy="2099856"/>
          </a:xfrm>
          <a:prstGeom prst="ellipse">
            <a:avLst/>
          </a:prstGeom>
          <a:ln>
            <a:noFill/>
          </a:ln>
          <a:effectLst>
            <a:softEdge rad="112500"/>
          </a:effectLst>
        </p:spPr>
      </p:pic>
      <p:sp>
        <p:nvSpPr>
          <p:cNvPr id="13" name="爆発 1 12"/>
          <p:cNvSpPr/>
          <p:nvPr/>
        </p:nvSpPr>
        <p:spPr>
          <a:xfrm rot="20486552">
            <a:off x="4757270" y="3438595"/>
            <a:ext cx="3774850" cy="1512557"/>
          </a:xfrm>
          <a:prstGeom prst="irregularSeal1">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350" dirty="0"/>
          </a:p>
        </p:txBody>
      </p:sp>
      <p:sp>
        <p:nvSpPr>
          <p:cNvPr id="11" name="テキスト ボックス 10"/>
          <p:cNvSpPr txBox="1"/>
          <p:nvPr/>
        </p:nvSpPr>
        <p:spPr>
          <a:xfrm rot="19829352">
            <a:off x="5906506" y="3982134"/>
            <a:ext cx="1476375" cy="415498"/>
          </a:xfrm>
          <a:prstGeom prst="rect">
            <a:avLst/>
          </a:prstGeom>
          <a:noFill/>
        </p:spPr>
        <p:txBody>
          <a:bodyPr wrap="square" rtlCol="0">
            <a:spAutoFit/>
          </a:bodyPr>
          <a:lstStyle/>
          <a:p>
            <a:r>
              <a:rPr lang="ja-JP" altLang="en-US" sz="2100" dirty="0">
                <a:solidFill>
                  <a:srgbClr val="FFFFFF"/>
                </a:solidFill>
              </a:rPr>
              <a:t>水質問題</a:t>
            </a:r>
          </a:p>
        </p:txBody>
      </p:sp>
      <p:sp>
        <p:nvSpPr>
          <p:cNvPr id="4" name="テキスト ボックス 3"/>
          <p:cNvSpPr txBox="1"/>
          <p:nvPr/>
        </p:nvSpPr>
        <p:spPr>
          <a:xfrm>
            <a:off x="5345947" y="3229718"/>
            <a:ext cx="543739" cy="307777"/>
          </a:xfrm>
          <a:prstGeom prst="rect">
            <a:avLst/>
          </a:prstGeom>
          <a:noFill/>
        </p:spPr>
        <p:txBody>
          <a:bodyPr wrap="none" rtlCol="0">
            <a:spAutoFit/>
          </a:bodyPr>
          <a:lstStyle/>
          <a:p>
            <a:r>
              <a:rPr lang="ja-JP" altLang="en-US" sz="1400" dirty="0"/>
              <a:t>桜川</a:t>
            </a:r>
          </a:p>
        </p:txBody>
      </p:sp>
      <p:sp>
        <p:nvSpPr>
          <p:cNvPr id="8" name="テキスト ボックス 7"/>
          <p:cNvSpPr txBox="1"/>
          <p:nvPr/>
        </p:nvSpPr>
        <p:spPr>
          <a:xfrm>
            <a:off x="8380264" y="5041989"/>
            <a:ext cx="683200" cy="307777"/>
          </a:xfrm>
          <a:prstGeom prst="rect">
            <a:avLst/>
          </a:prstGeom>
          <a:noFill/>
        </p:spPr>
        <p:txBody>
          <a:bodyPr wrap="none" rtlCol="0">
            <a:spAutoFit/>
          </a:bodyPr>
          <a:lstStyle/>
          <a:p>
            <a:r>
              <a:rPr lang="ja-JP" altLang="en-US" sz="1400" dirty="0"/>
              <a:t>霞ヶ浦</a:t>
            </a:r>
          </a:p>
        </p:txBody>
      </p:sp>
      <p:sp>
        <p:nvSpPr>
          <p:cNvPr id="9" name="テキスト ボックス 8"/>
          <p:cNvSpPr txBox="1"/>
          <p:nvPr/>
        </p:nvSpPr>
        <p:spPr>
          <a:xfrm>
            <a:off x="3128613" y="5447157"/>
            <a:ext cx="3026783" cy="415498"/>
          </a:xfrm>
          <a:prstGeom prst="rect">
            <a:avLst/>
          </a:prstGeom>
          <a:noFill/>
        </p:spPr>
        <p:txBody>
          <a:bodyPr wrap="square" rtlCol="0">
            <a:spAutoFit/>
          </a:bodyPr>
          <a:lstStyle/>
          <a:p>
            <a:r>
              <a:rPr lang="ja-JP" altLang="en-US" sz="2100" dirty="0" smtClean="0">
                <a:solidFill>
                  <a:srgbClr val="FFFFFF"/>
                </a:solidFill>
              </a:rPr>
              <a:t>十分に</a:t>
            </a:r>
            <a:r>
              <a:rPr lang="ja-JP" altLang="en-US" sz="2100" dirty="0">
                <a:solidFill>
                  <a:srgbClr val="FFFFFF"/>
                </a:solidFill>
              </a:rPr>
              <a:t>活用されているか</a:t>
            </a:r>
            <a:endParaRPr lang="en-US" altLang="ja-JP" sz="2100" dirty="0">
              <a:solidFill>
                <a:srgbClr val="FFFFFF"/>
              </a:solidFill>
            </a:endParaRPr>
          </a:p>
        </p:txBody>
      </p:sp>
      <p:sp>
        <p:nvSpPr>
          <p:cNvPr id="14" name="角丸四角形 13"/>
          <p:cNvSpPr/>
          <p:nvPr/>
        </p:nvSpPr>
        <p:spPr>
          <a:xfrm>
            <a:off x="1327109" y="6005068"/>
            <a:ext cx="6772109" cy="607219"/>
          </a:xfrm>
          <a:prstGeom prst="roundRect">
            <a:avLst/>
          </a:prstGeom>
          <a:solidFill>
            <a:srgbClr val="00B0F0"/>
          </a:solidFill>
          <a:ln>
            <a:solidFill>
              <a:srgbClr val="00B0F0"/>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ja-JP" altLang="en-US" sz="2400" dirty="0"/>
              <a:t>現状の問題を解決し、豊かな自然を活かしていく！</a:t>
            </a:r>
          </a:p>
        </p:txBody>
      </p:sp>
      <p:graphicFrame>
        <p:nvGraphicFramePr>
          <p:cNvPr id="18" name="グラフ 17"/>
          <p:cNvGraphicFramePr>
            <a:graphicFrameLocks/>
          </p:cNvGraphicFramePr>
          <p:nvPr>
            <p:extLst>
              <p:ext uri="{D42A27DB-BD31-4B8C-83A1-F6EECF244321}">
                <p14:modId xmlns:p14="http://schemas.microsoft.com/office/powerpoint/2010/main" val="3399291077"/>
              </p:ext>
            </p:extLst>
          </p:nvPr>
        </p:nvGraphicFramePr>
        <p:xfrm>
          <a:off x="57806" y="1446779"/>
          <a:ext cx="4655358" cy="3565877"/>
        </p:xfrm>
        <a:graphic>
          <a:graphicData uri="http://schemas.openxmlformats.org/drawingml/2006/chart">
            <c:chart xmlns:c="http://schemas.openxmlformats.org/drawingml/2006/chart" xmlns:r="http://schemas.openxmlformats.org/officeDocument/2006/relationships" r:id="rId4"/>
          </a:graphicData>
        </a:graphic>
      </p:graphicFrame>
      <p:sp>
        <p:nvSpPr>
          <p:cNvPr id="7" name="テキスト ボックス 6"/>
          <p:cNvSpPr txBox="1"/>
          <p:nvPr/>
        </p:nvSpPr>
        <p:spPr>
          <a:xfrm>
            <a:off x="2464202" y="4561679"/>
            <a:ext cx="2434745" cy="246221"/>
          </a:xfrm>
          <a:prstGeom prst="rect">
            <a:avLst/>
          </a:prstGeom>
          <a:noFill/>
        </p:spPr>
        <p:txBody>
          <a:bodyPr wrap="square" rtlCol="0">
            <a:spAutoFit/>
          </a:bodyPr>
          <a:lstStyle/>
          <a:p>
            <a:r>
              <a:rPr lang="ja-JP" altLang="en-US" sz="1000" dirty="0" smtClean="0"/>
              <a:t>（茨城県</a:t>
            </a:r>
            <a:r>
              <a:rPr lang="ja-JP" altLang="en-US" sz="1000" dirty="0"/>
              <a:t>　霞ヶ浦環境科学</a:t>
            </a:r>
            <a:r>
              <a:rPr lang="ja-JP" altLang="en-US" sz="1000" dirty="0" smtClean="0"/>
              <a:t>センターより）</a:t>
            </a:r>
            <a:endParaRPr lang="ja-JP" altLang="en-US" sz="1000" dirty="0"/>
          </a:p>
        </p:txBody>
      </p:sp>
      <p:graphicFrame>
        <p:nvGraphicFramePr>
          <p:cNvPr id="17" name="図表 16"/>
          <p:cNvGraphicFramePr/>
          <p:nvPr>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9" name="図 1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sp>
        <p:nvSpPr>
          <p:cNvPr id="20" name="フレーム 19"/>
          <p:cNvSpPr/>
          <p:nvPr/>
        </p:nvSpPr>
        <p:spPr>
          <a:xfrm>
            <a:off x="2653871" y="5169542"/>
            <a:ext cx="3836258" cy="447477"/>
          </a:xfrm>
          <a:prstGeom prst="frame">
            <a:avLst>
              <a:gd name="adj1" fmla="val 4392"/>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chemeClr val="tx1"/>
              </a:solidFill>
            </a:endParaRPr>
          </a:p>
        </p:txBody>
      </p:sp>
      <p:sp>
        <p:nvSpPr>
          <p:cNvPr id="15" name="テキスト ボックス 14"/>
          <p:cNvSpPr txBox="1"/>
          <p:nvPr/>
        </p:nvSpPr>
        <p:spPr>
          <a:xfrm>
            <a:off x="3103725" y="5228667"/>
            <a:ext cx="2799164" cy="400110"/>
          </a:xfrm>
          <a:prstGeom prst="rect">
            <a:avLst/>
          </a:prstGeom>
          <a:noFill/>
        </p:spPr>
        <p:txBody>
          <a:bodyPr wrap="none" rtlCol="0">
            <a:spAutoFit/>
          </a:bodyPr>
          <a:lstStyle/>
          <a:p>
            <a:r>
              <a:rPr lang="ja-JP" altLang="en-US" sz="2000" dirty="0"/>
              <a:t>水質</a:t>
            </a:r>
            <a:r>
              <a:rPr lang="ja-JP" altLang="en-US" sz="2000" dirty="0" smtClean="0"/>
              <a:t>問題、汚染されてる</a:t>
            </a:r>
            <a:endParaRPr kumimoji="1" lang="ja-JP" altLang="en-US" sz="2000" dirty="0"/>
          </a:p>
        </p:txBody>
      </p:sp>
      <p:sp>
        <p:nvSpPr>
          <p:cNvPr id="21" name="二等辺三角形 20"/>
          <p:cNvSpPr/>
          <p:nvPr/>
        </p:nvSpPr>
        <p:spPr>
          <a:xfrm rot="10800000">
            <a:off x="4073610" y="5724546"/>
            <a:ext cx="996779" cy="172995"/>
          </a:xfrm>
          <a:prstGeom prst="triangl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6681851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normAutofit/>
          </a:bodyPr>
          <a:lstStyle/>
          <a:p>
            <a:pPr algn="ctr"/>
            <a:r>
              <a:rPr lang="ja-JP" altLang="en-US" sz="3200" dirty="0">
                <a:solidFill>
                  <a:srgbClr val="FFFF00"/>
                </a:solidFill>
                <a:effectLst>
                  <a:outerShdw blurRad="38100" dist="38100" dir="2700000" algn="tl">
                    <a:srgbClr val="000000">
                      <a:alpha val="43137"/>
                    </a:srgbClr>
                  </a:outerShdw>
                </a:effectLst>
              </a:rPr>
              <a:t>防災・</a:t>
            </a:r>
            <a:r>
              <a:rPr lang="ja-JP" altLang="en-US" sz="3200" dirty="0" smtClean="0">
                <a:solidFill>
                  <a:srgbClr val="FFFF00"/>
                </a:solidFill>
                <a:effectLst>
                  <a:outerShdw blurRad="38100" dist="38100" dir="2700000" algn="tl">
                    <a:srgbClr val="000000">
                      <a:alpha val="43137"/>
                    </a:srgbClr>
                  </a:outerShdw>
                </a:effectLst>
              </a:rPr>
              <a:t>防犯</a:t>
            </a:r>
            <a:endParaRPr kumimoji="1" lang="ja-JP" altLang="en-US" sz="3200" dirty="0">
              <a:solidFill>
                <a:srgbClr val="FFFF00"/>
              </a:solidFill>
              <a:effectLst>
                <a:outerShdw blurRad="38100" dist="38100" dir="2700000" algn="tl">
                  <a:srgbClr val="000000">
                    <a:alpha val="43137"/>
                  </a:srgbClr>
                </a:outerShdw>
              </a:effectLst>
            </a:endParaRPr>
          </a:p>
        </p:txBody>
      </p:sp>
      <p:sp>
        <p:nvSpPr>
          <p:cNvPr id="3" name="コンテンツ プレースホルダー 2"/>
          <p:cNvSpPr>
            <a:spLocks noGrp="1"/>
          </p:cNvSpPr>
          <p:nvPr>
            <p:ph sz="half" idx="4294967295"/>
          </p:nvPr>
        </p:nvSpPr>
        <p:spPr>
          <a:xfrm>
            <a:off x="0" y="1414463"/>
            <a:ext cx="4576763" cy="5443537"/>
          </a:xfrm>
        </p:spPr>
        <p:txBody>
          <a:bodyPr>
            <a:normAutofit/>
          </a:bodyPr>
          <a:lstStyle/>
          <a:p>
            <a:pPr>
              <a:buClr>
                <a:schemeClr val="accent3"/>
              </a:buClr>
              <a:buFont typeface="Wingdings" panose="05000000000000000000" pitchFamily="2" charset="2"/>
              <a:buChar char="n"/>
            </a:pPr>
            <a:r>
              <a:rPr kumimoji="1" lang="ja-JP" altLang="en-US" sz="2400" dirty="0" smtClean="0"/>
              <a:t>防災</a:t>
            </a:r>
            <a:endParaRPr lang="en-US" altLang="ja-JP" sz="2400" dirty="0" smtClean="0"/>
          </a:p>
          <a:p>
            <a:pPr lvl="1"/>
            <a:endParaRPr lang="en-US" altLang="ja-JP" dirty="0"/>
          </a:p>
          <a:p>
            <a:pPr lvl="1"/>
            <a:endParaRPr lang="en-US" altLang="ja-JP" dirty="0" smtClean="0"/>
          </a:p>
          <a:p>
            <a:pPr lvl="1"/>
            <a:endParaRPr lang="en-US" altLang="ja-JP" dirty="0"/>
          </a:p>
          <a:p>
            <a:pPr lvl="1"/>
            <a:endParaRPr lang="en-US" altLang="ja-JP" dirty="0" smtClean="0"/>
          </a:p>
          <a:p>
            <a:pPr lvl="1"/>
            <a:endParaRPr lang="en-US" altLang="ja-JP" dirty="0" smtClean="0"/>
          </a:p>
          <a:p>
            <a:pPr lvl="1"/>
            <a:endParaRPr lang="en-US" altLang="ja-JP" dirty="0"/>
          </a:p>
          <a:p>
            <a:pPr lvl="1"/>
            <a:endParaRPr lang="en-US" altLang="ja-JP" sz="2000" dirty="0" smtClean="0"/>
          </a:p>
          <a:p>
            <a:pPr marL="457200" lvl="1" indent="0">
              <a:buNone/>
            </a:pPr>
            <a:endParaRPr lang="en-US" altLang="ja-JP" dirty="0" smtClean="0"/>
          </a:p>
          <a:p>
            <a:pPr marL="457200" lvl="1" indent="0">
              <a:buNone/>
            </a:pPr>
            <a:endParaRPr lang="en-US" altLang="ja-JP" dirty="0"/>
          </a:p>
          <a:p>
            <a:pPr marL="457200" lvl="1" indent="0">
              <a:buNone/>
            </a:pPr>
            <a:endParaRPr kumimoji="1" lang="en-US" altLang="ja-JP" dirty="0" smtClean="0"/>
          </a:p>
          <a:p>
            <a:pPr lvl="1"/>
            <a:endParaRPr kumimoji="1" lang="en-US" altLang="ja-JP" dirty="0" smtClean="0"/>
          </a:p>
          <a:p>
            <a:pPr lvl="1"/>
            <a:endParaRPr lang="en-US" altLang="ja-JP" dirty="0"/>
          </a:p>
          <a:p>
            <a:pPr marL="457200" lvl="1" indent="0">
              <a:buNone/>
            </a:pPr>
            <a:endParaRPr kumimoji="1" lang="en-US" altLang="ja-JP" dirty="0" smtClean="0"/>
          </a:p>
          <a:p>
            <a:pPr marL="457200" lvl="1" indent="0">
              <a:buNone/>
            </a:pPr>
            <a:endParaRPr kumimoji="1" lang="en-US" altLang="ja-JP" dirty="0" smtClean="0"/>
          </a:p>
          <a:p>
            <a:pPr lvl="1"/>
            <a:endParaRPr kumimoji="1" lang="en-US" altLang="ja-JP" dirty="0" smtClean="0"/>
          </a:p>
          <a:p>
            <a:pPr marL="457200" lvl="1" indent="0">
              <a:buNone/>
            </a:pPr>
            <a:endParaRPr kumimoji="1" lang="ja-JP" altLang="en-US" dirty="0"/>
          </a:p>
        </p:txBody>
      </p:sp>
      <p:sp>
        <p:nvSpPr>
          <p:cNvPr id="4" name="コンテンツ プレースホルダー 3"/>
          <p:cNvSpPr>
            <a:spLocks noGrp="1"/>
          </p:cNvSpPr>
          <p:nvPr>
            <p:ph sz="quarter" idx="4294967295"/>
          </p:nvPr>
        </p:nvSpPr>
        <p:spPr>
          <a:xfrm>
            <a:off x="4576763" y="1414463"/>
            <a:ext cx="4567237" cy="5443537"/>
          </a:xfrm>
        </p:spPr>
        <p:txBody>
          <a:bodyPr/>
          <a:lstStyle/>
          <a:p>
            <a:pPr>
              <a:buClr>
                <a:schemeClr val="accent3"/>
              </a:buClr>
              <a:buFont typeface="Wingdings" panose="05000000000000000000" pitchFamily="2" charset="2"/>
              <a:buChar char="n"/>
            </a:pPr>
            <a:r>
              <a:rPr kumimoji="1" lang="ja-JP" altLang="en-US" sz="2400" dirty="0" smtClean="0"/>
              <a:t>防犯</a:t>
            </a:r>
            <a:endParaRPr kumimoji="1" lang="en-US" altLang="ja-JP" sz="2400" dirty="0" smtClean="0"/>
          </a:p>
          <a:p>
            <a:pPr lvl="1"/>
            <a:endParaRPr lang="en-US" altLang="ja-JP" dirty="0"/>
          </a:p>
          <a:p>
            <a:endParaRPr kumimoji="1" lang="en-US" altLang="ja-JP" dirty="0" smtClean="0"/>
          </a:p>
          <a:p>
            <a:endParaRPr lang="en-US" altLang="ja-JP" dirty="0"/>
          </a:p>
          <a:p>
            <a:endParaRPr kumimoji="1" lang="en-US" altLang="ja-JP" dirty="0" smtClean="0"/>
          </a:p>
          <a:p>
            <a:pPr marL="0" indent="0">
              <a:buNone/>
            </a:pPr>
            <a:endParaRPr lang="en-US" altLang="ja-JP" dirty="0"/>
          </a:p>
          <a:p>
            <a:pPr marL="457200" lvl="1" indent="0">
              <a:buNone/>
            </a:pPr>
            <a:endParaRPr lang="en-US" altLang="ja-JP" dirty="0" smtClean="0"/>
          </a:p>
          <a:p>
            <a:pPr marL="457200" lvl="1" indent="0">
              <a:buNone/>
            </a:pPr>
            <a:endParaRPr lang="en-US" altLang="ja-JP" dirty="0" smtClean="0"/>
          </a:p>
          <a:p>
            <a:pPr lvl="1"/>
            <a:endParaRPr lang="en-US" altLang="ja-JP" dirty="0" smtClean="0"/>
          </a:p>
          <a:p>
            <a:pPr marL="457200" lvl="1" indent="0">
              <a:buNone/>
            </a:pPr>
            <a:endParaRPr lang="en-US" altLang="ja-JP" dirty="0" smtClean="0"/>
          </a:p>
        </p:txBody>
      </p:sp>
      <p:graphicFrame>
        <p:nvGraphicFramePr>
          <p:cNvPr id="5" name="グラフ 4"/>
          <p:cNvGraphicFramePr>
            <a:graphicFrameLocks/>
          </p:cNvGraphicFramePr>
          <p:nvPr>
            <p:extLst>
              <p:ext uri="{D42A27DB-BD31-4B8C-83A1-F6EECF244321}">
                <p14:modId xmlns:p14="http://schemas.microsoft.com/office/powerpoint/2010/main" val="1617046001"/>
              </p:ext>
            </p:extLst>
          </p:nvPr>
        </p:nvGraphicFramePr>
        <p:xfrm>
          <a:off x="4653696" y="1872681"/>
          <a:ext cx="4711406" cy="3680467"/>
        </p:xfrm>
        <a:graphic>
          <a:graphicData uri="http://schemas.openxmlformats.org/drawingml/2006/chart">
            <c:chart xmlns:c="http://schemas.openxmlformats.org/drawingml/2006/chart" xmlns:r="http://schemas.openxmlformats.org/officeDocument/2006/relationships" r:id="rId2"/>
          </a:graphicData>
        </a:graphic>
      </p:graphicFrame>
      <p:pic>
        <p:nvPicPr>
          <p:cNvPr id="9" name="図 8" descr="スクリーンショット 2014-11-04 21.28.4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4082" y="1848419"/>
            <a:ext cx="2178630" cy="2702560"/>
          </a:xfrm>
          <a:prstGeom prst="rect">
            <a:avLst/>
          </a:prstGeom>
        </p:spPr>
      </p:pic>
      <p:pic>
        <p:nvPicPr>
          <p:cNvPr id="10" name="図 9" descr="スクリーンショット 2014-11-04 21.32.58.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074" y="1848419"/>
            <a:ext cx="2062480" cy="2704563"/>
          </a:xfrm>
          <a:prstGeom prst="rect">
            <a:avLst/>
          </a:prstGeom>
        </p:spPr>
      </p:pic>
      <p:sp>
        <p:nvSpPr>
          <p:cNvPr id="12" name="コンテンツ プレースホルダー 1"/>
          <p:cNvSpPr txBox="1">
            <a:spLocks/>
          </p:cNvSpPr>
          <p:nvPr/>
        </p:nvSpPr>
        <p:spPr>
          <a:xfrm>
            <a:off x="2225040" y="2015491"/>
            <a:ext cx="2509520" cy="44323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Clr>
                <a:srgbClr val="8EDEE7"/>
              </a:buClr>
              <a:buFont typeface="Wingdings" panose="05000000000000000000" pitchFamily="2" charset="2"/>
              <a:buNone/>
              <a:defRPr kumimoji="1" sz="3600" b="1" kern="1200" spc="-200" baseline="0">
                <a:ln>
                  <a:noFill/>
                </a:ln>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8EDEE7"/>
              </a:buClr>
              <a:buFont typeface="Wingdings" panose="05000000000000000000" pitchFamily="2" charset="2"/>
              <a:buChar char="n"/>
              <a:defRPr kumimoji="1" sz="2400" kern="1200" spc="-200" baseline="0">
                <a:ln>
                  <a:noFill/>
                </a:ln>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n"/>
              <a:defRPr kumimoji="1" sz="2000" kern="1200" baseline="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n"/>
              <a:defRPr kumimoji="1" sz="1800" kern="1200" baseline="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n"/>
              <a:defRPr kumimoji="1"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000" b="0" dirty="0"/>
          </a:p>
        </p:txBody>
      </p:sp>
      <p:sp>
        <p:nvSpPr>
          <p:cNvPr id="13" name="コンテンツ プレースホルダー 1"/>
          <p:cNvSpPr txBox="1">
            <a:spLocks/>
          </p:cNvSpPr>
          <p:nvPr/>
        </p:nvSpPr>
        <p:spPr>
          <a:xfrm>
            <a:off x="237845" y="1949024"/>
            <a:ext cx="1951568" cy="279844"/>
          </a:xfrm>
          <a:prstGeom prst="rect">
            <a:avLst/>
          </a:prstGeom>
          <a:solidFill>
            <a:schemeClr val="bg1"/>
          </a:solidFill>
          <a:ln>
            <a:solidFill>
              <a:schemeClr val="tx1"/>
            </a:solidFill>
          </a:ln>
        </p:spPr>
        <p:txBody>
          <a:bodyPr vert="horz" lIns="91440" tIns="45720" rIns="91440" bIns="45720" rtlCol="0">
            <a:noAutofit/>
          </a:bodyPr>
          <a:lstStyle>
            <a:lvl1pPr marL="0" indent="0" algn="ctr" defTabSz="914400" rtl="0" eaLnBrk="1" latinLnBrk="0" hangingPunct="1">
              <a:lnSpc>
                <a:spcPct val="90000"/>
              </a:lnSpc>
              <a:spcBef>
                <a:spcPts val="1000"/>
              </a:spcBef>
              <a:buClr>
                <a:srgbClr val="8EDEE7"/>
              </a:buClr>
              <a:buFont typeface="Wingdings" panose="05000000000000000000" pitchFamily="2" charset="2"/>
              <a:buNone/>
              <a:defRPr kumimoji="1" sz="3600" b="1" kern="1200" spc="-200" baseline="0">
                <a:ln>
                  <a:noFill/>
                </a:ln>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8EDEE7"/>
              </a:buClr>
              <a:buFont typeface="Wingdings" panose="05000000000000000000" pitchFamily="2" charset="2"/>
              <a:buChar char="n"/>
              <a:defRPr kumimoji="1" sz="2400" kern="1200" spc="-200" baseline="0">
                <a:ln>
                  <a:noFill/>
                </a:ln>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n"/>
              <a:defRPr kumimoji="1" sz="2000" kern="1200" baseline="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n"/>
              <a:defRPr kumimoji="1" sz="1800" kern="1200" baseline="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n"/>
              <a:defRPr kumimoji="1"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800" b="0" dirty="0" smtClean="0"/>
              <a:t>液状化危険度マップ</a:t>
            </a:r>
            <a:endParaRPr lang="ja-JP" altLang="en-US" sz="1800" b="0" dirty="0"/>
          </a:p>
        </p:txBody>
      </p:sp>
      <p:pic>
        <p:nvPicPr>
          <p:cNvPr id="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6383" y="3718001"/>
            <a:ext cx="1014107" cy="914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図 14" descr="スクリーンショット 2014-11-04 21.54.53.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4030" y="3738880"/>
            <a:ext cx="1056053" cy="895350"/>
          </a:xfrm>
          <a:prstGeom prst="rect">
            <a:avLst/>
          </a:prstGeom>
        </p:spPr>
      </p:pic>
      <p:grpSp>
        <p:nvGrpSpPr>
          <p:cNvPr id="19" name="グループ化 18"/>
          <p:cNvGrpSpPr/>
          <p:nvPr/>
        </p:nvGrpSpPr>
        <p:grpSpPr>
          <a:xfrm>
            <a:off x="-1" y="0"/>
            <a:ext cx="9144001" cy="704850"/>
            <a:chOff x="-1" y="0"/>
            <a:chExt cx="9144001" cy="704850"/>
          </a:xfrm>
        </p:grpSpPr>
        <p:graphicFrame>
          <p:nvGraphicFramePr>
            <p:cNvPr id="20" name="図表 19"/>
            <p:cNvGraphicFramePr/>
            <p:nvPr>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21" name="図 2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sp>
        <p:nvSpPr>
          <p:cNvPr id="22" name="コンテンツ プレースホルダー 1"/>
          <p:cNvSpPr txBox="1">
            <a:spLocks/>
          </p:cNvSpPr>
          <p:nvPr/>
        </p:nvSpPr>
        <p:spPr>
          <a:xfrm>
            <a:off x="2379279" y="1940786"/>
            <a:ext cx="2089339" cy="279844"/>
          </a:xfrm>
          <a:prstGeom prst="rect">
            <a:avLst/>
          </a:prstGeom>
          <a:solidFill>
            <a:schemeClr val="bg1"/>
          </a:solidFill>
          <a:ln>
            <a:solidFill>
              <a:schemeClr val="tx1"/>
            </a:solidFill>
          </a:ln>
        </p:spPr>
        <p:txBody>
          <a:bodyPr vert="horz" lIns="91440" tIns="45720" rIns="91440" bIns="45720" rtlCol="0">
            <a:noAutofit/>
          </a:bodyPr>
          <a:lstStyle>
            <a:lvl1pPr marL="0" indent="0" algn="ctr" defTabSz="914400" rtl="0" eaLnBrk="1" latinLnBrk="0" hangingPunct="1">
              <a:lnSpc>
                <a:spcPct val="90000"/>
              </a:lnSpc>
              <a:spcBef>
                <a:spcPts val="1000"/>
              </a:spcBef>
              <a:buClr>
                <a:srgbClr val="8EDEE7"/>
              </a:buClr>
              <a:buFont typeface="Wingdings" panose="05000000000000000000" pitchFamily="2" charset="2"/>
              <a:buNone/>
              <a:defRPr kumimoji="1" sz="3600" b="1" kern="1200" spc="-200" baseline="0">
                <a:ln>
                  <a:noFill/>
                </a:ln>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8EDEE7"/>
              </a:buClr>
              <a:buFont typeface="Wingdings" panose="05000000000000000000" pitchFamily="2" charset="2"/>
              <a:buChar char="n"/>
              <a:defRPr kumimoji="1" sz="2400" kern="1200" spc="-200" baseline="0">
                <a:ln>
                  <a:noFill/>
                </a:ln>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n"/>
              <a:defRPr kumimoji="1" sz="2000" kern="1200" baseline="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n"/>
              <a:defRPr kumimoji="1" sz="1800" kern="1200" baseline="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n"/>
              <a:defRPr kumimoji="1"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zh-CN" altLang="en-US" sz="1800" b="0" dirty="0">
                <a:latin typeface="ＭＳ Ｐゴシック" panose="020B0600070205080204" pitchFamily="50" charset="-128"/>
                <a:ea typeface="ＭＳ Ｐゴシック" panose="020B0600070205080204" pitchFamily="50" charset="-128"/>
              </a:rPr>
              <a:t>桜川浸水想定区域図</a:t>
            </a:r>
          </a:p>
        </p:txBody>
      </p:sp>
      <p:sp>
        <p:nvSpPr>
          <p:cNvPr id="7" name="フレーム 6"/>
          <p:cNvSpPr/>
          <p:nvPr/>
        </p:nvSpPr>
        <p:spPr>
          <a:xfrm>
            <a:off x="263892" y="5059426"/>
            <a:ext cx="4230773" cy="482737"/>
          </a:xfrm>
          <a:prstGeom prst="frame">
            <a:avLst>
              <a:gd name="adj1" fmla="val 10096"/>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solidFill>
                <a:schemeClr val="tx1"/>
              </a:solidFill>
            </a:endParaRPr>
          </a:p>
        </p:txBody>
      </p:sp>
      <p:sp>
        <p:nvSpPr>
          <p:cNvPr id="8" name="テキスト ボックス 7"/>
          <p:cNvSpPr txBox="1"/>
          <p:nvPr/>
        </p:nvSpPr>
        <p:spPr>
          <a:xfrm>
            <a:off x="708123" y="5116127"/>
            <a:ext cx="3249608" cy="369332"/>
          </a:xfrm>
          <a:prstGeom prst="rect">
            <a:avLst/>
          </a:prstGeom>
          <a:noFill/>
        </p:spPr>
        <p:txBody>
          <a:bodyPr wrap="none" rtlCol="0">
            <a:spAutoFit/>
          </a:bodyPr>
          <a:lstStyle/>
          <a:p>
            <a:r>
              <a:rPr lang="ja-JP" altLang="en-US" dirty="0"/>
              <a:t>霞ヶ浦・桜川周辺地区の危険性</a:t>
            </a:r>
          </a:p>
        </p:txBody>
      </p:sp>
      <p:sp>
        <p:nvSpPr>
          <p:cNvPr id="23" name="二等辺三角形 22"/>
          <p:cNvSpPr/>
          <p:nvPr/>
        </p:nvSpPr>
        <p:spPr>
          <a:xfrm rot="10800000">
            <a:off x="1706561" y="5718898"/>
            <a:ext cx="996779" cy="172995"/>
          </a:xfrm>
          <a:prstGeom prst="triangl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二等辺三角形 23"/>
          <p:cNvSpPr/>
          <p:nvPr/>
        </p:nvSpPr>
        <p:spPr>
          <a:xfrm rot="10800000">
            <a:off x="6510316" y="5728169"/>
            <a:ext cx="996779" cy="172995"/>
          </a:xfrm>
          <a:prstGeom prst="triangl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角丸四角形 46"/>
          <p:cNvSpPr/>
          <p:nvPr/>
        </p:nvSpPr>
        <p:spPr>
          <a:xfrm>
            <a:off x="398960" y="5977573"/>
            <a:ext cx="3580906" cy="675503"/>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ハード・ソフト両面からの</a:t>
            </a:r>
          </a:p>
          <a:p>
            <a:pPr algn="ctr"/>
            <a:r>
              <a:rPr lang="ja-JP" altLang="en-US" sz="2400" dirty="0">
                <a:solidFill>
                  <a:schemeClr val="tx1"/>
                </a:solidFill>
              </a:rPr>
              <a:t>アプローチ</a:t>
            </a:r>
          </a:p>
        </p:txBody>
      </p:sp>
      <p:sp>
        <p:nvSpPr>
          <p:cNvPr id="49" name="角丸四角形 48"/>
          <p:cNvSpPr/>
          <p:nvPr/>
        </p:nvSpPr>
        <p:spPr>
          <a:xfrm>
            <a:off x="5234922" y="5996862"/>
            <a:ext cx="3551697" cy="675503"/>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schemeClr val="tx1"/>
                </a:solidFill>
              </a:rPr>
              <a:t>県内最多の結成率を誇る自主防犯組織</a:t>
            </a:r>
            <a:endParaRPr lang="ja-JP" altLang="en-US" sz="2400" dirty="0">
              <a:solidFill>
                <a:schemeClr val="tx1"/>
              </a:solidFill>
            </a:endParaRPr>
          </a:p>
        </p:txBody>
      </p:sp>
      <p:sp>
        <p:nvSpPr>
          <p:cNvPr id="2" name="テキスト ボックス 1"/>
          <p:cNvSpPr txBox="1"/>
          <p:nvPr/>
        </p:nvSpPr>
        <p:spPr>
          <a:xfrm>
            <a:off x="500597" y="4626079"/>
            <a:ext cx="1403412" cy="261610"/>
          </a:xfrm>
          <a:prstGeom prst="rect">
            <a:avLst/>
          </a:prstGeom>
          <a:noFill/>
        </p:spPr>
        <p:txBody>
          <a:bodyPr wrap="none" rtlCol="0">
            <a:spAutoFit/>
          </a:bodyPr>
          <a:lstStyle/>
          <a:p>
            <a:r>
              <a:rPr lang="ja-JP" altLang="en-US" sz="1100" dirty="0" smtClean="0"/>
              <a:t>出典：土浦市公式</a:t>
            </a:r>
            <a:r>
              <a:rPr lang="en-US" altLang="ja-JP" sz="1100" dirty="0" smtClean="0"/>
              <a:t>HP</a:t>
            </a:r>
            <a:endParaRPr kumimoji="1" lang="ja-JP" altLang="en-US" sz="1100" dirty="0"/>
          </a:p>
        </p:txBody>
      </p:sp>
      <p:sp>
        <p:nvSpPr>
          <p:cNvPr id="25" name="テキスト ボックス 24"/>
          <p:cNvSpPr txBox="1"/>
          <p:nvPr/>
        </p:nvSpPr>
        <p:spPr>
          <a:xfrm>
            <a:off x="2228951" y="4639419"/>
            <a:ext cx="2512226" cy="261610"/>
          </a:xfrm>
          <a:prstGeom prst="rect">
            <a:avLst/>
          </a:prstGeom>
          <a:noFill/>
        </p:spPr>
        <p:txBody>
          <a:bodyPr wrap="none" rtlCol="0">
            <a:spAutoFit/>
          </a:bodyPr>
          <a:lstStyle/>
          <a:p>
            <a:r>
              <a:rPr lang="ja-JP" altLang="en-US" sz="1100" dirty="0" smtClean="0"/>
              <a:t>出典：利根川水系桜川浸水想定区域図</a:t>
            </a:r>
            <a:endParaRPr kumimoji="1" lang="ja-JP" altLang="en-US" sz="1100" dirty="0"/>
          </a:p>
        </p:txBody>
      </p:sp>
    </p:spTree>
    <p:extLst>
      <p:ext uri="{BB962C8B-B14F-4D97-AF65-F5344CB8AC3E}">
        <p14:creationId xmlns:p14="http://schemas.microsoft.com/office/powerpoint/2010/main" val="32354877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フローチャート: 代替処理 18"/>
          <p:cNvSpPr/>
          <p:nvPr/>
        </p:nvSpPr>
        <p:spPr>
          <a:xfrm>
            <a:off x="2341880" y="4998720"/>
            <a:ext cx="833120" cy="430106"/>
          </a:xfrm>
          <a:prstGeom prst="flowChartAlternateProcess">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600" spc="-200" dirty="0" smtClean="0"/>
              <a:t>中学生</a:t>
            </a:r>
            <a:endParaRPr kumimoji="1" lang="ja-JP" altLang="en-US" sz="1600" spc="-200" dirty="0"/>
          </a:p>
        </p:txBody>
      </p:sp>
      <p:sp>
        <p:nvSpPr>
          <p:cNvPr id="6" name="フローチャート: 代替処理 5"/>
          <p:cNvSpPr/>
          <p:nvPr/>
        </p:nvSpPr>
        <p:spPr>
          <a:xfrm>
            <a:off x="1457960" y="3688080"/>
            <a:ext cx="2606040" cy="1981200"/>
          </a:xfrm>
          <a:prstGeom prst="flowChartAlternateProcess">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7" name="フローチャート: 代替処理 36"/>
          <p:cNvSpPr/>
          <p:nvPr/>
        </p:nvSpPr>
        <p:spPr>
          <a:xfrm>
            <a:off x="4536440" y="3698240"/>
            <a:ext cx="2616200" cy="1971040"/>
          </a:xfrm>
          <a:prstGeom prst="flowChartAlternateProcess">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cxnSp>
        <p:nvCxnSpPr>
          <p:cNvPr id="91" name="直線コネクタ 90"/>
          <p:cNvCxnSpPr>
            <a:stCxn id="37" idx="1"/>
            <a:endCxn id="6" idx="3"/>
          </p:cNvCxnSpPr>
          <p:nvPr/>
        </p:nvCxnSpPr>
        <p:spPr>
          <a:xfrm flipH="1" flipV="1">
            <a:off x="4064000" y="4678680"/>
            <a:ext cx="472440" cy="5080"/>
          </a:xfrm>
          <a:prstGeom prst="line">
            <a:avLst/>
          </a:prstGeom>
          <a:ln>
            <a:headEnd type="diamond" w="lg" len="lg"/>
            <a:tailEnd type="diamond" w="lg" len="lg"/>
          </a:ln>
        </p:spPr>
        <p:style>
          <a:lnRef idx="2">
            <a:schemeClr val="accent3"/>
          </a:lnRef>
          <a:fillRef idx="0">
            <a:schemeClr val="accent3"/>
          </a:fillRef>
          <a:effectRef idx="1">
            <a:schemeClr val="accent3"/>
          </a:effectRef>
          <a:fontRef idx="minor">
            <a:schemeClr val="tx1"/>
          </a:fontRef>
        </p:style>
      </p:cxnSp>
      <p:cxnSp>
        <p:nvCxnSpPr>
          <p:cNvPr id="106" name="直線コネクタ 105"/>
          <p:cNvCxnSpPr>
            <a:stCxn id="19" idx="0"/>
            <a:endCxn id="11" idx="2"/>
          </p:cNvCxnSpPr>
          <p:nvPr/>
        </p:nvCxnSpPr>
        <p:spPr>
          <a:xfrm flipV="1">
            <a:off x="2758440" y="4649893"/>
            <a:ext cx="0" cy="348827"/>
          </a:xfrm>
          <a:prstGeom prst="line">
            <a:avLst/>
          </a:prstGeom>
          <a:ln>
            <a:headEnd type="diamond" w="lg" len="lg"/>
            <a:tailEnd type="diamond" w="lg" len="lg"/>
          </a:ln>
        </p:spPr>
        <p:style>
          <a:lnRef idx="2">
            <a:schemeClr val="accent3"/>
          </a:lnRef>
          <a:fillRef idx="0">
            <a:schemeClr val="accent3"/>
          </a:fillRef>
          <a:effectRef idx="1">
            <a:schemeClr val="accent3"/>
          </a:effectRef>
          <a:fontRef idx="minor">
            <a:schemeClr val="tx1"/>
          </a:fontRef>
        </p:style>
      </p:cxnSp>
      <p:cxnSp>
        <p:nvCxnSpPr>
          <p:cNvPr id="53" name="直線コネクタ 52"/>
          <p:cNvCxnSpPr>
            <a:stCxn id="17" idx="2"/>
            <a:endCxn id="6" idx="0"/>
          </p:cNvCxnSpPr>
          <p:nvPr/>
        </p:nvCxnSpPr>
        <p:spPr>
          <a:xfrm flipH="1">
            <a:off x="2760980" y="2529839"/>
            <a:ext cx="1562100" cy="1158241"/>
          </a:xfrm>
          <a:prstGeom prst="line">
            <a:avLst/>
          </a:prstGeom>
          <a:ln>
            <a:headEnd type="diamond" w="lg" len="lg"/>
            <a:tailEnd type="diamond" w="lg" len="lg"/>
          </a:ln>
        </p:spPr>
        <p:style>
          <a:lnRef idx="2">
            <a:schemeClr val="accent3"/>
          </a:lnRef>
          <a:fillRef idx="0">
            <a:schemeClr val="accent3"/>
          </a:fillRef>
          <a:effectRef idx="1">
            <a:schemeClr val="accent3"/>
          </a:effectRef>
          <a:fontRef idx="minor">
            <a:schemeClr val="tx1"/>
          </a:fontRef>
        </p:style>
      </p:cxnSp>
      <p:cxnSp>
        <p:nvCxnSpPr>
          <p:cNvPr id="70" name="直線コネクタ 69"/>
          <p:cNvCxnSpPr>
            <a:stCxn id="17" idx="2"/>
            <a:endCxn id="37" idx="0"/>
          </p:cNvCxnSpPr>
          <p:nvPr/>
        </p:nvCxnSpPr>
        <p:spPr>
          <a:xfrm>
            <a:off x="4323080" y="2529839"/>
            <a:ext cx="1521460" cy="1168401"/>
          </a:xfrm>
          <a:prstGeom prst="line">
            <a:avLst/>
          </a:prstGeom>
          <a:ln>
            <a:headEnd type="diamond" w="lg" len="lg"/>
            <a:tailEnd type="diamond" w="lg" len="lg"/>
          </a:ln>
        </p:spPr>
        <p:style>
          <a:lnRef idx="2">
            <a:schemeClr val="accent3"/>
          </a:lnRef>
          <a:fillRef idx="0">
            <a:schemeClr val="accent3"/>
          </a:fillRef>
          <a:effectRef idx="1">
            <a:schemeClr val="accent3"/>
          </a:effectRef>
          <a:fontRef idx="minor">
            <a:schemeClr val="tx1"/>
          </a:fontRef>
        </p:style>
      </p:cxnSp>
      <p:sp>
        <p:nvSpPr>
          <p:cNvPr id="2" name="タイトル 1"/>
          <p:cNvSpPr>
            <a:spLocks noGrp="1"/>
          </p:cNvSpPr>
          <p:nvPr>
            <p:ph type="title"/>
          </p:nvPr>
        </p:nvSpPr>
        <p:spPr/>
        <p:txBody>
          <a:bodyPr>
            <a:normAutofit/>
          </a:bodyPr>
          <a:lstStyle/>
          <a:p>
            <a:pPr algn="ctr"/>
            <a:r>
              <a:rPr kumimoji="1" lang="ja-JP" altLang="en-US" sz="3200" dirty="0" smtClean="0">
                <a:solidFill>
                  <a:srgbClr val="FFFF00"/>
                </a:solidFill>
                <a:effectLst>
                  <a:outerShdw blurRad="38100" dist="38100" dir="2700000" algn="tl">
                    <a:srgbClr val="000000">
                      <a:alpha val="43137"/>
                    </a:srgbClr>
                  </a:outerShdw>
                </a:effectLst>
              </a:rPr>
              <a:t>防災・防犯</a:t>
            </a:r>
            <a:endParaRPr kumimoji="1" lang="ja-JP" altLang="en-US" sz="3200" dirty="0">
              <a:solidFill>
                <a:srgbClr val="FFFF00"/>
              </a:solidFill>
              <a:effectLst>
                <a:outerShdw blurRad="38100" dist="38100" dir="2700000" algn="tl">
                  <a:srgbClr val="000000">
                    <a:alpha val="43137"/>
                  </a:srgbClr>
                </a:outerShdw>
              </a:effectLst>
            </a:endParaRPr>
          </a:p>
        </p:txBody>
      </p:sp>
      <p:sp>
        <p:nvSpPr>
          <p:cNvPr id="8" name="フローチャート: 代替処理 7"/>
          <p:cNvSpPr/>
          <p:nvPr/>
        </p:nvSpPr>
        <p:spPr>
          <a:xfrm>
            <a:off x="1478280" y="4982915"/>
            <a:ext cx="833120" cy="447040"/>
          </a:xfrm>
          <a:prstGeom prst="flowChartAlternateProcess">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600" spc="-200" dirty="0" smtClean="0"/>
              <a:t>小学生</a:t>
            </a:r>
            <a:endParaRPr kumimoji="1" lang="ja-JP" altLang="en-US" sz="1600" spc="-200" dirty="0"/>
          </a:p>
        </p:txBody>
      </p:sp>
      <p:sp>
        <p:nvSpPr>
          <p:cNvPr id="11" name="フローチャート: 代替処理 10"/>
          <p:cNvSpPr/>
          <p:nvPr/>
        </p:nvSpPr>
        <p:spPr>
          <a:xfrm>
            <a:off x="2280920" y="4182533"/>
            <a:ext cx="955040" cy="467360"/>
          </a:xfrm>
          <a:prstGeom prst="flowChartAlternateProcess">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dirty="0" smtClean="0"/>
              <a:t>大学生</a:t>
            </a:r>
            <a:endParaRPr kumimoji="1" lang="ja-JP" altLang="en-US" dirty="0"/>
          </a:p>
        </p:txBody>
      </p:sp>
      <p:sp>
        <p:nvSpPr>
          <p:cNvPr id="14" name="フローチャート: 代替処理 13"/>
          <p:cNvSpPr/>
          <p:nvPr/>
        </p:nvSpPr>
        <p:spPr>
          <a:xfrm>
            <a:off x="3161174" y="2865912"/>
            <a:ext cx="2326847" cy="498969"/>
          </a:xfrm>
          <a:prstGeom prst="flowChartAlternateProcess">
            <a:avLst/>
          </a:prstGeom>
          <a:ln w="28575" cmpd="sng"/>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t>町内会・自治体</a:t>
            </a:r>
            <a:endParaRPr kumimoji="1" lang="ja-JP" altLang="en-US" sz="2400" dirty="0"/>
          </a:p>
        </p:txBody>
      </p:sp>
      <p:sp>
        <p:nvSpPr>
          <p:cNvPr id="17" name="フローチャート: 代替処理 16"/>
          <p:cNvSpPr/>
          <p:nvPr/>
        </p:nvSpPr>
        <p:spPr>
          <a:xfrm>
            <a:off x="3429000" y="2097088"/>
            <a:ext cx="1788160" cy="432751"/>
          </a:xfrm>
          <a:prstGeom prst="flowChartAlternateProcess">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dirty="0" smtClean="0"/>
              <a:t>土浦市</a:t>
            </a:r>
            <a:endParaRPr kumimoji="1" lang="ja-JP" altLang="en-US" sz="2000" dirty="0"/>
          </a:p>
        </p:txBody>
      </p:sp>
      <p:sp>
        <p:nvSpPr>
          <p:cNvPr id="20" name="フローチャート: 代替処理 19"/>
          <p:cNvSpPr/>
          <p:nvPr/>
        </p:nvSpPr>
        <p:spPr>
          <a:xfrm>
            <a:off x="3205480" y="4990817"/>
            <a:ext cx="833120" cy="447040"/>
          </a:xfrm>
          <a:prstGeom prst="flowChartAlternateProcess">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600" spc="-200" dirty="0" smtClean="0"/>
              <a:t>高校生</a:t>
            </a:r>
            <a:endParaRPr kumimoji="1" lang="ja-JP" altLang="en-US" sz="1600" spc="-200" dirty="0"/>
          </a:p>
        </p:txBody>
      </p:sp>
      <p:sp>
        <p:nvSpPr>
          <p:cNvPr id="22" name="フローチャート: 代替処理 21"/>
          <p:cNvSpPr/>
          <p:nvPr/>
        </p:nvSpPr>
        <p:spPr>
          <a:xfrm>
            <a:off x="6131560" y="4998720"/>
            <a:ext cx="919480" cy="447040"/>
          </a:xfrm>
          <a:prstGeom prst="flowChartAlternateProcess">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smtClean="0"/>
              <a:t>高齢者</a:t>
            </a:r>
            <a:endParaRPr kumimoji="1" lang="ja-JP" altLang="en-US" dirty="0"/>
          </a:p>
        </p:txBody>
      </p:sp>
      <p:sp>
        <p:nvSpPr>
          <p:cNvPr id="23" name="フローチャート: 代替処理 22"/>
          <p:cNvSpPr/>
          <p:nvPr/>
        </p:nvSpPr>
        <p:spPr>
          <a:xfrm>
            <a:off x="4572000" y="5008880"/>
            <a:ext cx="1534160" cy="426720"/>
          </a:xfrm>
          <a:prstGeom prst="flowChartAlternateProcess">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smtClean="0"/>
              <a:t>社会的弱者</a:t>
            </a:r>
            <a:endParaRPr kumimoji="1" lang="ja-JP" altLang="en-US" dirty="0"/>
          </a:p>
        </p:txBody>
      </p:sp>
      <p:sp>
        <p:nvSpPr>
          <p:cNvPr id="27" name="コンテンツ プレースホルダー 25"/>
          <p:cNvSpPr txBox="1">
            <a:spLocks/>
          </p:cNvSpPr>
          <p:nvPr/>
        </p:nvSpPr>
        <p:spPr>
          <a:xfrm>
            <a:off x="2164080" y="3718561"/>
            <a:ext cx="1249680" cy="44703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Clr>
                <a:srgbClr val="8EDEE7"/>
              </a:buClr>
              <a:buFont typeface="Wingdings" panose="05000000000000000000" pitchFamily="2" charset="2"/>
              <a:buNone/>
              <a:defRPr kumimoji="1" sz="3600" b="1" kern="1200" spc="-200" baseline="0">
                <a:ln>
                  <a:noFill/>
                </a:ln>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8EDEE7"/>
              </a:buClr>
              <a:buFont typeface="Wingdings" panose="05000000000000000000" pitchFamily="2" charset="2"/>
              <a:buChar char="n"/>
              <a:defRPr kumimoji="1" sz="2400" kern="1200" spc="-200" baseline="0">
                <a:ln>
                  <a:noFill/>
                </a:ln>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n"/>
              <a:defRPr kumimoji="1" sz="2000" kern="1200" baseline="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n"/>
              <a:defRPr kumimoji="1" sz="1800" kern="1200" baseline="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n"/>
              <a:defRPr kumimoji="1"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2400" dirty="0" smtClean="0"/>
              <a:t>学生</a:t>
            </a:r>
            <a:endParaRPr lang="ja-JP" altLang="en-US" sz="2400" dirty="0"/>
          </a:p>
        </p:txBody>
      </p:sp>
      <p:sp>
        <p:nvSpPr>
          <p:cNvPr id="29" name="角丸四角形 28"/>
          <p:cNvSpPr/>
          <p:nvPr/>
        </p:nvSpPr>
        <p:spPr>
          <a:xfrm>
            <a:off x="596660" y="5963920"/>
            <a:ext cx="7971000" cy="632818"/>
          </a:xfrm>
          <a:prstGeom prst="round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400" dirty="0" smtClean="0">
                <a:solidFill>
                  <a:schemeClr val="tx1"/>
                </a:solidFill>
              </a:rPr>
              <a:t>互いに支え合い、自分たちで安心・安全を生み出すまちへ</a:t>
            </a:r>
            <a:endParaRPr kumimoji="1" lang="ja-JP" altLang="en-US" sz="2400" dirty="0">
              <a:solidFill>
                <a:schemeClr val="tx1"/>
              </a:solidFill>
            </a:endParaRPr>
          </a:p>
        </p:txBody>
      </p:sp>
      <p:pic>
        <p:nvPicPr>
          <p:cNvPr id="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7774" y="960839"/>
            <a:ext cx="2276517" cy="1707388"/>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 name="コンテンツ プレースホルダー 25"/>
          <p:cNvSpPr txBox="1">
            <a:spLocks/>
          </p:cNvSpPr>
          <p:nvPr/>
        </p:nvSpPr>
        <p:spPr>
          <a:xfrm>
            <a:off x="5222240" y="3759201"/>
            <a:ext cx="1249680" cy="44703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Clr>
                <a:srgbClr val="8EDEE7"/>
              </a:buClr>
              <a:buFont typeface="Wingdings" panose="05000000000000000000" pitchFamily="2" charset="2"/>
              <a:buNone/>
              <a:defRPr kumimoji="1" sz="3600" b="1" kern="1200" spc="-200" baseline="0">
                <a:ln>
                  <a:noFill/>
                </a:ln>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8EDEE7"/>
              </a:buClr>
              <a:buFont typeface="Wingdings" panose="05000000000000000000" pitchFamily="2" charset="2"/>
              <a:buChar char="n"/>
              <a:defRPr kumimoji="1" sz="2400" kern="1200" spc="-200" baseline="0">
                <a:ln>
                  <a:noFill/>
                </a:ln>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n"/>
              <a:defRPr kumimoji="1" sz="2000" kern="1200" baseline="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n"/>
              <a:defRPr kumimoji="1" sz="1800" kern="1200" baseline="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n"/>
              <a:defRPr kumimoji="1"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2400" dirty="0" smtClean="0"/>
              <a:t>住民</a:t>
            </a:r>
            <a:endParaRPr lang="ja-JP" altLang="en-US" sz="2400" dirty="0"/>
          </a:p>
        </p:txBody>
      </p:sp>
      <p:pic>
        <p:nvPicPr>
          <p:cNvPr id="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668" y="1694958"/>
            <a:ext cx="2305252" cy="153171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 name="テキスト ボックス 38"/>
          <p:cNvSpPr txBox="1"/>
          <p:nvPr/>
        </p:nvSpPr>
        <p:spPr>
          <a:xfrm>
            <a:off x="5808980" y="2383409"/>
            <a:ext cx="3131820" cy="646331"/>
          </a:xfrm>
          <a:prstGeom prst="rect">
            <a:avLst/>
          </a:prstGeom>
          <a:noFill/>
        </p:spPr>
        <p:txBody>
          <a:bodyPr wrap="square" rtlCol="0">
            <a:spAutoFit/>
          </a:bodyPr>
          <a:lstStyle/>
          <a:p>
            <a:r>
              <a:rPr lang="ja-JP" altLang="en-US" dirty="0" smtClean="0"/>
              <a:t>防犯ステーションまちばん</a:t>
            </a:r>
            <a:endParaRPr kumimoji="1" lang="en-US" altLang="ja-JP" dirty="0" smtClean="0"/>
          </a:p>
          <a:p>
            <a:r>
              <a:rPr lang="ja-JP" altLang="en-US" dirty="0" smtClean="0"/>
              <a:t>　　＠荒川沖駅前、神立駅前</a:t>
            </a:r>
            <a:endParaRPr kumimoji="1" lang="ja-JP" altLang="en-US" dirty="0"/>
          </a:p>
        </p:txBody>
      </p:sp>
      <p:pic>
        <p:nvPicPr>
          <p:cNvPr id="4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8542" y="2988965"/>
            <a:ext cx="2095458" cy="1573906"/>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1" name="テキスト ボックス 40"/>
          <p:cNvSpPr txBox="1"/>
          <p:nvPr/>
        </p:nvSpPr>
        <p:spPr>
          <a:xfrm>
            <a:off x="6869430" y="4222369"/>
            <a:ext cx="2274570" cy="646331"/>
          </a:xfrm>
          <a:prstGeom prst="rect">
            <a:avLst/>
          </a:prstGeom>
          <a:noFill/>
        </p:spPr>
        <p:txBody>
          <a:bodyPr wrap="square" rtlCol="0">
            <a:spAutoFit/>
          </a:bodyPr>
          <a:lstStyle/>
          <a:p>
            <a:r>
              <a:rPr kumimoji="1" lang="ja-JP" altLang="en-US" dirty="0" smtClean="0"/>
              <a:t>ジョギングパトロール</a:t>
            </a:r>
            <a:endParaRPr kumimoji="1" lang="en-US" altLang="ja-JP" dirty="0" smtClean="0"/>
          </a:p>
          <a:p>
            <a:r>
              <a:rPr lang="ja-JP" altLang="en-US" dirty="0" smtClean="0"/>
              <a:t>　　＠茨城県つくば市</a:t>
            </a:r>
            <a:endParaRPr kumimoji="1" lang="ja-JP" altLang="en-US" dirty="0"/>
          </a:p>
        </p:txBody>
      </p:sp>
      <p:sp>
        <p:nvSpPr>
          <p:cNvPr id="42" name="正方形/長方形 41"/>
          <p:cNvSpPr/>
          <p:nvPr/>
        </p:nvSpPr>
        <p:spPr>
          <a:xfrm>
            <a:off x="288545" y="2845963"/>
            <a:ext cx="1994457" cy="646331"/>
          </a:xfrm>
          <a:prstGeom prst="rect">
            <a:avLst/>
          </a:prstGeom>
        </p:spPr>
        <p:txBody>
          <a:bodyPr wrap="none">
            <a:spAutoFit/>
          </a:bodyPr>
          <a:lstStyle/>
          <a:p>
            <a:r>
              <a:rPr lang="ja-JP" altLang="en-US" dirty="0" err="1"/>
              <a:t>まもりん</a:t>
            </a:r>
            <a:r>
              <a:rPr lang="ja-JP" altLang="en-US" dirty="0"/>
              <a:t>ピック姫路</a:t>
            </a:r>
            <a:endParaRPr lang="en-US" altLang="ja-JP" dirty="0"/>
          </a:p>
          <a:p>
            <a:r>
              <a:rPr lang="ja-JP" altLang="en-US" dirty="0"/>
              <a:t>＠兵庫県姫路市</a:t>
            </a:r>
            <a:endParaRPr lang="en-US" altLang="ja-JP" dirty="0"/>
          </a:p>
        </p:txBody>
      </p:sp>
      <p:cxnSp>
        <p:nvCxnSpPr>
          <p:cNvPr id="44" name="直線コネクタ 43"/>
          <p:cNvCxnSpPr>
            <a:stCxn id="17" idx="2"/>
            <a:endCxn id="14" idx="0"/>
          </p:cNvCxnSpPr>
          <p:nvPr/>
        </p:nvCxnSpPr>
        <p:spPr>
          <a:xfrm>
            <a:off x="4323080" y="2529839"/>
            <a:ext cx="1518" cy="336073"/>
          </a:xfrm>
          <a:prstGeom prst="line">
            <a:avLst/>
          </a:prstGeom>
          <a:ln>
            <a:headEnd type="diamond" w="lg" len="lg"/>
            <a:tailEnd type="diamond" w="lg" len="lg"/>
          </a:ln>
        </p:spPr>
        <p:style>
          <a:lnRef idx="2">
            <a:schemeClr val="accent3"/>
          </a:lnRef>
          <a:fillRef idx="0">
            <a:schemeClr val="accent3"/>
          </a:fillRef>
          <a:effectRef idx="1">
            <a:schemeClr val="accent3"/>
          </a:effectRef>
          <a:fontRef idx="minor">
            <a:schemeClr val="tx1"/>
          </a:fontRef>
        </p:style>
      </p:cxnSp>
      <p:cxnSp>
        <p:nvCxnSpPr>
          <p:cNvPr id="56" name="直線コネクタ 55"/>
          <p:cNvCxnSpPr>
            <a:stCxn id="14" idx="2"/>
            <a:endCxn id="6" idx="0"/>
          </p:cNvCxnSpPr>
          <p:nvPr/>
        </p:nvCxnSpPr>
        <p:spPr>
          <a:xfrm flipH="1">
            <a:off x="2760980" y="3364881"/>
            <a:ext cx="1563618" cy="323199"/>
          </a:xfrm>
          <a:prstGeom prst="line">
            <a:avLst/>
          </a:prstGeom>
          <a:ln>
            <a:headEnd type="diamond" w="lg" len="lg"/>
            <a:tailEnd type="diamond" w="lg" len="lg"/>
          </a:ln>
        </p:spPr>
        <p:style>
          <a:lnRef idx="2">
            <a:schemeClr val="accent3"/>
          </a:lnRef>
          <a:fillRef idx="0">
            <a:schemeClr val="accent3"/>
          </a:fillRef>
          <a:effectRef idx="1">
            <a:schemeClr val="accent3"/>
          </a:effectRef>
          <a:fontRef idx="minor">
            <a:schemeClr val="tx1"/>
          </a:fontRef>
        </p:style>
      </p:cxnSp>
      <p:cxnSp>
        <p:nvCxnSpPr>
          <p:cNvPr id="64" name="直線コネクタ 63"/>
          <p:cNvCxnSpPr>
            <a:stCxn id="14" idx="2"/>
            <a:endCxn id="37" idx="0"/>
          </p:cNvCxnSpPr>
          <p:nvPr/>
        </p:nvCxnSpPr>
        <p:spPr>
          <a:xfrm>
            <a:off x="4324598" y="3364881"/>
            <a:ext cx="1519942" cy="333359"/>
          </a:xfrm>
          <a:prstGeom prst="line">
            <a:avLst/>
          </a:prstGeom>
          <a:ln>
            <a:headEnd type="diamond" w="lg" len="lg"/>
            <a:tailEnd type="diamond" w="lg" len="lg"/>
          </a:ln>
        </p:spPr>
        <p:style>
          <a:lnRef idx="2">
            <a:schemeClr val="accent3"/>
          </a:lnRef>
          <a:fillRef idx="0">
            <a:schemeClr val="accent3"/>
          </a:fillRef>
          <a:effectRef idx="1">
            <a:schemeClr val="accent3"/>
          </a:effectRef>
          <a:fontRef idx="minor">
            <a:schemeClr val="tx1"/>
          </a:fontRef>
        </p:style>
      </p:cxnSp>
      <p:sp>
        <p:nvSpPr>
          <p:cNvPr id="81" name="フローチャート: 代替処理 80"/>
          <p:cNvSpPr/>
          <p:nvPr/>
        </p:nvSpPr>
        <p:spPr>
          <a:xfrm>
            <a:off x="5120640" y="4182533"/>
            <a:ext cx="1442720" cy="467360"/>
          </a:xfrm>
          <a:prstGeom prst="flowChartAlternateProcess">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smtClean="0"/>
              <a:t>若手世代</a:t>
            </a:r>
            <a:endParaRPr kumimoji="1" lang="ja-JP" altLang="en-US" dirty="0"/>
          </a:p>
        </p:txBody>
      </p:sp>
      <p:sp>
        <p:nvSpPr>
          <p:cNvPr id="83" name="円/楕円 82"/>
          <p:cNvSpPr/>
          <p:nvPr/>
        </p:nvSpPr>
        <p:spPr>
          <a:xfrm>
            <a:off x="4917440" y="4104640"/>
            <a:ext cx="1798320" cy="599440"/>
          </a:xfrm>
          <a:prstGeom prst="ellipse">
            <a:avLst/>
          </a:prstGeom>
          <a:noFill/>
          <a:ln w="38100" cmpd="sng">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6" name="円/楕円 85"/>
          <p:cNvSpPr/>
          <p:nvPr/>
        </p:nvSpPr>
        <p:spPr>
          <a:xfrm>
            <a:off x="4297680" y="4907280"/>
            <a:ext cx="3088640" cy="650240"/>
          </a:xfrm>
          <a:prstGeom prst="ellipse">
            <a:avLst/>
          </a:prstGeom>
          <a:noFill/>
          <a:ln w="38100" cmpd="sng">
            <a:solidFill>
              <a:schemeClr val="accent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85" name="ストライプ矢印 84"/>
          <p:cNvSpPr/>
          <p:nvPr/>
        </p:nvSpPr>
        <p:spPr>
          <a:xfrm rot="5400000">
            <a:off x="5620692" y="4596443"/>
            <a:ext cx="386080" cy="337194"/>
          </a:xfrm>
          <a:prstGeom prst="striped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sp>
        <p:nvSpPr>
          <p:cNvPr id="84" name="ストライプ矢印 83"/>
          <p:cNvSpPr/>
          <p:nvPr/>
        </p:nvSpPr>
        <p:spPr>
          <a:xfrm rot="1622144">
            <a:off x="3277150" y="4612293"/>
            <a:ext cx="1378412" cy="337194"/>
          </a:xfrm>
          <a:prstGeom prst="striped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cxnSp>
        <p:nvCxnSpPr>
          <p:cNvPr id="109" name="直線コネクタ 108"/>
          <p:cNvCxnSpPr>
            <a:stCxn id="8" idx="0"/>
            <a:endCxn id="11" idx="2"/>
          </p:cNvCxnSpPr>
          <p:nvPr/>
        </p:nvCxnSpPr>
        <p:spPr>
          <a:xfrm flipV="1">
            <a:off x="1894840" y="4649893"/>
            <a:ext cx="863600" cy="333022"/>
          </a:xfrm>
          <a:prstGeom prst="line">
            <a:avLst/>
          </a:prstGeom>
          <a:ln>
            <a:headEnd type="diamond" w="lg" len="lg"/>
            <a:tailEnd type="diamond" w="lg" len="lg"/>
          </a:ln>
        </p:spPr>
        <p:style>
          <a:lnRef idx="2">
            <a:schemeClr val="accent3"/>
          </a:lnRef>
          <a:fillRef idx="0">
            <a:schemeClr val="accent3"/>
          </a:fillRef>
          <a:effectRef idx="1">
            <a:schemeClr val="accent3"/>
          </a:effectRef>
          <a:fontRef idx="minor">
            <a:schemeClr val="tx1"/>
          </a:fontRef>
        </p:style>
      </p:cxnSp>
      <p:cxnSp>
        <p:nvCxnSpPr>
          <p:cNvPr id="112" name="直線コネクタ 111"/>
          <p:cNvCxnSpPr>
            <a:stCxn id="20" idx="0"/>
            <a:endCxn id="11" idx="2"/>
          </p:cNvCxnSpPr>
          <p:nvPr/>
        </p:nvCxnSpPr>
        <p:spPr>
          <a:xfrm flipH="1" flipV="1">
            <a:off x="2758440" y="4649893"/>
            <a:ext cx="863600" cy="340924"/>
          </a:xfrm>
          <a:prstGeom prst="line">
            <a:avLst/>
          </a:prstGeom>
          <a:ln>
            <a:headEnd type="diamond" w="lg" len="lg"/>
            <a:tailEnd type="diamond" w="lg" len="lg"/>
          </a:ln>
        </p:spPr>
        <p:style>
          <a:lnRef idx="2">
            <a:schemeClr val="accent3"/>
          </a:lnRef>
          <a:fillRef idx="0">
            <a:schemeClr val="accent3"/>
          </a:fillRef>
          <a:effectRef idx="1">
            <a:schemeClr val="accent3"/>
          </a:effectRef>
          <a:fontRef idx="minor">
            <a:schemeClr val="tx1"/>
          </a:fontRef>
        </p:style>
      </p:cxnSp>
      <p:sp>
        <p:nvSpPr>
          <p:cNvPr id="82" name="円/楕円 81"/>
          <p:cNvSpPr/>
          <p:nvPr/>
        </p:nvSpPr>
        <p:spPr>
          <a:xfrm>
            <a:off x="2113280" y="4104640"/>
            <a:ext cx="1300480" cy="599440"/>
          </a:xfrm>
          <a:prstGeom prst="ellipse">
            <a:avLst/>
          </a:prstGeom>
          <a:noFill/>
          <a:ln w="38100" cmpd="sng">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38" name="グループ化 37"/>
          <p:cNvGrpSpPr/>
          <p:nvPr/>
        </p:nvGrpSpPr>
        <p:grpSpPr>
          <a:xfrm>
            <a:off x="-1" y="0"/>
            <a:ext cx="9144001" cy="704850"/>
            <a:chOff x="-1" y="0"/>
            <a:chExt cx="9144001" cy="704850"/>
          </a:xfrm>
        </p:grpSpPr>
        <p:graphicFrame>
          <p:nvGraphicFramePr>
            <p:cNvPr id="43" name="図表 42"/>
            <p:cNvGraphicFramePr/>
            <p:nvPr>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45" name="図 4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sp>
        <p:nvSpPr>
          <p:cNvPr id="46" name="フローチャート: 代替処理 45"/>
          <p:cNvSpPr/>
          <p:nvPr/>
        </p:nvSpPr>
        <p:spPr>
          <a:xfrm>
            <a:off x="2344493" y="4977713"/>
            <a:ext cx="833120" cy="447040"/>
          </a:xfrm>
          <a:prstGeom prst="flowChartAlternateProcess">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600" spc="-200" dirty="0" smtClean="0"/>
              <a:t>中学生</a:t>
            </a:r>
            <a:endParaRPr kumimoji="1" lang="ja-JP" altLang="en-US" sz="1600" spc="-200" dirty="0"/>
          </a:p>
        </p:txBody>
      </p:sp>
    </p:spTree>
    <p:extLst>
      <p:ext uri="{BB962C8B-B14F-4D97-AF65-F5344CB8AC3E}">
        <p14:creationId xmlns:p14="http://schemas.microsoft.com/office/powerpoint/2010/main" val="9507812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500"/>
                                        <p:tgtEl>
                                          <p:spTgt spid="8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fade">
                                      <p:cBhvr>
                                        <p:cTn id="12" dur="500"/>
                                        <p:tgtEl>
                                          <p:spTgt spid="8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fade">
                                      <p:cBhvr>
                                        <p:cTn id="15" dur="500"/>
                                        <p:tgtEl>
                                          <p:spTgt spid="83"/>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84"/>
                                        </p:tgtEl>
                                        <p:attrNameLst>
                                          <p:attrName>style.visibility</p:attrName>
                                        </p:attrNameLst>
                                      </p:cBhvr>
                                      <p:to>
                                        <p:strVal val="visible"/>
                                      </p:to>
                                    </p:set>
                                    <p:anim calcmode="lin" valueType="num">
                                      <p:cBhvr>
                                        <p:cTn id="20" dur="500" fill="hold"/>
                                        <p:tgtEl>
                                          <p:spTgt spid="84"/>
                                        </p:tgtEl>
                                        <p:attrNameLst>
                                          <p:attrName>ppt_w</p:attrName>
                                        </p:attrNameLst>
                                      </p:cBhvr>
                                      <p:tavLst>
                                        <p:tav tm="0">
                                          <p:val>
                                            <p:fltVal val="0"/>
                                          </p:val>
                                        </p:tav>
                                        <p:tav tm="100000">
                                          <p:val>
                                            <p:strVal val="#ppt_w"/>
                                          </p:val>
                                        </p:tav>
                                      </p:tavLst>
                                    </p:anim>
                                    <p:anim calcmode="lin" valueType="num">
                                      <p:cBhvr>
                                        <p:cTn id="21" dur="500" fill="hold"/>
                                        <p:tgtEl>
                                          <p:spTgt spid="84"/>
                                        </p:tgtEl>
                                        <p:attrNameLst>
                                          <p:attrName>ppt_h</p:attrName>
                                        </p:attrNameLst>
                                      </p:cBhvr>
                                      <p:tavLst>
                                        <p:tav tm="0">
                                          <p:val>
                                            <p:fltVal val="0"/>
                                          </p:val>
                                        </p:tav>
                                        <p:tav tm="100000">
                                          <p:val>
                                            <p:strVal val="#ppt_h"/>
                                          </p:val>
                                        </p:tav>
                                      </p:tavLst>
                                    </p:anim>
                                    <p:animEffect transition="in" filter="fade">
                                      <p:cBhvr>
                                        <p:cTn id="22" dur="500"/>
                                        <p:tgtEl>
                                          <p:spTgt spid="8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5"/>
                                        </p:tgtEl>
                                        <p:attrNameLst>
                                          <p:attrName>style.visibility</p:attrName>
                                        </p:attrNameLst>
                                      </p:cBhvr>
                                      <p:to>
                                        <p:strVal val="visible"/>
                                      </p:to>
                                    </p:set>
                                    <p:anim calcmode="lin" valueType="num">
                                      <p:cBhvr>
                                        <p:cTn id="25" dur="500" fill="hold"/>
                                        <p:tgtEl>
                                          <p:spTgt spid="85"/>
                                        </p:tgtEl>
                                        <p:attrNameLst>
                                          <p:attrName>ppt_w</p:attrName>
                                        </p:attrNameLst>
                                      </p:cBhvr>
                                      <p:tavLst>
                                        <p:tav tm="0">
                                          <p:val>
                                            <p:fltVal val="0"/>
                                          </p:val>
                                        </p:tav>
                                        <p:tav tm="100000">
                                          <p:val>
                                            <p:strVal val="#ppt_w"/>
                                          </p:val>
                                        </p:tav>
                                      </p:tavLst>
                                    </p:anim>
                                    <p:anim calcmode="lin" valueType="num">
                                      <p:cBhvr>
                                        <p:cTn id="26" dur="500" fill="hold"/>
                                        <p:tgtEl>
                                          <p:spTgt spid="85"/>
                                        </p:tgtEl>
                                        <p:attrNameLst>
                                          <p:attrName>ppt_h</p:attrName>
                                        </p:attrNameLst>
                                      </p:cBhvr>
                                      <p:tavLst>
                                        <p:tav tm="0">
                                          <p:val>
                                            <p:fltVal val="0"/>
                                          </p:val>
                                        </p:tav>
                                        <p:tav tm="100000">
                                          <p:val>
                                            <p:strVal val="#ppt_h"/>
                                          </p:val>
                                        </p:tav>
                                      </p:tavLst>
                                    </p:anim>
                                    <p:animEffect transition="in" filter="fade">
                                      <p:cBhvr>
                                        <p:cTn id="27" dur="500"/>
                                        <p:tgtEl>
                                          <p:spTgt spid="8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500"/>
                                        <p:tgtEl>
                                          <p:spTgt spid="42"/>
                                        </p:tgtEl>
                                      </p:cBhvr>
                                    </p:animEffect>
                                  </p:childTnLst>
                                </p:cTn>
                              </p:par>
                              <p:par>
                                <p:cTn id="36" presetID="10" presetClass="entr" presetSubtype="0"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9" grpId="0"/>
      <p:bldP spid="41" grpId="0"/>
      <p:bldP spid="42" grpId="0"/>
      <p:bldP spid="83" grpId="0" animBg="1"/>
      <p:bldP spid="86" grpId="0" animBg="1"/>
      <p:bldP spid="85" grpId="0" animBg="1"/>
      <p:bldP spid="84" grpId="0" animBg="1"/>
      <p:bldP spid="8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pPr algn="ctr"/>
            <a:r>
              <a:rPr lang="ja-JP" altLang="en-US" sz="3200" b="1" dirty="0"/>
              <a:t>現状</a:t>
            </a:r>
            <a:endParaRPr kumimoji="1" lang="ja-JP" altLang="en-US" sz="3200" b="1" dirty="0"/>
          </a:p>
        </p:txBody>
      </p:sp>
      <p:graphicFrame>
        <p:nvGraphicFramePr>
          <p:cNvPr id="3" name="図表 2"/>
          <p:cNvGraphicFramePr/>
          <p:nvPr>
            <p:extLst>
              <p:ext uri="{D42A27DB-BD31-4B8C-83A1-F6EECF244321}">
                <p14:modId xmlns:p14="http://schemas.microsoft.com/office/powerpoint/2010/main" val="2036890968"/>
              </p:ext>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図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pic>
        <p:nvPicPr>
          <p:cNvPr id="5" name="図 4"/>
          <p:cNvPicPr>
            <a:picLocks noChangeAspect="1"/>
          </p:cNvPicPr>
          <p:nvPr/>
        </p:nvPicPr>
        <p:blipFill rotWithShape="1">
          <a:blip r:embed="rId8" cstate="print">
            <a:extLst>
              <a:ext uri="{28A0092B-C50C-407E-A947-70E740481C1C}">
                <a14:useLocalDpi xmlns:a14="http://schemas.microsoft.com/office/drawing/2010/main" val="0"/>
              </a:ext>
            </a:extLst>
          </a:blip>
          <a:srcRect t="78078" b="3784"/>
          <a:stretch/>
        </p:blipFill>
        <p:spPr>
          <a:xfrm>
            <a:off x="0" y="6474940"/>
            <a:ext cx="9144000" cy="383059"/>
          </a:xfrm>
          <a:prstGeom prst="rect">
            <a:avLst/>
          </a:prstGeom>
        </p:spPr>
      </p:pic>
      <p:sp>
        <p:nvSpPr>
          <p:cNvPr id="6" name="テキスト ボックス 5"/>
          <p:cNvSpPr txBox="1"/>
          <p:nvPr/>
        </p:nvSpPr>
        <p:spPr>
          <a:xfrm>
            <a:off x="8319074" y="6197941"/>
            <a:ext cx="1095633" cy="276999"/>
          </a:xfrm>
          <a:prstGeom prst="rect">
            <a:avLst/>
          </a:prstGeom>
          <a:noFill/>
        </p:spPr>
        <p:txBody>
          <a:bodyPr wrap="square" rtlCol="0">
            <a:spAutoFit/>
          </a:bodyPr>
          <a:lstStyle/>
          <a:p>
            <a:r>
              <a:rPr kumimoji="1" lang="ja-JP" altLang="en-US" sz="1200" dirty="0" smtClean="0"/>
              <a:t>班員撮影</a:t>
            </a:r>
            <a:endParaRPr kumimoji="1" lang="ja-JP" altLang="en-US" sz="1200" dirty="0"/>
          </a:p>
        </p:txBody>
      </p:sp>
      <p:pic>
        <p:nvPicPr>
          <p:cNvPr id="7" name="図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110571" y="1504554"/>
            <a:ext cx="2962699" cy="2222024"/>
          </a:xfrm>
          <a:prstGeom prst="rect">
            <a:avLst/>
          </a:prstGeom>
        </p:spPr>
      </p:pic>
      <p:pic>
        <p:nvPicPr>
          <p:cNvPr id="8" name="図 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081552" y="1491092"/>
            <a:ext cx="2954587" cy="2215940"/>
          </a:xfrm>
          <a:prstGeom prst="rect">
            <a:avLst/>
          </a:prstGeom>
        </p:spPr>
      </p:pic>
      <p:pic>
        <p:nvPicPr>
          <p:cNvPr id="9" name="図 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081552" y="3984031"/>
            <a:ext cx="2936636" cy="2202477"/>
          </a:xfrm>
          <a:prstGeom prst="rect">
            <a:avLst/>
          </a:prstGeom>
        </p:spPr>
      </p:pic>
      <p:pic>
        <p:nvPicPr>
          <p:cNvPr id="10" name="図 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0483" y="1504554"/>
            <a:ext cx="2936637" cy="2202478"/>
          </a:xfrm>
          <a:prstGeom prst="rect">
            <a:avLst/>
          </a:prstGeom>
        </p:spPr>
      </p:pic>
      <p:pic>
        <p:nvPicPr>
          <p:cNvPr id="11" name="図 1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110571" y="3974257"/>
            <a:ext cx="2962699" cy="2222024"/>
          </a:xfrm>
          <a:prstGeom prst="rect">
            <a:avLst/>
          </a:prstGeom>
        </p:spPr>
      </p:pic>
      <p:sp>
        <p:nvSpPr>
          <p:cNvPr id="12" name="テキスト ボックス 11"/>
          <p:cNvSpPr txBox="1"/>
          <p:nvPr/>
        </p:nvSpPr>
        <p:spPr>
          <a:xfrm>
            <a:off x="113500" y="3291544"/>
            <a:ext cx="2850601" cy="369332"/>
          </a:xfrm>
          <a:prstGeom prst="rect">
            <a:avLst/>
          </a:prstGeom>
          <a:solidFill>
            <a:schemeClr val="bg1"/>
          </a:solidFill>
        </p:spPr>
        <p:txBody>
          <a:bodyPr wrap="square" rtlCol="0">
            <a:spAutoFit/>
          </a:bodyPr>
          <a:lstStyle/>
          <a:p>
            <a:pPr algn="ctr"/>
            <a:r>
              <a:rPr lang="ja-JP" altLang="en-US" dirty="0"/>
              <a:t>農地</a:t>
            </a:r>
            <a:endParaRPr kumimoji="1" lang="ja-JP" altLang="en-US" dirty="0"/>
          </a:p>
        </p:txBody>
      </p:sp>
      <p:sp>
        <p:nvSpPr>
          <p:cNvPr id="13" name="テキスト ボックス 12"/>
          <p:cNvSpPr txBox="1"/>
          <p:nvPr/>
        </p:nvSpPr>
        <p:spPr>
          <a:xfrm>
            <a:off x="3133545" y="3291544"/>
            <a:ext cx="2850601" cy="369332"/>
          </a:xfrm>
          <a:prstGeom prst="rect">
            <a:avLst/>
          </a:prstGeom>
          <a:solidFill>
            <a:schemeClr val="bg1"/>
          </a:solidFill>
        </p:spPr>
        <p:txBody>
          <a:bodyPr wrap="square" rtlCol="0">
            <a:spAutoFit/>
          </a:bodyPr>
          <a:lstStyle/>
          <a:p>
            <a:pPr algn="ctr"/>
            <a:r>
              <a:rPr lang="ja-JP" altLang="en-US" dirty="0" smtClean="0"/>
              <a:t>工場</a:t>
            </a:r>
            <a:r>
              <a:rPr lang="ja-JP" altLang="en-US" dirty="0"/>
              <a:t>立地</a:t>
            </a:r>
            <a:endParaRPr kumimoji="1" lang="ja-JP" altLang="en-US" dirty="0"/>
          </a:p>
        </p:txBody>
      </p:sp>
      <p:sp>
        <p:nvSpPr>
          <p:cNvPr id="14" name="テキスト ボックス 13"/>
          <p:cNvSpPr txBox="1"/>
          <p:nvPr/>
        </p:nvSpPr>
        <p:spPr>
          <a:xfrm>
            <a:off x="6166619" y="3327040"/>
            <a:ext cx="2850601" cy="369332"/>
          </a:xfrm>
          <a:prstGeom prst="rect">
            <a:avLst/>
          </a:prstGeom>
          <a:solidFill>
            <a:schemeClr val="bg1"/>
          </a:solidFill>
        </p:spPr>
        <p:txBody>
          <a:bodyPr wrap="square" rtlCol="0">
            <a:spAutoFit/>
          </a:bodyPr>
          <a:lstStyle/>
          <a:p>
            <a:pPr algn="ctr"/>
            <a:r>
              <a:rPr lang="ja-JP" altLang="en-US" dirty="0" smtClean="0"/>
              <a:t>シャッター</a:t>
            </a:r>
            <a:r>
              <a:rPr lang="ja-JP" altLang="en-US" dirty="0"/>
              <a:t>街</a:t>
            </a:r>
            <a:endParaRPr kumimoji="1" lang="ja-JP" altLang="en-US" dirty="0"/>
          </a:p>
        </p:txBody>
      </p:sp>
      <p:sp>
        <p:nvSpPr>
          <p:cNvPr id="15" name="テキスト ボックス 14"/>
          <p:cNvSpPr txBox="1"/>
          <p:nvPr/>
        </p:nvSpPr>
        <p:spPr>
          <a:xfrm>
            <a:off x="6166619" y="5810115"/>
            <a:ext cx="2850601" cy="369332"/>
          </a:xfrm>
          <a:prstGeom prst="rect">
            <a:avLst/>
          </a:prstGeom>
          <a:solidFill>
            <a:schemeClr val="bg1"/>
          </a:solidFill>
        </p:spPr>
        <p:txBody>
          <a:bodyPr wrap="square" rtlCol="0">
            <a:spAutoFit/>
          </a:bodyPr>
          <a:lstStyle/>
          <a:p>
            <a:pPr algn="ctr"/>
            <a:r>
              <a:rPr kumimoji="1" lang="ja-JP" altLang="en-US" dirty="0" smtClean="0"/>
              <a:t>モール５０５</a:t>
            </a:r>
            <a:endParaRPr kumimoji="1" lang="ja-JP" altLang="en-US" dirty="0"/>
          </a:p>
        </p:txBody>
      </p:sp>
      <p:sp>
        <p:nvSpPr>
          <p:cNvPr id="16" name="テキスト ボックス 15"/>
          <p:cNvSpPr txBox="1"/>
          <p:nvPr/>
        </p:nvSpPr>
        <p:spPr>
          <a:xfrm>
            <a:off x="3133544" y="5807763"/>
            <a:ext cx="2850601" cy="369332"/>
          </a:xfrm>
          <a:prstGeom prst="rect">
            <a:avLst/>
          </a:prstGeom>
          <a:solidFill>
            <a:schemeClr val="bg1"/>
          </a:solidFill>
        </p:spPr>
        <p:txBody>
          <a:bodyPr wrap="square" rtlCol="0">
            <a:spAutoFit/>
          </a:bodyPr>
          <a:lstStyle/>
          <a:p>
            <a:pPr algn="ctr"/>
            <a:r>
              <a:rPr kumimoji="1" lang="ja-JP" altLang="en-US" dirty="0" smtClean="0"/>
              <a:t>おおつの地区</a:t>
            </a:r>
            <a:endParaRPr kumimoji="1" lang="ja-JP" altLang="en-US" dirty="0"/>
          </a:p>
        </p:txBody>
      </p:sp>
      <p:pic>
        <p:nvPicPr>
          <p:cNvPr id="17" name="図 1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0483" y="3974256"/>
            <a:ext cx="2949668" cy="2212251"/>
          </a:xfrm>
          <a:prstGeom prst="rect">
            <a:avLst/>
          </a:prstGeom>
        </p:spPr>
      </p:pic>
      <p:sp>
        <p:nvSpPr>
          <p:cNvPr id="18" name="テキスト ボックス 17"/>
          <p:cNvSpPr txBox="1"/>
          <p:nvPr/>
        </p:nvSpPr>
        <p:spPr>
          <a:xfrm>
            <a:off x="156519" y="5807763"/>
            <a:ext cx="2850601" cy="369332"/>
          </a:xfrm>
          <a:prstGeom prst="rect">
            <a:avLst/>
          </a:prstGeom>
          <a:solidFill>
            <a:schemeClr val="bg1"/>
          </a:solidFill>
        </p:spPr>
        <p:txBody>
          <a:bodyPr wrap="square" rtlCol="0">
            <a:spAutoFit/>
          </a:bodyPr>
          <a:lstStyle/>
          <a:p>
            <a:pPr algn="ctr"/>
            <a:r>
              <a:rPr kumimoji="1" lang="ja-JP" altLang="en-US" dirty="0" smtClean="0"/>
              <a:t>自然資源</a:t>
            </a:r>
            <a:endParaRPr kumimoji="1" lang="ja-JP" altLang="en-US" dirty="0"/>
          </a:p>
        </p:txBody>
      </p:sp>
    </p:spTree>
    <p:extLst>
      <p:ext uri="{BB962C8B-B14F-4D97-AF65-F5344CB8AC3E}">
        <p14:creationId xmlns:p14="http://schemas.microsoft.com/office/powerpoint/2010/main" val="31965175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6" name="図 6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34314" y="3666417"/>
            <a:ext cx="2590160" cy="2716951"/>
          </a:xfrm>
          <a:prstGeom prst="rect">
            <a:avLst/>
          </a:prstGeom>
        </p:spPr>
      </p:pic>
      <p:sp>
        <p:nvSpPr>
          <p:cNvPr id="2" name="タイトル 1"/>
          <p:cNvSpPr>
            <a:spLocks noGrp="1"/>
          </p:cNvSpPr>
          <p:nvPr>
            <p:ph type="title"/>
          </p:nvPr>
        </p:nvSpPr>
        <p:spPr/>
        <p:txBody>
          <a:bodyPr>
            <a:normAutofit/>
          </a:bodyPr>
          <a:lstStyle/>
          <a:p>
            <a:pPr algn="ctr"/>
            <a:r>
              <a:rPr kumimoji="1" lang="ja-JP" altLang="en-US" sz="3600" b="1" dirty="0" smtClean="0"/>
              <a:t>コンセプト</a:t>
            </a:r>
            <a:endParaRPr kumimoji="1" lang="ja-JP" altLang="en-US" sz="3600" b="1" dirty="0"/>
          </a:p>
        </p:txBody>
      </p:sp>
      <p:grpSp>
        <p:nvGrpSpPr>
          <p:cNvPr id="3" name="グループ化 2"/>
          <p:cNvGrpSpPr/>
          <p:nvPr/>
        </p:nvGrpSpPr>
        <p:grpSpPr>
          <a:xfrm>
            <a:off x="-1" y="0"/>
            <a:ext cx="9144001" cy="704850"/>
            <a:chOff x="-1" y="0"/>
            <a:chExt cx="9144001" cy="704850"/>
          </a:xfrm>
        </p:grpSpPr>
        <p:graphicFrame>
          <p:nvGraphicFramePr>
            <p:cNvPr id="4" name="図表 3"/>
            <p:cNvGraphicFramePr/>
            <p:nvPr>
              <p:extLst>
                <p:ext uri="{D42A27DB-BD31-4B8C-83A1-F6EECF244321}">
                  <p14:modId xmlns:p14="http://schemas.microsoft.com/office/powerpoint/2010/main" val="3805601746"/>
                </p:ext>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図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pic>
        <p:nvPicPr>
          <p:cNvPr id="8" name="図 7"/>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5560" b="89847" l="9991" r="89964">
                        <a14:foregroundMark x1="44505" y1="17325" x2="45050" y2="38276"/>
                        <a14:foregroundMark x1="57130" y1="14182" x2="49546" y2="54472"/>
                        <a14:foregroundMark x1="49637" y1="53989" x2="30018" y2="35858"/>
                        <a14:foregroundMark x1="30018" y1="35697" x2="39282" y2="5963"/>
                        <a14:foregroundMark x1="57130" y1="14182" x2="39010" y2="6124"/>
                      </a14:backgroundRemoval>
                    </a14:imgEffect>
                  </a14:imgLayer>
                </a14:imgProps>
              </a:ext>
              <a:ext uri="{28A0092B-C50C-407E-A947-70E740481C1C}">
                <a14:useLocalDpi xmlns:a14="http://schemas.microsoft.com/office/drawing/2010/main" val="0"/>
              </a:ext>
            </a:extLst>
          </a:blip>
          <a:srcRect l="35766" t="8060" r="44144" b="48782"/>
          <a:stretch/>
        </p:blipFill>
        <p:spPr>
          <a:xfrm>
            <a:off x="2241917" y="1279454"/>
            <a:ext cx="1837037" cy="2224217"/>
          </a:xfrm>
          <a:prstGeom prst="rect">
            <a:avLst/>
          </a:prstGeom>
          <a:ln>
            <a:noFill/>
          </a:ln>
          <a:effectLst/>
        </p:spPr>
      </p:pic>
      <p:pic>
        <p:nvPicPr>
          <p:cNvPr id="9" name="図 8"/>
          <p:cNvPicPr>
            <a:picLocks noChangeAspect="1"/>
          </p:cNvPicPr>
          <p:nvPr/>
        </p:nvPicPr>
        <p:blipFill rotWithShape="1">
          <a:blip r:embed="rId11" cstate="print">
            <a:extLst>
              <a:ext uri="{BEBA8EAE-BF5A-486C-A8C5-ECC9F3942E4B}">
                <a14:imgProps xmlns:a14="http://schemas.microsoft.com/office/drawing/2010/main">
                  <a14:imgLayer r:embed="rId12">
                    <a14:imgEffect>
                      <a14:backgroundRemoval t="18453" b="70266" l="44278" r="76794">
                        <a14:foregroundMark x1="53542" y1="18775" x2="60218" y2="22321"/>
                        <a14:foregroundMark x1="60036" y1="22643" x2="55995" y2="31104"/>
                        <a14:foregroundMark x1="56085" y1="31265" x2="76794" y2="40854"/>
                        <a14:foregroundMark x1="76703" y1="40854" x2="71480" y2="70427"/>
                        <a14:foregroundMark x1="71390" y1="70266" x2="44278" y2="51088"/>
                        <a14:foregroundMark x1="44460" y1="51571" x2="48774" y2="23932"/>
                        <a14:foregroundMark x1="48592" y1="23771" x2="53633" y2="18453"/>
                        <a14:foregroundMark x1="52589" y1="36986" x2="68892" y2="46092"/>
                        <a14:foregroundMark x1="65985" y1="44239" x2="67075" y2="61644"/>
                        <a14:foregroundMark x1="51317" y1="47865" x2="53179" y2="26914"/>
                      </a14:backgroundRemoval>
                    </a14:imgEffect>
                  </a14:imgLayer>
                </a14:imgProps>
              </a:ext>
              <a:ext uri="{28A0092B-C50C-407E-A947-70E740481C1C}">
                <a14:useLocalDpi xmlns:a14="http://schemas.microsoft.com/office/drawing/2010/main" val="0"/>
              </a:ext>
            </a:extLst>
          </a:blip>
          <a:srcRect l="48108" t="20228" r="24325" b="31818"/>
          <a:stretch/>
        </p:blipFill>
        <p:spPr>
          <a:xfrm>
            <a:off x="4078954" y="1779338"/>
            <a:ext cx="2520778" cy="2471352"/>
          </a:xfrm>
          <a:prstGeom prst="rect">
            <a:avLst/>
          </a:prstGeom>
        </p:spPr>
      </p:pic>
      <p:pic>
        <p:nvPicPr>
          <p:cNvPr id="10" name="図 9"/>
          <p:cNvPicPr>
            <a:picLocks noChangeAspect="1"/>
          </p:cNvPicPr>
          <p:nvPr/>
        </p:nvPicPr>
        <p:blipFill rotWithShape="1">
          <a:blip r:embed="rId13" cstate="print">
            <a:extLst>
              <a:ext uri="{BEBA8EAE-BF5A-486C-A8C5-ECC9F3942E4B}">
                <a14:imgProps xmlns:a14="http://schemas.microsoft.com/office/drawing/2010/main">
                  <a14:imgLayer r:embed="rId14">
                    <a14:imgEffect>
                      <a14:backgroundRemoval t="42063" b="75101" l="41281" r="62489">
                        <a14:foregroundMark x1="45913" y1="53586" x2="57084" y2="63175"/>
                        <a14:foregroundMark x1="57720" y1="49879" x2="49183" y2="66801"/>
                        <a14:foregroundMark x1="41326" y1="49396" x2="44005" y2="66801"/>
                        <a14:foregroundMark x1="44005" y1="66962" x2="49864" y2="74456"/>
                        <a14:foregroundMark x1="49955" y1="75101" x2="60945" y2="67446"/>
                        <a14:foregroundMark x1="60763" y1="67768" x2="62489" y2="44722"/>
                        <a14:foregroundMark x1="62398" y1="44722" x2="58084" y2="42063"/>
                        <a14:foregroundMark x1="58174" y1="42385" x2="41962" y2="46172"/>
                        <a14:foregroundMark x1="42053" y1="46495" x2="41326" y2="49396"/>
                      </a14:backgroundRemoval>
                    </a14:imgEffect>
                  </a14:imgLayer>
                </a14:imgProps>
              </a:ext>
              <a:ext uri="{28A0092B-C50C-407E-A947-70E740481C1C}">
                <a14:useLocalDpi xmlns:a14="http://schemas.microsoft.com/office/drawing/2010/main" val="0"/>
              </a:ext>
            </a:extLst>
          </a:blip>
          <a:srcRect l="42380" t="43239" r="38278" b="26645"/>
          <a:stretch/>
        </p:blipFill>
        <p:spPr>
          <a:xfrm>
            <a:off x="3252233" y="3490249"/>
            <a:ext cx="1768642" cy="1552074"/>
          </a:xfrm>
          <a:prstGeom prst="rect">
            <a:avLst/>
          </a:prstGeom>
        </p:spPr>
      </p:pic>
      <p:pic>
        <p:nvPicPr>
          <p:cNvPr id="11" name="図 10"/>
          <p:cNvPicPr>
            <a:picLocks noChangeAspect="1"/>
          </p:cNvPicPr>
          <p:nvPr/>
        </p:nvPicPr>
        <p:blipFill rotWithShape="1">
          <a:blip r:embed="rId15" cstate="print">
            <a:extLst>
              <a:ext uri="{BEBA8EAE-BF5A-486C-A8C5-ECC9F3942E4B}">
                <a14:imgProps xmlns:a14="http://schemas.microsoft.com/office/drawing/2010/main">
                  <a14:imgLayer r:embed="rId16">
                    <a14:imgEffect>
                      <a14:backgroundRemoval t="62047" b="96213" l="37648" r="61399">
                        <a14:foregroundMark x1="43642" y1="81708" x2="55450" y2="71878"/>
                        <a14:foregroundMark x1="45958" y1="96293" x2="61444" y2="72280"/>
                        <a14:foregroundMark x1="61262" y1="72280" x2="59809" y2="62047"/>
                        <a14:foregroundMark x1="43143" y1="68735" x2="37648" y2="81225"/>
                        <a14:foregroundMark x1="37648" y1="80902" x2="43597" y2="95810"/>
                        <a14:foregroundMark x1="43688" y1="95649" x2="46503" y2="95810"/>
                        <a14:foregroundMark x1="44868" y1="89525" x2="46866" y2="72925"/>
                        <a14:foregroundMark x1="50454" y1="81547" x2="57584" y2="69702"/>
                        <a14:foregroundMark x1="58492" y1="68251" x2="58856" y2="70991"/>
                        <a14:foregroundMark x1="43869" y1="89041" x2="43688" y2="75826"/>
                        <a14:foregroundMark x1="41190" y1="80902" x2="44051" y2="91136"/>
                        <a14:foregroundMark x1="59855" y1="63820" x2="49955" y2="70427"/>
                        <a14:foregroundMark x1="50045" y1="70749" x2="44914" y2="67687"/>
                      </a14:backgroundRemoval>
                    </a14:imgEffect>
                  </a14:imgLayer>
                </a14:imgProps>
              </a:ext>
              <a:ext uri="{28A0092B-C50C-407E-A947-70E740481C1C}">
                <a14:useLocalDpi xmlns:a14="http://schemas.microsoft.com/office/drawing/2010/main" val="0"/>
              </a:ext>
            </a:extLst>
          </a:blip>
          <a:srcRect l="39080" t="65409" r="39210" b="4475"/>
          <a:stretch/>
        </p:blipFill>
        <p:spPr>
          <a:xfrm>
            <a:off x="2933765" y="4831293"/>
            <a:ext cx="1985210" cy="1552075"/>
          </a:xfrm>
          <a:prstGeom prst="rect">
            <a:avLst/>
          </a:prstGeom>
        </p:spPr>
      </p:pic>
      <p:pic>
        <p:nvPicPr>
          <p:cNvPr id="12" name="図 11"/>
          <p:cNvPicPr>
            <a:picLocks noChangeAspect="1"/>
          </p:cNvPicPr>
          <p:nvPr/>
        </p:nvPicPr>
        <p:blipFill rotWithShape="1">
          <a:blip r:embed="rId17" cstate="print">
            <a:extLst>
              <a:ext uri="{28A0092B-C50C-407E-A947-70E740481C1C}">
                <a14:useLocalDpi xmlns:a14="http://schemas.microsoft.com/office/drawing/2010/main" val="0"/>
              </a:ext>
            </a:extLst>
          </a:blip>
          <a:srcRect t="78078" b="3784"/>
          <a:stretch/>
        </p:blipFill>
        <p:spPr>
          <a:xfrm>
            <a:off x="0" y="6474940"/>
            <a:ext cx="9144000" cy="383059"/>
          </a:xfrm>
          <a:prstGeom prst="rect">
            <a:avLst/>
          </a:prstGeom>
        </p:spPr>
      </p:pic>
      <p:sp>
        <p:nvSpPr>
          <p:cNvPr id="13" name="円/楕円 12"/>
          <p:cNvSpPr/>
          <p:nvPr/>
        </p:nvSpPr>
        <p:spPr>
          <a:xfrm>
            <a:off x="4593748" y="2111588"/>
            <a:ext cx="1712921" cy="1656214"/>
          </a:xfrm>
          <a:prstGeom prst="ellipse">
            <a:avLst/>
          </a:prstGeom>
          <a:noFill/>
          <a:ln w="28575"/>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cxnSp>
        <p:nvCxnSpPr>
          <p:cNvPr id="14" name="直線矢印コネクタ 13"/>
          <p:cNvCxnSpPr/>
          <p:nvPr/>
        </p:nvCxnSpPr>
        <p:spPr>
          <a:xfrm>
            <a:off x="3147237" y="3030279"/>
            <a:ext cx="563526" cy="1105786"/>
          </a:xfrm>
          <a:prstGeom prst="straightConnector1">
            <a:avLst/>
          </a:prstGeom>
          <a:ln w="76200">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正方形/長方形 16"/>
          <p:cNvSpPr/>
          <p:nvPr/>
        </p:nvSpPr>
        <p:spPr>
          <a:xfrm>
            <a:off x="5616594" y="1279454"/>
            <a:ext cx="2335768" cy="707886"/>
          </a:xfrm>
          <a:prstGeom prst="rect">
            <a:avLst/>
          </a:prstGeom>
          <a:solidFill>
            <a:schemeClr val="accent1"/>
          </a:solidFill>
          <a:ln w="28575">
            <a:solidFill>
              <a:srgbClr val="129FB3"/>
            </a:solidFill>
          </a:ln>
        </p:spPr>
        <p:txBody>
          <a:bodyPr wrap="square">
            <a:spAutoFit/>
          </a:bodyPr>
          <a:lstStyle/>
          <a:p>
            <a:r>
              <a:rPr lang="ja-JP" altLang="en-US" sz="2000" b="1" dirty="0" smtClean="0">
                <a:solidFill>
                  <a:schemeClr val="bg1"/>
                </a:solidFill>
                <a:latin typeface="+mn-ea"/>
              </a:rPr>
              <a:t>ピース（</a:t>
            </a:r>
            <a:r>
              <a:rPr lang="ja-JP" altLang="en-US" sz="2000" b="1" dirty="0">
                <a:solidFill>
                  <a:schemeClr val="bg1"/>
                </a:solidFill>
                <a:latin typeface="+mn-ea"/>
              </a:rPr>
              <a:t>地区</a:t>
            </a:r>
            <a:r>
              <a:rPr lang="ja-JP" altLang="en-US" sz="2000" b="1" dirty="0" smtClean="0">
                <a:solidFill>
                  <a:schemeClr val="bg1"/>
                </a:solidFill>
                <a:latin typeface="+mn-ea"/>
              </a:rPr>
              <a:t>）ごとに</a:t>
            </a:r>
            <a:endParaRPr lang="en-US" altLang="ja-JP" sz="2000" b="1" dirty="0" smtClean="0">
              <a:solidFill>
                <a:schemeClr val="bg1"/>
              </a:solidFill>
              <a:latin typeface="+mn-ea"/>
            </a:endParaRPr>
          </a:p>
          <a:p>
            <a:r>
              <a:rPr lang="ja-JP" altLang="en-US" sz="2000" b="1" dirty="0" smtClean="0">
                <a:solidFill>
                  <a:schemeClr val="bg1"/>
                </a:solidFill>
                <a:latin typeface="+mn-ea"/>
              </a:rPr>
              <a:t>形（</a:t>
            </a:r>
            <a:r>
              <a:rPr lang="ja-JP" altLang="en-US" sz="2000" b="1" dirty="0" smtClean="0">
                <a:solidFill>
                  <a:schemeClr val="accent2"/>
                </a:solidFill>
                <a:latin typeface="+mn-ea"/>
              </a:rPr>
              <a:t>魅力</a:t>
            </a:r>
            <a:r>
              <a:rPr lang="ja-JP" altLang="en-US" sz="2000" b="1" dirty="0" smtClean="0">
                <a:solidFill>
                  <a:schemeClr val="bg1"/>
                </a:solidFill>
                <a:latin typeface="+mn-ea"/>
              </a:rPr>
              <a:t>）が異なる</a:t>
            </a:r>
            <a:endParaRPr lang="en-US" altLang="ja-JP" sz="2000" b="1" dirty="0" smtClean="0">
              <a:solidFill>
                <a:schemeClr val="bg1"/>
              </a:solidFill>
              <a:latin typeface="+mn-ea"/>
            </a:endParaRPr>
          </a:p>
        </p:txBody>
      </p:sp>
      <p:cxnSp>
        <p:nvCxnSpPr>
          <p:cNvPr id="19" name="直線コネクタ 18"/>
          <p:cNvCxnSpPr>
            <a:stCxn id="13" idx="7"/>
            <a:endCxn id="17" idx="2"/>
          </p:cNvCxnSpPr>
          <p:nvPr/>
        </p:nvCxnSpPr>
        <p:spPr>
          <a:xfrm flipV="1">
            <a:off x="6055818" y="1987340"/>
            <a:ext cx="728660" cy="366795"/>
          </a:xfrm>
          <a:prstGeom prst="line">
            <a:avLst/>
          </a:prstGeom>
          <a:ln w="28575">
            <a:solidFill>
              <a:srgbClr val="129FB3"/>
            </a:solidFill>
          </a:ln>
        </p:spPr>
        <p:style>
          <a:lnRef idx="1">
            <a:schemeClr val="accent1"/>
          </a:lnRef>
          <a:fillRef idx="0">
            <a:schemeClr val="accent1"/>
          </a:fillRef>
          <a:effectRef idx="0">
            <a:schemeClr val="accent1"/>
          </a:effectRef>
          <a:fontRef idx="minor">
            <a:schemeClr val="tx1"/>
          </a:fontRef>
        </p:style>
      </p:cxnSp>
      <p:sp>
        <p:nvSpPr>
          <p:cNvPr id="26" name="正方形/長方形 25"/>
          <p:cNvSpPr/>
          <p:nvPr/>
        </p:nvSpPr>
        <p:spPr>
          <a:xfrm>
            <a:off x="210608" y="3442673"/>
            <a:ext cx="2682467" cy="1323439"/>
          </a:xfrm>
          <a:prstGeom prst="rect">
            <a:avLst/>
          </a:prstGeom>
          <a:solidFill>
            <a:schemeClr val="accent1"/>
          </a:solidFill>
          <a:ln w="28575">
            <a:solidFill>
              <a:srgbClr val="129FB3"/>
            </a:solidFill>
          </a:ln>
        </p:spPr>
        <p:txBody>
          <a:bodyPr wrap="square">
            <a:spAutoFit/>
          </a:bodyPr>
          <a:lstStyle/>
          <a:p>
            <a:r>
              <a:rPr lang="ja-JP" altLang="en-US" sz="2000" b="1" spc="-200" dirty="0" smtClean="0">
                <a:solidFill>
                  <a:schemeClr val="bg1"/>
                </a:solidFill>
              </a:rPr>
              <a:t>ピース（地区）どうしが</a:t>
            </a:r>
            <a:endParaRPr lang="en-US" altLang="ja-JP" sz="2000" b="1" spc="-200" dirty="0" smtClean="0">
              <a:solidFill>
                <a:schemeClr val="bg1"/>
              </a:solidFill>
            </a:endParaRPr>
          </a:p>
          <a:p>
            <a:r>
              <a:rPr lang="ja-JP" altLang="en-US" sz="2000" b="1" spc="-200" dirty="0" smtClean="0">
                <a:solidFill>
                  <a:schemeClr val="bg1"/>
                </a:solidFill>
              </a:rPr>
              <a:t>組み合わさる（</a:t>
            </a:r>
            <a:r>
              <a:rPr lang="ja-JP" altLang="en-US" sz="2000" b="1" spc="-200" dirty="0" smtClean="0">
                <a:solidFill>
                  <a:schemeClr val="accent2"/>
                </a:solidFill>
              </a:rPr>
              <a:t>連携</a:t>
            </a:r>
            <a:r>
              <a:rPr lang="ja-JP" altLang="en-US" sz="2000" b="1" spc="-200" dirty="0" smtClean="0">
                <a:solidFill>
                  <a:schemeClr val="bg1"/>
                </a:solidFill>
              </a:rPr>
              <a:t>する）事でパズル（目標都市像）が完成する</a:t>
            </a:r>
            <a:endParaRPr lang="ja-JP" altLang="en-US" sz="2000" b="1" spc="-200" dirty="0">
              <a:solidFill>
                <a:schemeClr val="bg1"/>
              </a:solidFill>
            </a:endParaRPr>
          </a:p>
        </p:txBody>
      </p:sp>
      <p:sp>
        <p:nvSpPr>
          <p:cNvPr id="44" name="正方形/長方形 43"/>
          <p:cNvSpPr/>
          <p:nvPr/>
        </p:nvSpPr>
        <p:spPr>
          <a:xfrm>
            <a:off x="3940624" y="5443365"/>
            <a:ext cx="2593638" cy="707886"/>
          </a:xfrm>
          <a:prstGeom prst="rect">
            <a:avLst/>
          </a:prstGeom>
          <a:solidFill>
            <a:schemeClr val="accent1"/>
          </a:solidFill>
          <a:ln w="28575">
            <a:solidFill>
              <a:srgbClr val="129FB3"/>
            </a:solidFill>
          </a:ln>
        </p:spPr>
        <p:txBody>
          <a:bodyPr wrap="square">
            <a:spAutoFit/>
          </a:bodyPr>
          <a:lstStyle/>
          <a:p>
            <a:r>
              <a:rPr lang="ja-JP" altLang="en-US" sz="2000" b="1" spc="-200" dirty="0" smtClean="0">
                <a:solidFill>
                  <a:schemeClr val="bg1"/>
                </a:solidFill>
              </a:rPr>
              <a:t>真っ白なパズル（地区）に</a:t>
            </a:r>
            <a:endParaRPr lang="en-US" altLang="ja-JP" sz="2000" b="1" spc="-200" dirty="0" smtClean="0">
              <a:solidFill>
                <a:schemeClr val="bg1"/>
              </a:solidFill>
            </a:endParaRPr>
          </a:p>
          <a:p>
            <a:r>
              <a:rPr lang="ja-JP" altLang="en-US" sz="2000" b="1" spc="-200" dirty="0" smtClean="0">
                <a:solidFill>
                  <a:schemeClr val="bg1"/>
                </a:solidFill>
              </a:rPr>
              <a:t>色（</a:t>
            </a:r>
            <a:r>
              <a:rPr lang="ja-JP" altLang="en-US" sz="2000" b="1" spc="-200" dirty="0" smtClean="0">
                <a:solidFill>
                  <a:schemeClr val="accent2"/>
                </a:solidFill>
              </a:rPr>
              <a:t>提案</a:t>
            </a:r>
            <a:r>
              <a:rPr lang="ja-JP" altLang="en-US" sz="2000" b="1" spc="-200" dirty="0" smtClean="0">
                <a:solidFill>
                  <a:schemeClr val="bg1"/>
                </a:solidFill>
              </a:rPr>
              <a:t>）を塗っていく</a:t>
            </a:r>
            <a:endParaRPr lang="ja-JP" altLang="en-US" sz="2000" b="1" spc="-200" dirty="0">
              <a:solidFill>
                <a:schemeClr val="bg1"/>
              </a:solidFill>
            </a:endParaRPr>
          </a:p>
        </p:txBody>
      </p:sp>
      <p:cxnSp>
        <p:nvCxnSpPr>
          <p:cNvPr id="45" name="直線コネクタ 44"/>
          <p:cNvCxnSpPr>
            <a:stCxn id="44" idx="0"/>
          </p:cNvCxnSpPr>
          <p:nvPr/>
        </p:nvCxnSpPr>
        <p:spPr>
          <a:xfrm flipV="1">
            <a:off x="5237443" y="4514409"/>
            <a:ext cx="1750211" cy="928956"/>
          </a:xfrm>
          <a:prstGeom prst="line">
            <a:avLst/>
          </a:prstGeom>
          <a:ln w="28575">
            <a:solidFill>
              <a:srgbClr val="129FB3"/>
            </a:solidFill>
          </a:ln>
        </p:spPr>
        <p:style>
          <a:lnRef idx="1">
            <a:schemeClr val="accent1"/>
          </a:lnRef>
          <a:fillRef idx="0">
            <a:schemeClr val="accent1"/>
          </a:fillRef>
          <a:effectRef idx="0">
            <a:schemeClr val="accent1"/>
          </a:effectRef>
          <a:fontRef idx="minor">
            <a:schemeClr val="tx1"/>
          </a:fontRef>
        </p:style>
      </p:cxnSp>
      <p:cxnSp>
        <p:nvCxnSpPr>
          <p:cNvPr id="61" name="直線コネクタ 60"/>
          <p:cNvCxnSpPr>
            <a:stCxn id="26" idx="3"/>
          </p:cNvCxnSpPr>
          <p:nvPr/>
        </p:nvCxnSpPr>
        <p:spPr>
          <a:xfrm flipV="1">
            <a:off x="2893075" y="3660966"/>
            <a:ext cx="532865" cy="44342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4" name="直線コネクタ 73"/>
          <p:cNvCxnSpPr>
            <a:endCxn id="75" idx="2"/>
          </p:cNvCxnSpPr>
          <p:nvPr/>
        </p:nvCxnSpPr>
        <p:spPr>
          <a:xfrm flipH="1" flipV="1">
            <a:off x="7952361" y="3574845"/>
            <a:ext cx="263591" cy="67584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5" name="正方形/長方形 74"/>
          <p:cNvSpPr/>
          <p:nvPr/>
        </p:nvSpPr>
        <p:spPr>
          <a:xfrm>
            <a:off x="6830102" y="3174735"/>
            <a:ext cx="2244517" cy="400110"/>
          </a:xfrm>
          <a:prstGeom prst="rect">
            <a:avLst/>
          </a:prstGeom>
          <a:solidFill>
            <a:schemeClr val="accent1"/>
          </a:solidFill>
          <a:ln w="28575">
            <a:solidFill>
              <a:srgbClr val="129FB3"/>
            </a:solidFill>
          </a:ln>
        </p:spPr>
        <p:txBody>
          <a:bodyPr wrap="square">
            <a:spAutoFit/>
          </a:bodyPr>
          <a:lstStyle/>
          <a:p>
            <a:r>
              <a:rPr lang="ja-JP" altLang="en-US" sz="2000" b="1" dirty="0" smtClean="0">
                <a:solidFill>
                  <a:schemeClr val="bg1"/>
                </a:solidFill>
              </a:rPr>
              <a:t>行政</a:t>
            </a:r>
            <a:r>
              <a:rPr lang="en-US" altLang="ja-JP" sz="2000" b="1" dirty="0" smtClean="0">
                <a:solidFill>
                  <a:schemeClr val="bg1"/>
                </a:solidFill>
              </a:rPr>
              <a:t>×</a:t>
            </a:r>
            <a:r>
              <a:rPr lang="ja-JP" altLang="en-US" sz="2000" b="1" dirty="0" smtClean="0">
                <a:solidFill>
                  <a:schemeClr val="bg1"/>
                </a:solidFill>
              </a:rPr>
              <a:t>民間</a:t>
            </a:r>
            <a:r>
              <a:rPr lang="en-US" altLang="ja-JP" sz="2000" b="1" dirty="0" smtClean="0">
                <a:solidFill>
                  <a:schemeClr val="bg1"/>
                </a:solidFill>
              </a:rPr>
              <a:t>×</a:t>
            </a:r>
            <a:r>
              <a:rPr lang="ja-JP" altLang="en-US" sz="2000" b="1" dirty="0" smtClean="0">
                <a:solidFill>
                  <a:schemeClr val="bg1"/>
                </a:solidFill>
              </a:rPr>
              <a:t>住民</a:t>
            </a:r>
            <a:endParaRPr lang="ja-JP" altLang="en-US" sz="2000" b="1" dirty="0">
              <a:solidFill>
                <a:schemeClr val="bg1"/>
              </a:solidFill>
            </a:endParaRPr>
          </a:p>
        </p:txBody>
      </p:sp>
      <p:cxnSp>
        <p:nvCxnSpPr>
          <p:cNvPr id="84" name="直線矢印コネクタ 83"/>
          <p:cNvCxnSpPr/>
          <p:nvPr/>
        </p:nvCxnSpPr>
        <p:spPr>
          <a:xfrm flipH="1">
            <a:off x="3588951" y="4608817"/>
            <a:ext cx="490003" cy="1015806"/>
          </a:xfrm>
          <a:prstGeom prst="straightConnector1">
            <a:avLst/>
          </a:prstGeom>
          <a:ln w="76200">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8" name="直線矢印コネクタ 87"/>
          <p:cNvCxnSpPr/>
          <p:nvPr/>
        </p:nvCxnSpPr>
        <p:spPr>
          <a:xfrm flipH="1">
            <a:off x="4593748" y="3359888"/>
            <a:ext cx="1022846" cy="587210"/>
          </a:xfrm>
          <a:prstGeom prst="straightConnector1">
            <a:avLst/>
          </a:prstGeom>
          <a:ln w="76200">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3" name="直線矢印コネクタ 92"/>
          <p:cNvCxnSpPr/>
          <p:nvPr/>
        </p:nvCxnSpPr>
        <p:spPr>
          <a:xfrm>
            <a:off x="3337320" y="2354135"/>
            <a:ext cx="1149620" cy="357167"/>
          </a:xfrm>
          <a:prstGeom prst="straightConnector1">
            <a:avLst/>
          </a:prstGeom>
          <a:ln w="76200">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99" name="テキスト ボックス 98"/>
          <p:cNvSpPr txBox="1"/>
          <p:nvPr/>
        </p:nvSpPr>
        <p:spPr>
          <a:xfrm>
            <a:off x="6534262" y="6151251"/>
            <a:ext cx="2574744" cy="276999"/>
          </a:xfrm>
          <a:prstGeom prst="rect">
            <a:avLst/>
          </a:prstGeom>
          <a:noFill/>
        </p:spPr>
        <p:txBody>
          <a:bodyPr wrap="none" rtlCol="0">
            <a:spAutoFit/>
          </a:bodyPr>
          <a:lstStyle/>
          <a:p>
            <a:r>
              <a:rPr lang="en-US" altLang="ja-JP" sz="1200" dirty="0">
                <a:latin typeface="+mn-ea"/>
              </a:rPr>
              <a:t>http://www.printboy.co.jp/works.html</a:t>
            </a:r>
            <a:endParaRPr kumimoji="1" lang="ja-JP" altLang="en-US" sz="1200" dirty="0">
              <a:latin typeface="+mn-ea"/>
            </a:endParaRPr>
          </a:p>
        </p:txBody>
      </p:sp>
    </p:spTree>
    <p:extLst>
      <p:ext uri="{BB962C8B-B14F-4D97-AF65-F5344CB8AC3E}">
        <p14:creationId xmlns:p14="http://schemas.microsoft.com/office/powerpoint/2010/main" val="22651354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p:cNvGrpSpPr/>
          <p:nvPr/>
        </p:nvGrpSpPr>
        <p:grpSpPr>
          <a:xfrm>
            <a:off x="-1" y="0"/>
            <a:ext cx="9144001" cy="704850"/>
            <a:chOff x="-1" y="0"/>
            <a:chExt cx="9144001" cy="704850"/>
          </a:xfrm>
        </p:grpSpPr>
        <p:graphicFrame>
          <p:nvGraphicFramePr>
            <p:cNvPr id="2" name="図表 1"/>
            <p:cNvGraphicFramePr/>
            <p:nvPr>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図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pic>
        <p:nvPicPr>
          <p:cNvPr id="7" name="図 6"/>
          <p:cNvPicPr>
            <a:picLocks noChangeAspect="1"/>
          </p:cNvPicPr>
          <p:nvPr/>
        </p:nvPicPr>
        <p:blipFill>
          <a:blip r:embed="rId8"/>
          <a:stretch>
            <a:fillRect/>
          </a:stretch>
        </p:blipFill>
        <p:spPr>
          <a:xfrm>
            <a:off x="4695568" y="1812845"/>
            <a:ext cx="4380576" cy="4989603"/>
          </a:xfrm>
          <a:prstGeom prst="rect">
            <a:avLst/>
          </a:prstGeom>
          <a:ln w="38100">
            <a:solidFill>
              <a:schemeClr val="tx1">
                <a:lumMod val="50000"/>
                <a:lumOff val="50000"/>
              </a:schemeClr>
            </a:solidFill>
          </a:ln>
        </p:spPr>
      </p:pic>
      <p:sp>
        <p:nvSpPr>
          <p:cNvPr id="8" name="コンテンツ プレースホルダー 1"/>
          <p:cNvSpPr txBox="1">
            <a:spLocks/>
          </p:cNvSpPr>
          <p:nvPr/>
        </p:nvSpPr>
        <p:spPr>
          <a:xfrm>
            <a:off x="0" y="677717"/>
            <a:ext cx="9144000" cy="539087"/>
          </a:xfrm>
          <a:prstGeom prst="rect">
            <a:avLst/>
          </a:prstGeom>
        </p:spPr>
        <p:txBody>
          <a:bodyPr vert="horz" lIns="91440" tIns="45720" rIns="91440" bIns="45720" rtlCol="0" anchor="ctr"/>
          <a:lstStyle>
            <a:defPPr>
              <a:defRPr lang="ja-JP"/>
            </a:defPPr>
            <a:lvl1pPr marL="0" algn="l"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3200" dirty="0" smtClean="0">
                <a:solidFill>
                  <a:schemeClr val="tx1">
                    <a:lumMod val="75000"/>
                    <a:lumOff val="25000"/>
                  </a:schemeClr>
                </a:solidFill>
              </a:rPr>
              <a:t>新治</a:t>
            </a:r>
            <a:endParaRPr lang="en-US" altLang="ja-JP" sz="3200" dirty="0" smtClean="0">
              <a:solidFill>
                <a:schemeClr val="tx1">
                  <a:lumMod val="75000"/>
                  <a:lumOff val="25000"/>
                </a:schemeClr>
              </a:solidFill>
            </a:endParaRPr>
          </a:p>
        </p:txBody>
      </p:sp>
      <p:sp>
        <p:nvSpPr>
          <p:cNvPr id="9" name="角丸四角形 8"/>
          <p:cNvSpPr/>
          <p:nvPr/>
        </p:nvSpPr>
        <p:spPr>
          <a:xfrm>
            <a:off x="545268" y="3721985"/>
            <a:ext cx="4023453" cy="412485"/>
          </a:xfrm>
          <a:prstGeom prst="roundRect">
            <a:avLst/>
          </a:prstGeom>
          <a:solidFill>
            <a:srgbClr val="0070C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000" dirty="0" smtClean="0"/>
              <a:t>道の駅建設・道路整備</a:t>
            </a:r>
            <a:endParaRPr kumimoji="1" lang="ja-JP" altLang="en-US" sz="2000" dirty="0"/>
          </a:p>
        </p:txBody>
      </p:sp>
      <p:sp>
        <p:nvSpPr>
          <p:cNvPr id="10" name="コンテンツ プレースホルダー 1"/>
          <p:cNvSpPr txBox="1">
            <a:spLocks/>
          </p:cNvSpPr>
          <p:nvPr/>
        </p:nvSpPr>
        <p:spPr>
          <a:xfrm>
            <a:off x="1733082" y="1149047"/>
            <a:ext cx="5677835" cy="508431"/>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t>　資源を活かして成長していくピース</a:t>
            </a:r>
            <a:endParaRPr lang="ja-JP" altLang="en-US" sz="2400" dirty="0"/>
          </a:p>
        </p:txBody>
      </p:sp>
      <p:pic>
        <p:nvPicPr>
          <p:cNvPr id="13" name="図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43457" y="5773164"/>
            <a:ext cx="1837374" cy="1224916"/>
          </a:xfrm>
          <a:prstGeom prst="rect">
            <a:avLst/>
          </a:prstGeom>
          <a:effectLst>
            <a:softEdge rad="127000"/>
          </a:effectLst>
        </p:spPr>
      </p:pic>
      <p:pic>
        <p:nvPicPr>
          <p:cNvPr id="11" name="図 10"/>
          <p:cNvPicPr>
            <a:picLocks noChangeAspect="1"/>
          </p:cNvPicPr>
          <p:nvPr/>
        </p:nvPicPr>
        <p:blipFill rotWithShape="1">
          <a:blip r:embed="rId10">
            <a:extLst>
              <a:ext uri="{28A0092B-C50C-407E-A947-70E740481C1C}">
                <a14:useLocalDpi xmlns:a14="http://schemas.microsoft.com/office/drawing/2010/main" val="0"/>
              </a:ext>
            </a:extLst>
          </a:blip>
          <a:srcRect l="9503" t="20750" r="6179"/>
          <a:stretch/>
        </p:blipFill>
        <p:spPr>
          <a:xfrm>
            <a:off x="174430" y="4964462"/>
            <a:ext cx="2323071" cy="1009093"/>
          </a:xfrm>
          <a:prstGeom prst="rect">
            <a:avLst/>
          </a:prstGeom>
          <a:effectLst>
            <a:softEdge rad="127000"/>
          </a:effectLst>
        </p:spPr>
      </p:pic>
      <p:sp>
        <p:nvSpPr>
          <p:cNvPr id="14" name="角丸四角形 13"/>
          <p:cNvSpPr/>
          <p:nvPr/>
        </p:nvSpPr>
        <p:spPr>
          <a:xfrm>
            <a:off x="545268" y="1812845"/>
            <a:ext cx="4026731" cy="598609"/>
          </a:xfrm>
          <a:prstGeom prst="roundRect">
            <a:avLst/>
          </a:prstGeom>
          <a:solidFill>
            <a:srgbClr val="7030A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000" dirty="0"/>
              <a:t>既存の</a:t>
            </a:r>
            <a:r>
              <a:rPr lang="ja-JP" altLang="en-US" sz="2000" dirty="0" smtClean="0"/>
              <a:t>観光資源の</a:t>
            </a:r>
            <a:r>
              <a:rPr lang="en-US" altLang="ja-JP" sz="2000" dirty="0" smtClean="0"/>
              <a:t>PR</a:t>
            </a:r>
            <a:endParaRPr lang="en-US" altLang="ja-JP" sz="2000" dirty="0">
              <a:solidFill>
                <a:schemeClr val="accent2"/>
              </a:solidFill>
            </a:endParaRPr>
          </a:p>
          <a:p>
            <a:pPr algn="ctr"/>
            <a:r>
              <a:rPr lang="ja-JP" altLang="en-US" sz="2000" dirty="0">
                <a:solidFill>
                  <a:schemeClr val="bg1"/>
                </a:solidFill>
              </a:rPr>
              <a:t>石仏の</a:t>
            </a:r>
            <a:r>
              <a:rPr lang="ja-JP" altLang="en-US" sz="2000" dirty="0" smtClean="0">
                <a:solidFill>
                  <a:schemeClr val="bg1"/>
                </a:solidFill>
              </a:rPr>
              <a:t>まち・小町の里</a:t>
            </a:r>
            <a:endParaRPr lang="ja-JP" altLang="en-US" sz="2000" dirty="0">
              <a:solidFill>
                <a:schemeClr val="bg1"/>
              </a:solidFill>
            </a:endParaRPr>
          </a:p>
        </p:txBody>
      </p:sp>
      <p:sp>
        <p:nvSpPr>
          <p:cNvPr id="15" name="角丸四角形 14"/>
          <p:cNvSpPr/>
          <p:nvPr/>
        </p:nvSpPr>
        <p:spPr>
          <a:xfrm>
            <a:off x="545267" y="4255697"/>
            <a:ext cx="4023453" cy="440671"/>
          </a:xfrm>
          <a:prstGeom prst="roundRect">
            <a:avLst/>
          </a:prstGeom>
          <a:solidFill>
            <a:srgbClr val="FF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000" dirty="0" smtClean="0"/>
              <a:t>新設公共施設による賑わいの創造</a:t>
            </a:r>
          </a:p>
        </p:txBody>
      </p:sp>
      <p:sp>
        <p:nvSpPr>
          <p:cNvPr id="18" name="角丸四角形 17"/>
          <p:cNvSpPr/>
          <p:nvPr/>
        </p:nvSpPr>
        <p:spPr>
          <a:xfrm>
            <a:off x="572232" y="2519016"/>
            <a:ext cx="3999767" cy="607422"/>
          </a:xfrm>
          <a:prstGeom prst="roundRect">
            <a:avLst/>
          </a:prstGeom>
          <a:solidFill>
            <a:srgbClr val="00B05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000" dirty="0" smtClean="0"/>
              <a:t>農業を活用した</a:t>
            </a:r>
            <a:endParaRPr lang="en-US" altLang="ja-JP" sz="2000" dirty="0" smtClean="0"/>
          </a:p>
          <a:p>
            <a:pPr algn="ctr"/>
            <a:r>
              <a:rPr lang="ja-JP" altLang="en-US" sz="2000" dirty="0" smtClean="0"/>
              <a:t>地域間・世代間交流</a:t>
            </a:r>
            <a:endParaRPr lang="en-US" altLang="ja-JP" sz="2000" dirty="0"/>
          </a:p>
        </p:txBody>
      </p:sp>
      <p:pic>
        <p:nvPicPr>
          <p:cNvPr id="19" name="図 1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379408" y="1117493"/>
            <a:ext cx="507153" cy="509880"/>
          </a:xfrm>
          <a:prstGeom prst="rect">
            <a:avLst/>
          </a:prstGeom>
        </p:spPr>
      </p:pic>
      <p:sp>
        <p:nvSpPr>
          <p:cNvPr id="20" name="角丸四角形 19"/>
          <p:cNvSpPr/>
          <p:nvPr/>
        </p:nvSpPr>
        <p:spPr>
          <a:xfrm>
            <a:off x="572232" y="3222671"/>
            <a:ext cx="3999767" cy="374291"/>
          </a:xfrm>
          <a:prstGeom prst="roundRect">
            <a:avLst/>
          </a:prstGeom>
          <a:solidFill>
            <a:srgbClr val="00B05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000" dirty="0"/>
              <a:t>新</a:t>
            </a:r>
            <a:r>
              <a:rPr lang="ja-JP" altLang="en-US" sz="2000" dirty="0" smtClean="0"/>
              <a:t>たな耕作放棄地解消事業</a:t>
            </a:r>
            <a:endParaRPr lang="en-US" altLang="ja-JP" sz="2000" dirty="0" smtClean="0"/>
          </a:p>
        </p:txBody>
      </p:sp>
      <p:pic>
        <p:nvPicPr>
          <p:cNvPr id="6" name="図 5"/>
          <p:cNvPicPr>
            <a:picLocks noChangeAspect="1"/>
          </p:cNvPicPr>
          <p:nvPr/>
        </p:nvPicPr>
        <p:blipFill rotWithShape="1">
          <a:blip r:embed="rId12"/>
          <a:srcRect l="27022" t="7614" r="26423" b="5200"/>
          <a:stretch/>
        </p:blipFill>
        <p:spPr>
          <a:xfrm>
            <a:off x="3590818" y="4838813"/>
            <a:ext cx="914400" cy="1260389"/>
          </a:xfrm>
          <a:prstGeom prst="rect">
            <a:avLst/>
          </a:prstGeom>
          <a:effectLst>
            <a:softEdge rad="63500"/>
          </a:effectLst>
        </p:spPr>
      </p:pic>
      <p:sp>
        <p:nvSpPr>
          <p:cNvPr id="24" name="テキスト ボックス 23"/>
          <p:cNvSpPr txBox="1"/>
          <p:nvPr/>
        </p:nvSpPr>
        <p:spPr>
          <a:xfrm>
            <a:off x="6079524" y="2242017"/>
            <a:ext cx="1421028" cy="276999"/>
          </a:xfrm>
          <a:prstGeom prst="rect">
            <a:avLst/>
          </a:prstGeom>
          <a:solidFill>
            <a:schemeClr val="bg1"/>
          </a:solidFill>
          <a:ln>
            <a:solidFill>
              <a:schemeClr val="tx1"/>
            </a:solidFill>
          </a:ln>
        </p:spPr>
        <p:txBody>
          <a:bodyPr wrap="square" rtlCol="0">
            <a:spAutoFit/>
          </a:bodyPr>
          <a:lstStyle/>
          <a:p>
            <a:r>
              <a:rPr kumimoji="1" lang="ja-JP" altLang="en-US" sz="1200" dirty="0" smtClean="0"/>
              <a:t>小町ふれあいの里</a:t>
            </a:r>
            <a:endParaRPr kumimoji="1" lang="ja-JP" altLang="en-US" sz="1200" dirty="0"/>
          </a:p>
        </p:txBody>
      </p:sp>
    </p:spTree>
    <p:extLst>
      <p:ext uri="{BB962C8B-B14F-4D97-AF65-F5344CB8AC3E}">
        <p14:creationId xmlns:p14="http://schemas.microsoft.com/office/powerpoint/2010/main" val="1630973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15" grpId="0" animBg="1"/>
      <p:bldP spid="18" grpId="0" animBg="1"/>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0" y="15520"/>
            <a:ext cx="9159041" cy="6858000"/>
          </a:xfrm>
          <a:prstGeom prst="rect">
            <a:avLst/>
          </a:prstGeom>
        </p:spPr>
      </p:pic>
      <p:sp>
        <p:nvSpPr>
          <p:cNvPr id="5" name="テキスト ボックス 4"/>
          <p:cNvSpPr txBox="1"/>
          <p:nvPr/>
        </p:nvSpPr>
        <p:spPr>
          <a:xfrm>
            <a:off x="4288100" y="1171460"/>
            <a:ext cx="2194560" cy="646331"/>
          </a:xfrm>
          <a:prstGeom prst="rect">
            <a:avLst/>
          </a:prstGeom>
          <a:solidFill>
            <a:schemeClr val="bg1"/>
          </a:solidFill>
        </p:spPr>
        <p:txBody>
          <a:bodyPr wrap="square" rtlCol="0">
            <a:spAutoFit/>
          </a:bodyPr>
          <a:lstStyle/>
          <a:p>
            <a:r>
              <a:rPr lang="ja-JP" altLang="en-US" dirty="0" smtClean="0"/>
              <a:t>国道</a:t>
            </a:r>
            <a:r>
              <a:rPr lang="en-US" altLang="ja-JP" dirty="0"/>
              <a:t>6</a:t>
            </a:r>
            <a:r>
              <a:rPr lang="ja-JP" altLang="en-US" dirty="0" smtClean="0"/>
              <a:t>号へ新治地区</a:t>
            </a:r>
            <a:r>
              <a:rPr kumimoji="1" lang="ja-JP" altLang="en-US" dirty="0" smtClean="0"/>
              <a:t>を抜ける道</a:t>
            </a:r>
            <a:endParaRPr kumimoji="1" lang="ja-JP" altLang="en-US" dirty="0"/>
          </a:p>
        </p:txBody>
      </p:sp>
    </p:spTree>
    <p:extLst>
      <p:ext uri="{BB962C8B-B14F-4D97-AF65-F5344CB8AC3E}">
        <p14:creationId xmlns:p14="http://schemas.microsoft.com/office/powerpoint/2010/main" val="17899779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 name="図 15"/>
          <p:cNvPicPr>
            <a:picLocks noChangeAspect="1"/>
          </p:cNvPicPr>
          <p:nvPr/>
        </p:nvPicPr>
        <p:blipFill>
          <a:blip r:embed="rId3"/>
          <a:stretch>
            <a:fillRect/>
          </a:stretch>
        </p:blipFill>
        <p:spPr>
          <a:xfrm>
            <a:off x="0" y="0"/>
            <a:ext cx="9144000" cy="6860762"/>
          </a:xfrm>
          <a:prstGeom prst="rect">
            <a:avLst/>
          </a:prstGeom>
        </p:spPr>
      </p:pic>
      <p:sp>
        <p:nvSpPr>
          <p:cNvPr id="5" name="テキスト ボックス 4"/>
          <p:cNvSpPr txBox="1"/>
          <p:nvPr/>
        </p:nvSpPr>
        <p:spPr>
          <a:xfrm>
            <a:off x="3178630" y="2197414"/>
            <a:ext cx="2673532" cy="369332"/>
          </a:xfrm>
          <a:prstGeom prst="rect">
            <a:avLst/>
          </a:prstGeom>
          <a:solidFill>
            <a:schemeClr val="bg1"/>
          </a:solidFill>
        </p:spPr>
        <p:txBody>
          <a:bodyPr wrap="square" rtlCol="0">
            <a:spAutoFit/>
          </a:bodyPr>
          <a:lstStyle/>
          <a:p>
            <a:r>
              <a:rPr kumimoji="1" lang="ja-JP" altLang="en-US" dirty="0" smtClean="0"/>
              <a:t>筑西市～つくば～土浦市</a:t>
            </a:r>
            <a:endParaRPr kumimoji="1" lang="ja-JP" altLang="en-US" dirty="0"/>
          </a:p>
        </p:txBody>
      </p:sp>
      <p:sp>
        <p:nvSpPr>
          <p:cNvPr id="6" name="テキスト ボックス 5"/>
          <p:cNvSpPr txBox="1"/>
          <p:nvPr/>
        </p:nvSpPr>
        <p:spPr>
          <a:xfrm>
            <a:off x="1602378" y="4159756"/>
            <a:ext cx="2447109" cy="369332"/>
          </a:xfrm>
          <a:prstGeom prst="rect">
            <a:avLst/>
          </a:prstGeom>
          <a:solidFill>
            <a:schemeClr val="bg1"/>
          </a:solidFill>
        </p:spPr>
        <p:txBody>
          <a:bodyPr wrap="square" rtlCol="0">
            <a:spAutoFit/>
          </a:bodyPr>
          <a:lstStyle/>
          <a:p>
            <a:r>
              <a:rPr kumimoji="1" lang="ja-JP" altLang="en-US" dirty="0" smtClean="0"/>
              <a:t>利用が見込まれる人々</a:t>
            </a:r>
            <a:endParaRPr kumimoji="1" lang="ja-JP" altLang="en-US" dirty="0"/>
          </a:p>
        </p:txBody>
      </p:sp>
      <p:sp>
        <p:nvSpPr>
          <p:cNvPr id="7" name="テキスト ボックス 6"/>
          <p:cNvSpPr txBox="1"/>
          <p:nvPr/>
        </p:nvSpPr>
        <p:spPr>
          <a:xfrm>
            <a:off x="3849188" y="345949"/>
            <a:ext cx="3631474" cy="646331"/>
          </a:xfrm>
          <a:prstGeom prst="rect">
            <a:avLst/>
          </a:prstGeom>
          <a:solidFill>
            <a:schemeClr val="bg1"/>
          </a:solidFill>
        </p:spPr>
        <p:txBody>
          <a:bodyPr wrap="square" rtlCol="0">
            <a:spAutoFit/>
          </a:bodyPr>
          <a:lstStyle/>
          <a:p>
            <a:r>
              <a:rPr kumimoji="1" lang="ja-JP" altLang="en-US" dirty="0" smtClean="0"/>
              <a:t>慢性的に交通量が多い国道</a:t>
            </a:r>
            <a:r>
              <a:rPr kumimoji="1" lang="en-US" altLang="ja-JP" dirty="0" smtClean="0"/>
              <a:t>50</a:t>
            </a:r>
            <a:r>
              <a:rPr kumimoji="1" lang="ja-JP" altLang="en-US" dirty="0" smtClean="0"/>
              <a:t>号線</a:t>
            </a:r>
            <a:endParaRPr kumimoji="1" lang="en-US" altLang="ja-JP" dirty="0" smtClean="0"/>
          </a:p>
          <a:p>
            <a:r>
              <a:rPr kumimoji="1" lang="ja-JP" altLang="en-US" dirty="0" smtClean="0"/>
              <a:t>（内陸工業地が接道）</a:t>
            </a:r>
            <a:endParaRPr kumimoji="1" lang="ja-JP" altLang="en-US" dirty="0"/>
          </a:p>
        </p:txBody>
      </p:sp>
      <p:sp>
        <p:nvSpPr>
          <p:cNvPr id="8" name="テキスト ボックス 7"/>
          <p:cNvSpPr txBox="1"/>
          <p:nvPr/>
        </p:nvSpPr>
        <p:spPr>
          <a:xfrm>
            <a:off x="6309361" y="3603355"/>
            <a:ext cx="2194560" cy="646331"/>
          </a:xfrm>
          <a:prstGeom prst="rect">
            <a:avLst/>
          </a:prstGeom>
          <a:solidFill>
            <a:schemeClr val="bg1"/>
          </a:solidFill>
        </p:spPr>
        <p:txBody>
          <a:bodyPr wrap="square" rtlCol="0">
            <a:spAutoFit/>
          </a:bodyPr>
          <a:lstStyle/>
          <a:p>
            <a:r>
              <a:rPr lang="ja-JP" altLang="en-US" dirty="0" smtClean="0"/>
              <a:t>国道</a:t>
            </a:r>
            <a:r>
              <a:rPr lang="en-US" altLang="ja-JP" dirty="0"/>
              <a:t>6</a:t>
            </a:r>
            <a:r>
              <a:rPr lang="ja-JP" altLang="en-US" dirty="0" smtClean="0"/>
              <a:t>号へ新治地区</a:t>
            </a:r>
            <a:r>
              <a:rPr kumimoji="1" lang="ja-JP" altLang="en-US" dirty="0" smtClean="0"/>
              <a:t>を抜ける道</a:t>
            </a:r>
            <a:endParaRPr kumimoji="1" lang="ja-JP" altLang="en-US" dirty="0"/>
          </a:p>
        </p:txBody>
      </p:sp>
    </p:spTree>
    <p:extLst>
      <p:ext uri="{BB962C8B-B14F-4D97-AF65-F5344CB8AC3E}">
        <p14:creationId xmlns:p14="http://schemas.microsoft.com/office/powerpoint/2010/main" val="17222548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82342" y="2688764"/>
            <a:ext cx="4036193" cy="3951996"/>
          </a:xfrm>
          <a:prstGeom prst="rect">
            <a:avLst/>
          </a:prstGeom>
        </p:spPr>
      </p:pic>
      <p:sp>
        <p:nvSpPr>
          <p:cNvPr id="3" name="コンテンツ プレースホルダー 2"/>
          <p:cNvSpPr>
            <a:spLocks noGrp="1"/>
          </p:cNvSpPr>
          <p:nvPr>
            <p:ph idx="10"/>
          </p:nvPr>
        </p:nvSpPr>
        <p:spPr/>
        <p:txBody>
          <a:bodyPr/>
          <a:lstStyle/>
          <a:p>
            <a:r>
              <a:rPr lang="ja-JP" altLang="en-US" sz="3200" b="0" dirty="0" smtClean="0"/>
              <a:t>北部地区（神立・おおつ野）</a:t>
            </a:r>
            <a:endParaRPr kumimoji="1" lang="ja-JP" altLang="en-US" sz="3200" b="0" dirty="0"/>
          </a:p>
        </p:txBody>
      </p:sp>
      <p:sp>
        <p:nvSpPr>
          <p:cNvPr id="4" name="コンテンツ プレースホルダー 1"/>
          <p:cNvSpPr>
            <a:spLocks noGrp="1"/>
          </p:cNvSpPr>
          <p:nvPr>
            <p:ph idx="1"/>
          </p:nvPr>
        </p:nvSpPr>
        <p:spPr>
          <a:xfrm>
            <a:off x="2828841" y="1186323"/>
            <a:ext cx="3560065" cy="423655"/>
          </a:xfrm>
        </p:spPr>
        <p:txBody>
          <a:bodyPr>
            <a:normAutofit/>
          </a:bodyPr>
          <a:lstStyle/>
          <a:p>
            <a:pPr marL="0" indent="0">
              <a:buNone/>
            </a:pPr>
            <a:r>
              <a:rPr lang="ja-JP" altLang="en-US" sz="2400" b="0" dirty="0" smtClean="0"/>
              <a:t>土浦第</a:t>
            </a:r>
            <a:r>
              <a:rPr lang="en-US" altLang="ja-JP" sz="2400" b="0" dirty="0" smtClean="0"/>
              <a:t>2</a:t>
            </a:r>
            <a:r>
              <a:rPr lang="ja-JP" altLang="en-US" sz="2400" b="0" dirty="0" smtClean="0"/>
              <a:t>の拠点となる</a:t>
            </a:r>
            <a:r>
              <a:rPr lang="ja-JP" altLang="en-US" sz="2400" b="0" dirty="0"/>
              <a:t>ピース</a:t>
            </a:r>
            <a:endParaRPr kumimoji="1" lang="ja-JP" altLang="en-US" sz="2400" b="0" dirty="0"/>
          </a:p>
        </p:txBody>
      </p:sp>
      <p:grpSp>
        <p:nvGrpSpPr>
          <p:cNvPr id="37" name="グループ化 36"/>
          <p:cNvGrpSpPr/>
          <p:nvPr/>
        </p:nvGrpSpPr>
        <p:grpSpPr>
          <a:xfrm>
            <a:off x="2702050" y="5110920"/>
            <a:ext cx="2431459" cy="1419904"/>
            <a:chOff x="2700815" y="5393871"/>
            <a:chExt cx="2181024" cy="1145342"/>
          </a:xfrm>
        </p:grpSpPr>
        <p:pic>
          <p:nvPicPr>
            <p:cNvPr id="1026" name="Picture 2" descr="F:\2014class\都市計画MP策定実習\画像\おおつ野ヒル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0815" y="5393871"/>
              <a:ext cx="2181024" cy="1145342"/>
            </a:xfrm>
            <a:prstGeom prst="rect">
              <a:avLst/>
            </a:prstGeom>
            <a:noFill/>
            <a:extLst>
              <a:ext uri="{909E8E84-426E-40DD-AFC4-6F175D3DCCD1}">
                <a14:hiddenFill xmlns:a14="http://schemas.microsoft.com/office/drawing/2010/main">
                  <a:solidFill>
                    <a:srgbClr val="FFFFFF"/>
                  </a:solidFill>
                </a14:hiddenFill>
              </a:ext>
            </a:extLst>
          </p:spPr>
        </p:pic>
        <p:sp>
          <p:nvSpPr>
            <p:cNvPr id="12" name="フリーフォーム 11"/>
            <p:cNvSpPr/>
            <p:nvPr/>
          </p:nvSpPr>
          <p:spPr>
            <a:xfrm>
              <a:off x="3521447" y="5978394"/>
              <a:ext cx="817770" cy="339595"/>
            </a:xfrm>
            <a:custGeom>
              <a:avLst/>
              <a:gdLst>
                <a:gd name="connsiteX0" fmla="*/ 335756 w 1278731"/>
                <a:gd name="connsiteY0" fmla="*/ 0 h 531019"/>
                <a:gd name="connsiteX1" fmla="*/ 242887 w 1278731"/>
                <a:gd name="connsiteY1" fmla="*/ 73819 h 531019"/>
                <a:gd name="connsiteX2" fmla="*/ 176212 w 1278731"/>
                <a:gd name="connsiteY2" fmla="*/ 116681 h 531019"/>
                <a:gd name="connsiteX3" fmla="*/ 119062 w 1278731"/>
                <a:gd name="connsiteY3" fmla="*/ 152400 h 531019"/>
                <a:gd name="connsiteX4" fmla="*/ 61912 w 1278731"/>
                <a:gd name="connsiteY4" fmla="*/ 178594 h 531019"/>
                <a:gd name="connsiteX5" fmla="*/ 0 w 1278731"/>
                <a:gd name="connsiteY5" fmla="*/ 240506 h 531019"/>
                <a:gd name="connsiteX6" fmla="*/ 245268 w 1278731"/>
                <a:gd name="connsiteY6" fmla="*/ 440531 h 531019"/>
                <a:gd name="connsiteX7" fmla="*/ 509587 w 1278731"/>
                <a:gd name="connsiteY7" fmla="*/ 371475 h 531019"/>
                <a:gd name="connsiteX8" fmla="*/ 642937 w 1278731"/>
                <a:gd name="connsiteY8" fmla="*/ 314325 h 531019"/>
                <a:gd name="connsiteX9" fmla="*/ 731043 w 1278731"/>
                <a:gd name="connsiteY9" fmla="*/ 366713 h 531019"/>
                <a:gd name="connsiteX10" fmla="*/ 812006 w 1278731"/>
                <a:gd name="connsiteY10" fmla="*/ 357188 h 531019"/>
                <a:gd name="connsiteX11" fmla="*/ 1009650 w 1278731"/>
                <a:gd name="connsiteY11" fmla="*/ 469106 h 531019"/>
                <a:gd name="connsiteX12" fmla="*/ 1083468 w 1278731"/>
                <a:gd name="connsiteY12" fmla="*/ 469106 h 531019"/>
                <a:gd name="connsiteX13" fmla="*/ 1114425 w 1278731"/>
                <a:gd name="connsiteY13" fmla="*/ 516731 h 531019"/>
                <a:gd name="connsiteX14" fmla="*/ 1145381 w 1278731"/>
                <a:gd name="connsiteY14" fmla="*/ 531019 h 531019"/>
                <a:gd name="connsiteX15" fmla="*/ 1197768 w 1278731"/>
                <a:gd name="connsiteY15" fmla="*/ 526256 h 531019"/>
                <a:gd name="connsiteX16" fmla="*/ 1278731 w 1278731"/>
                <a:gd name="connsiteY16" fmla="*/ 457200 h 531019"/>
                <a:gd name="connsiteX17" fmla="*/ 1181100 w 1278731"/>
                <a:gd name="connsiteY17" fmla="*/ 395288 h 531019"/>
                <a:gd name="connsiteX18" fmla="*/ 1128712 w 1278731"/>
                <a:gd name="connsiteY18" fmla="*/ 357188 h 531019"/>
                <a:gd name="connsiteX19" fmla="*/ 1083468 w 1278731"/>
                <a:gd name="connsiteY19" fmla="*/ 328613 h 531019"/>
                <a:gd name="connsiteX20" fmla="*/ 1028700 w 1278731"/>
                <a:gd name="connsiteY20" fmla="*/ 280988 h 531019"/>
                <a:gd name="connsiteX21" fmla="*/ 988218 w 1278731"/>
                <a:gd name="connsiteY21" fmla="*/ 240506 h 531019"/>
                <a:gd name="connsiteX22" fmla="*/ 952500 w 1278731"/>
                <a:gd name="connsiteY22" fmla="*/ 204788 h 531019"/>
                <a:gd name="connsiteX23" fmla="*/ 876300 w 1278731"/>
                <a:gd name="connsiteY23" fmla="*/ 161925 h 531019"/>
                <a:gd name="connsiteX24" fmla="*/ 754856 w 1278731"/>
                <a:gd name="connsiteY24" fmla="*/ 107156 h 531019"/>
                <a:gd name="connsiteX25" fmla="*/ 664368 w 1278731"/>
                <a:gd name="connsiteY25" fmla="*/ 66675 h 531019"/>
                <a:gd name="connsiteX26" fmla="*/ 566737 w 1278731"/>
                <a:gd name="connsiteY26" fmla="*/ 47625 h 531019"/>
                <a:gd name="connsiteX27" fmla="*/ 452437 w 1278731"/>
                <a:gd name="connsiteY27" fmla="*/ 26194 h 531019"/>
                <a:gd name="connsiteX28" fmla="*/ 395287 w 1278731"/>
                <a:gd name="connsiteY28" fmla="*/ 7144 h 531019"/>
                <a:gd name="connsiteX29" fmla="*/ 335756 w 1278731"/>
                <a:gd name="connsiteY29" fmla="*/ 0 h 531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78731" h="531019">
                  <a:moveTo>
                    <a:pt x="335756" y="0"/>
                  </a:moveTo>
                  <a:lnTo>
                    <a:pt x="242887" y="73819"/>
                  </a:lnTo>
                  <a:lnTo>
                    <a:pt x="176212" y="116681"/>
                  </a:lnTo>
                  <a:lnTo>
                    <a:pt x="119062" y="152400"/>
                  </a:lnTo>
                  <a:lnTo>
                    <a:pt x="61912" y="178594"/>
                  </a:lnTo>
                  <a:lnTo>
                    <a:pt x="0" y="240506"/>
                  </a:lnTo>
                  <a:lnTo>
                    <a:pt x="245268" y="440531"/>
                  </a:lnTo>
                  <a:lnTo>
                    <a:pt x="509587" y="371475"/>
                  </a:lnTo>
                  <a:lnTo>
                    <a:pt x="642937" y="314325"/>
                  </a:lnTo>
                  <a:lnTo>
                    <a:pt x="731043" y="366713"/>
                  </a:lnTo>
                  <a:lnTo>
                    <a:pt x="812006" y="357188"/>
                  </a:lnTo>
                  <a:lnTo>
                    <a:pt x="1009650" y="469106"/>
                  </a:lnTo>
                  <a:lnTo>
                    <a:pt x="1083468" y="469106"/>
                  </a:lnTo>
                  <a:lnTo>
                    <a:pt x="1114425" y="516731"/>
                  </a:lnTo>
                  <a:lnTo>
                    <a:pt x="1145381" y="531019"/>
                  </a:lnTo>
                  <a:lnTo>
                    <a:pt x="1197768" y="526256"/>
                  </a:lnTo>
                  <a:lnTo>
                    <a:pt x="1278731" y="457200"/>
                  </a:lnTo>
                  <a:lnTo>
                    <a:pt x="1181100" y="395288"/>
                  </a:lnTo>
                  <a:lnTo>
                    <a:pt x="1128712" y="357188"/>
                  </a:lnTo>
                  <a:lnTo>
                    <a:pt x="1083468" y="328613"/>
                  </a:lnTo>
                  <a:lnTo>
                    <a:pt x="1028700" y="280988"/>
                  </a:lnTo>
                  <a:lnTo>
                    <a:pt x="988218" y="240506"/>
                  </a:lnTo>
                  <a:lnTo>
                    <a:pt x="952500" y="204788"/>
                  </a:lnTo>
                  <a:lnTo>
                    <a:pt x="876300" y="161925"/>
                  </a:lnTo>
                  <a:lnTo>
                    <a:pt x="754856" y="107156"/>
                  </a:lnTo>
                  <a:lnTo>
                    <a:pt x="664368" y="66675"/>
                  </a:lnTo>
                  <a:lnTo>
                    <a:pt x="566737" y="47625"/>
                  </a:lnTo>
                  <a:lnTo>
                    <a:pt x="452437" y="26194"/>
                  </a:lnTo>
                  <a:lnTo>
                    <a:pt x="395287" y="7144"/>
                  </a:lnTo>
                  <a:lnTo>
                    <a:pt x="335756" y="0"/>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ja-JP" altLang="en-US">
                <a:solidFill>
                  <a:prstClr val="white"/>
                </a:solidFill>
              </a:endParaRPr>
            </a:p>
          </p:txBody>
        </p:sp>
      </p:grpSp>
      <p:sp>
        <p:nvSpPr>
          <p:cNvPr id="18" name="角丸四角形 17"/>
          <p:cNvSpPr/>
          <p:nvPr/>
        </p:nvSpPr>
        <p:spPr>
          <a:xfrm>
            <a:off x="1165737" y="3623177"/>
            <a:ext cx="2470022" cy="1001102"/>
          </a:xfrm>
          <a:prstGeom prst="roundRect">
            <a:avLst/>
          </a:prstGeom>
          <a:solidFill>
            <a:srgbClr val="0070C0"/>
          </a:solidFill>
        </p:spPr>
        <p:style>
          <a:lnRef idx="1">
            <a:schemeClr val="accent5"/>
          </a:lnRef>
          <a:fillRef idx="2">
            <a:schemeClr val="accent5"/>
          </a:fillRef>
          <a:effectRef idx="1">
            <a:schemeClr val="accent5"/>
          </a:effectRef>
          <a:fontRef idx="minor">
            <a:schemeClr val="dk1"/>
          </a:fontRef>
        </p:style>
        <p:txBody>
          <a:bodyPr rtlCol="0" anchor="ctr"/>
          <a:lstStyle/>
          <a:p>
            <a:pPr algn="ctr"/>
            <a:r>
              <a:rPr lang="ja-JP" altLang="en-US" sz="2000" dirty="0">
                <a:solidFill>
                  <a:prstClr val="white"/>
                </a:solidFill>
              </a:rPr>
              <a:t>神立駅⇔おおつ野</a:t>
            </a:r>
            <a:endParaRPr lang="en-US" altLang="ja-JP" sz="2000" dirty="0">
              <a:solidFill>
                <a:prstClr val="white"/>
              </a:solidFill>
            </a:endParaRPr>
          </a:p>
          <a:p>
            <a:pPr algn="ctr"/>
            <a:r>
              <a:rPr lang="ja-JP" altLang="en-US" sz="2000" dirty="0">
                <a:solidFill>
                  <a:prstClr val="white"/>
                </a:solidFill>
              </a:rPr>
              <a:t>おおつ野周辺</a:t>
            </a:r>
            <a:endParaRPr lang="en-US" altLang="ja-JP" sz="2000" dirty="0">
              <a:solidFill>
                <a:prstClr val="white"/>
              </a:solidFill>
            </a:endParaRPr>
          </a:p>
          <a:p>
            <a:pPr algn="ctr"/>
            <a:r>
              <a:rPr lang="ja-JP" altLang="en-US" sz="2000" dirty="0">
                <a:solidFill>
                  <a:prstClr val="white"/>
                </a:solidFill>
              </a:rPr>
              <a:t>交通網の充実</a:t>
            </a:r>
          </a:p>
        </p:txBody>
      </p:sp>
      <p:sp>
        <p:nvSpPr>
          <p:cNvPr id="19" name="角丸四角形 18"/>
          <p:cNvSpPr/>
          <p:nvPr/>
        </p:nvSpPr>
        <p:spPr>
          <a:xfrm>
            <a:off x="2436160" y="2482429"/>
            <a:ext cx="2717024" cy="341418"/>
          </a:xfrm>
          <a:prstGeom prst="round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2000" dirty="0">
                <a:solidFill>
                  <a:prstClr val="white"/>
                </a:solidFill>
              </a:rPr>
              <a:t>働きやすい環境の整備</a:t>
            </a:r>
          </a:p>
        </p:txBody>
      </p:sp>
      <p:pic>
        <p:nvPicPr>
          <p:cNvPr id="15" name="図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88943" y="3879240"/>
            <a:ext cx="659305" cy="659305"/>
          </a:xfrm>
          <a:prstGeom prst="rect">
            <a:avLst/>
          </a:prstGeom>
        </p:spPr>
      </p:pic>
      <p:pic>
        <p:nvPicPr>
          <p:cNvPr id="23" name="図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29772" y="3174670"/>
            <a:ext cx="779232" cy="779232"/>
          </a:xfrm>
          <a:prstGeom prst="rect">
            <a:avLst/>
          </a:prstGeom>
        </p:spPr>
      </p:pic>
      <p:pic>
        <p:nvPicPr>
          <p:cNvPr id="26" name="図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872" y="4777757"/>
            <a:ext cx="2556348" cy="1745052"/>
          </a:xfrm>
          <a:prstGeom prst="rect">
            <a:avLst/>
          </a:prstGeom>
        </p:spPr>
      </p:pic>
      <p:sp>
        <p:nvSpPr>
          <p:cNvPr id="43" name="円/楕円 42"/>
          <p:cNvSpPr/>
          <p:nvPr/>
        </p:nvSpPr>
        <p:spPr>
          <a:xfrm>
            <a:off x="7724840" y="5251352"/>
            <a:ext cx="1213451" cy="1599955"/>
          </a:xfrm>
          <a:prstGeom prst="ellipse">
            <a:avLst/>
          </a:prstGeom>
          <a:noFill/>
          <a:ln w="28575">
            <a:solidFill>
              <a:schemeClr val="accent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ja-JP" altLang="en-US">
              <a:solidFill>
                <a:prstClr val="black"/>
              </a:solidFill>
            </a:endParaRPr>
          </a:p>
        </p:txBody>
      </p:sp>
      <p:sp>
        <p:nvSpPr>
          <p:cNvPr id="31" name="テキスト ボックス 30"/>
          <p:cNvSpPr txBox="1"/>
          <p:nvPr/>
        </p:nvSpPr>
        <p:spPr>
          <a:xfrm>
            <a:off x="575447" y="6544985"/>
            <a:ext cx="1589198" cy="276999"/>
          </a:xfrm>
          <a:prstGeom prst="rect">
            <a:avLst/>
          </a:prstGeom>
          <a:noFill/>
        </p:spPr>
        <p:txBody>
          <a:bodyPr wrap="square" rtlCol="0">
            <a:spAutoFit/>
          </a:bodyPr>
          <a:lstStyle/>
          <a:p>
            <a:r>
              <a:rPr lang="en-US" altLang="ja-JP" sz="1200" dirty="0">
                <a:solidFill>
                  <a:prstClr val="black"/>
                </a:solidFill>
              </a:rPr>
              <a:t>2014</a:t>
            </a:r>
            <a:r>
              <a:rPr lang="ja-JP" altLang="en-US" sz="1200" dirty="0">
                <a:solidFill>
                  <a:prstClr val="black"/>
                </a:solidFill>
              </a:rPr>
              <a:t>年</a:t>
            </a:r>
            <a:r>
              <a:rPr lang="en-US" altLang="ja-JP" sz="1200" dirty="0">
                <a:solidFill>
                  <a:prstClr val="black"/>
                </a:solidFill>
              </a:rPr>
              <a:t>10</a:t>
            </a:r>
            <a:r>
              <a:rPr lang="ja-JP" altLang="en-US" sz="1200" dirty="0">
                <a:solidFill>
                  <a:prstClr val="black"/>
                </a:solidFill>
              </a:rPr>
              <a:t>月</a:t>
            </a:r>
            <a:r>
              <a:rPr lang="en-US" altLang="ja-JP" sz="1200" dirty="0">
                <a:solidFill>
                  <a:prstClr val="black"/>
                </a:solidFill>
              </a:rPr>
              <a:t>11</a:t>
            </a:r>
            <a:r>
              <a:rPr lang="ja-JP" altLang="en-US" sz="1200" dirty="0">
                <a:solidFill>
                  <a:prstClr val="black"/>
                </a:solidFill>
              </a:rPr>
              <a:t>日撮影</a:t>
            </a:r>
          </a:p>
        </p:txBody>
      </p:sp>
      <p:sp>
        <p:nvSpPr>
          <p:cNvPr id="40" name="テキスト ボックス 39"/>
          <p:cNvSpPr txBox="1"/>
          <p:nvPr/>
        </p:nvSpPr>
        <p:spPr>
          <a:xfrm>
            <a:off x="2675213" y="6565666"/>
            <a:ext cx="2544284" cy="246221"/>
          </a:xfrm>
          <a:prstGeom prst="rect">
            <a:avLst/>
          </a:prstGeom>
          <a:noFill/>
        </p:spPr>
        <p:txBody>
          <a:bodyPr wrap="square" rtlCol="0">
            <a:spAutoFit/>
          </a:bodyPr>
          <a:lstStyle/>
          <a:p>
            <a:r>
              <a:rPr lang="ja-JP" altLang="en-US" sz="1000" dirty="0">
                <a:solidFill>
                  <a:prstClr val="black"/>
                </a:solidFill>
              </a:rPr>
              <a:t>出典：土浦ニュータウン　おおつ野ヒルズ</a:t>
            </a:r>
            <a:r>
              <a:rPr lang="en-US" altLang="ja-JP" sz="1000" dirty="0">
                <a:solidFill>
                  <a:prstClr val="black"/>
                </a:solidFill>
              </a:rPr>
              <a:t>HP</a:t>
            </a:r>
            <a:endParaRPr lang="ja-JP" altLang="en-US" sz="1000" dirty="0">
              <a:solidFill>
                <a:prstClr val="black"/>
              </a:solidFill>
            </a:endParaRPr>
          </a:p>
        </p:txBody>
      </p:sp>
      <p:sp>
        <p:nvSpPr>
          <p:cNvPr id="45" name="テキスト ボックス 44"/>
          <p:cNvSpPr txBox="1"/>
          <p:nvPr/>
        </p:nvSpPr>
        <p:spPr>
          <a:xfrm>
            <a:off x="6355841" y="2725338"/>
            <a:ext cx="2416572" cy="461665"/>
          </a:xfrm>
          <a:prstGeom prst="rect">
            <a:avLst/>
          </a:prstGeom>
          <a:noFill/>
        </p:spPr>
        <p:txBody>
          <a:bodyPr wrap="square" rtlCol="0">
            <a:spAutoFit/>
          </a:bodyPr>
          <a:lstStyle/>
          <a:p>
            <a:r>
              <a:rPr lang="ja-JP" altLang="en-US" sz="1200" dirty="0">
                <a:solidFill>
                  <a:prstClr val="black"/>
                </a:solidFill>
              </a:rPr>
              <a:t>出典：土浦・かすみがうら土地区画整理一部事務組合</a:t>
            </a:r>
            <a:r>
              <a:rPr lang="en-US" altLang="ja-JP" sz="1200" dirty="0">
                <a:solidFill>
                  <a:prstClr val="black"/>
                </a:solidFill>
              </a:rPr>
              <a:t>HP</a:t>
            </a:r>
            <a:endParaRPr lang="ja-JP" altLang="en-US" sz="1200" dirty="0">
              <a:solidFill>
                <a:prstClr val="black"/>
              </a:solidFill>
            </a:endParaRPr>
          </a:p>
        </p:txBody>
      </p:sp>
      <p:sp>
        <p:nvSpPr>
          <p:cNvPr id="47" name="角丸四角形 46"/>
          <p:cNvSpPr/>
          <p:nvPr/>
        </p:nvSpPr>
        <p:spPr>
          <a:xfrm>
            <a:off x="3006278" y="2030753"/>
            <a:ext cx="1601281" cy="351462"/>
          </a:xfrm>
          <a:prstGeom prst="round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400" b="1" dirty="0">
                <a:solidFill>
                  <a:prstClr val="black"/>
                </a:solidFill>
              </a:rPr>
              <a:t>おおつ野</a:t>
            </a:r>
            <a:endParaRPr lang="en-US" altLang="ja-JP" sz="2400" b="1" dirty="0">
              <a:solidFill>
                <a:prstClr val="black"/>
              </a:solidFill>
            </a:endParaRPr>
          </a:p>
        </p:txBody>
      </p:sp>
      <p:sp>
        <p:nvSpPr>
          <p:cNvPr id="48" name="角丸四角形 47"/>
          <p:cNvSpPr/>
          <p:nvPr/>
        </p:nvSpPr>
        <p:spPr>
          <a:xfrm>
            <a:off x="757477" y="2030736"/>
            <a:ext cx="903881" cy="351462"/>
          </a:xfrm>
          <a:prstGeom prst="round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400" b="1" dirty="0">
                <a:solidFill>
                  <a:prstClr val="black"/>
                </a:solidFill>
              </a:rPr>
              <a:t>神立</a:t>
            </a:r>
            <a:endParaRPr lang="en-US" altLang="ja-JP" sz="2400" b="1" dirty="0">
              <a:solidFill>
                <a:prstClr val="black"/>
              </a:solidFill>
            </a:endParaRPr>
          </a:p>
        </p:txBody>
      </p:sp>
      <p:sp>
        <p:nvSpPr>
          <p:cNvPr id="49" name="角丸四角形 48"/>
          <p:cNvSpPr/>
          <p:nvPr/>
        </p:nvSpPr>
        <p:spPr>
          <a:xfrm>
            <a:off x="40668" y="2614162"/>
            <a:ext cx="2337501" cy="385177"/>
          </a:xfrm>
          <a:prstGeom prst="round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2000" dirty="0">
                <a:solidFill>
                  <a:prstClr val="white"/>
                </a:solidFill>
              </a:rPr>
              <a:t>駅周辺の景観改善</a:t>
            </a:r>
            <a:endParaRPr lang="en-US" altLang="ja-JP" sz="2000" dirty="0">
              <a:solidFill>
                <a:prstClr val="white"/>
              </a:solidFill>
            </a:endParaRPr>
          </a:p>
        </p:txBody>
      </p:sp>
      <p:pic>
        <p:nvPicPr>
          <p:cNvPr id="50" name="図 4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81575" y="1088480"/>
            <a:ext cx="507153" cy="509880"/>
          </a:xfrm>
          <a:prstGeom prst="rect">
            <a:avLst/>
          </a:prstGeom>
        </p:spPr>
      </p:pic>
      <p:sp>
        <p:nvSpPr>
          <p:cNvPr id="25" name="テキスト ボックス 24"/>
          <p:cNvSpPr txBox="1"/>
          <p:nvPr/>
        </p:nvSpPr>
        <p:spPr>
          <a:xfrm>
            <a:off x="5138886" y="3969542"/>
            <a:ext cx="1850191" cy="369332"/>
          </a:xfrm>
          <a:prstGeom prst="rect">
            <a:avLst/>
          </a:prstGeom>
          <a:noFill/>
          <a:ln>
            <a:solidFill>
              <a:schemeClr val="bg1">
                <a:lumMod val="75000"/>
              </a:schemeClr>
            </a:solidFill>
          </a:ln>
        </p:spPr>
        <p:txBody>
          <a:bodyPr wrap="square" rtlCol="0">
            <a:spAutoFit/>
          </a:bodyPr>
          <a:lstStyle/>
          <a:p>
            <a:r>
              <a:rPr lang="ja-JP" altLang="en-US" dirty="0">
                <a:solidFill>
                  <a:prstClr val="black"/>
                </a:solidFill>
              </a:rPr>
              <a:t>工場が多数立地</a:t>
            </a:r>
          </a:p>
        </p:txBody>
      </p:sp>
      <p:sp>
        <p:nvSpPr>
          <p:cNvPr id="51" name="テキスト ボックス 50"/>
          <p:cNvSpPr txBox="1"/>
          <p:nvPr/>
        </p:nvSpPr>
        <p:spPr>
          <a:xfrm>
            <a:off x="8001017" y="3228900"/>
            <a:ext cx="895769" cy="369332"/>
          </a:xfrm>
          <a:prstGeom prst="rect">
            <a:avLst/>
          </a:prstGeom>
          <a:noFill/>
          <a:ln>
            <a:solidFill>
              <a:schemeClr val="bg1">
                <a:lumMod val="75000"/>
              </a:schemeClr>
            </a:solidFill>
          </a:ln>
        </p:spPr>
        <p:txBody>
          <a:bodyPr wrap="square" rtlCol="0">
            <a:spAutoFit/>
          </a:bodyPr>
          <a:lstStyle/>
          <a:p>
            <a:r>
              <a:rPr lang="ja-JP" altLang="en-US" dirty="0">
                <a:solidFill>
                  <a:prstClr val="black"/>
                </a:solidFill>
              </a:rPr>
              <a:t>神立駅</a:t>
            </a:r>
          </a:p>
        </p:txBody>
      </p:sp>
      <p:sp>
        <p:nvSpPr>
          <p:cNvPr id="52" name="円/楕円 51"/>
          <p:cNvSpPr/>
          <p:nvPr/>
        </p:nvSpPr>
        <p:spPr>
          <a:xfrm>
            <a:off x="7370286" y="3227906"/>
            <a:ext cx="655069" cy="626235"/>
          </a:xfrm>
          <a:prstGeom prst="ellipse">
            <a:avLst/>
          </a:prstGeom>
          <a:noFill/>
          <a:ln w="28575">
            <a:solidFill>
              <a:schemeClr val="accent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ja-JP" altLang="en-US">
              <a:solidFill>
                <a:prstClr val="black"/>
              </a:solidFill>
            </a:endParaRPr>
          </a:p>
        </p:txBody>
      </p:sp>
      <p:sp>
        <p:nvSpPr>
          <p:cNvPr id="53" name="テキスト ボックス 52"/>
          <p:cNvSpPr txBox="1"/>
          <p:nvPr/>
        </p:nvSpPr>
        <p:spPr>
          <a:xfrm>
            <a:off x="6051187" y="6006064"/>
            <a:ext cx="1812330" cy="369332"/>
          </a:xfrm>
          <a:prstGeom prst="rect">
            <a:avLst/>
          </a:prstGeom>
          <a:noFill/>
          <a:ln>
            <a:solidFill>
              <a:schemeClr val="bg1">
                <a:lumMod val="75000"/>
              </a:schemeClr>
            </a:solidFill>
          </a:ln>
        </p:spPr>
        <p:txBody>
          <a:bodyPr wrap="square" rtlCol="0">
            <a:spAutoFit/>
          </a:bodyPr>
          <a:lstStyle/>
          <a:p>
            <a:r>
              <a:rPr lang="ja-JP" altLang="en-US" dirty="0">
                <a:solidFill>
                  <a:prstClr val="black"/>
                </a:solidFill>
              </a:rPr>
              <a:t>おおつ野ヒルズ</a:t>
            </a:r>
          </a:p>
        </p:txBody>
      </p:sp>
      <p:sp>
        <p:nvSpPr>
          <p:cNvPr id="54" name="テキスト ボックス 53"/>
          <p:cNvSpPr txBox="1"/>
          <p:nvPr/>
        </p:nvSpPr>
        <p:spPr>
          <a:xfrm>
            <a:off x="7546643" y="5335145"/>
            <a:ext cx="1561146" cy="369332"/>
          </a:xfrm>
          <a:prstGeom prst="rect">
            <a:avLst/>
          </a:prstGeom>
          <a:noFill/>
          <a:ln>
            <a:solidFill>
              <a:schemeClr val="bg1">
                <a:lumMod val="75000"/>
              </a:schemeClr>
            </a:solidFill>
          </a:ln>
        </p:spPr>
        <p:txBody>
          <a:bodyPr wrap="square" rtlCol="0">
            <a:spAutoFit/>
          </a:bodyPr>
          <a:lstStyle/>
          <a:p>
            <a:r>
              <a:rPr lang="ja-JP" altLang="en-US" dirty="0">
                <a:solidFill>
                  <a:prstClr val="black"/>
                </a:solidFill>
              </a:rPr>
              <a:t>土浦協同病院</a:t>
            </a:r>
          </a:p>
        </p:txBody>
      </p:sp>
      <p:pic>
        <p:nvPicPr>
          <p:cNvPr id="7" name="Picture 3" descr="F:\2014class\都市計画MP策定実習\神立駅予想図.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02016" y="1667744"/>
            <a:ext cx="2745081" cy="1091795"/>
          </a:xfrm>
          <a:prstGeom prst="rect">
            <a:avLst/>
          </a:prstGeom>
          <a:noFill/>
          <a:extLst>
            <a:ext uri="{909E8E84-426E-40DD-AFC4-6F175D3DCCD1}">
              <a14:hiddenFill xmlns:a14="http://schemas.microsoft.com/office/drawing/2010/main">
                <a:solidFill>
                  <a:srgbClr val="FFFFFF"/>
                </a:solidFill>
              </a14:hiddenFill>
            </a:ext>
          </a:extLst>
        </p:spPr>
      </p:pic>
      <p:sp>
        <p:nvSpPr>
          <p:cNvPr id="55" name="角丸四角形 54"/>
          <p:cNvSpPr/>
          <p:nvPr/>
        </p:nvSpPr>
        <p:spPr>
          <a:xfrm>
            <a:off x="2433911" y="2910541"/>
            <a:ext cx="2717024" cy="341418"/>
          </a:xfrm>
          <a:prstGeom prst="roundRect">
            <a:avLst/>
          </a:prstGeom>
          <a:solidFill>
            <a:srgbClr val="FFC000"/>
          </a:solidFill>
          <a:ln>
            <a:solidFill>
              <a:srgbClr val="FFC000"/>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2000" dirty="0">
                <a:solidFill>
                  <a:prstClr val="white"/>
                </a:solidFill>
              </a:rPr>
              <a:t>さらなる企業の誘致</a:t>
            </a:r>
          </a:p>
        </p:txBody>
      </p:sp>
      <p:sp>
        <p:nvSpPr>
          <p:cNvPr id="33" name="屈折矢印 32"/>
          <p:cNvSpPr/>
          <p:nvPr/>
        </p:nvSpPr>
        <p:spPr>
          <a:xfrm>
            <a:off x="3606621" y="3509901"/>
            <a:ext cx="765082" cy="650072"/>
          </a:xfrm>
          <a:prstGeom prst="bent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6" name="屈折矢印 55"/>
          <p:cNvSpPr/>
          <p:nvPr/>
        </p:nvSpPr>
        <p:spPr>
          <a:xfrm flipH="1">
            <a:off x="400726" y="3484053"/>
            <a:ext cx="765082" cy="650072"/>
          </a:xfrm>
          <a:prstGeom prst="bent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57" name="図 5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68490" y="2749470"/>
            <a:ext cx="779232" cy="779232"/>
          </a:xfrm>
          <a:prstGeom prst="rect">
            <a:avLst/>
          </a:prstGeom>
        </p:spPr>
      </p:pic>
      <p:pic>
        <p:nvPicPr>
          <p:cNvPr id="41" name="図 4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219129" y="5662197"/>
            <a:ext cx="619188" cy="771574"/>
          </a:xfrm>
          <a:prstGeom prst="rect">
            <a:avLst/>
          </a:prstGeom>
        </p:spPr>
      </p:pic>
      <p:sp>
        <p:nvSpPr>
          <p:cNvPr id="58" name="テキスト ボックス 57"/>
          <p:cNvSpPr txBox="1"/>
          <p:nvPr/>
        </p:nvSpPr>
        <p:spPr>
          <a:xfrm>
            <a:off x="421009" y="4824147"/>
            <a:ext cx="2025591" cy="369332"/>
          </a:xfrm>
          <a:prstGeom prst="rect">
            <a:avLst/>
          </a:prstGeom>
          <a:noFill/>
        </p:spPr>
        <p:txBody>
          <a:bodyPr wrap="square" rtlCol="0">
            <a:spAutoFit/>
          </a:bodyPr>
          <a:lstStyle/>
          <a:p>
            <a:r>
              <a:rPr lang="ja-JP" altLang="en-US" dirty="0">
                <a:solidFill>
                  <a:prstClr val="black"/>
                </a:solidFill>
              </a:rPr>
              <a:t>北部の工場の様子</a:t>
            </a:r>
          </a:p>
        </p:txBody>
      </p:sp>
      <p:sp>
        <p:nvSpPr>
          <p:cNvPr id="60" name="テキスト ボックス 59"/>
          <p:cNvSpPr txBox="1"/>
          <p:nvPr/>
        </p:nvSpPr>
        <p:spPr>
          <a:xfrm>
            <a:off x="2734831" y="4822239"/>
            <a:ext cx="2450965" cy="331670"/>
          </a:xfrm>
          <a:prstGeom prst="rect">
            <a:avLst/>
          </a:prstGeom>
          <a:noFill/>
        </p:spPr>
        <p:txBody>
          <a:bodyPr wrap="square" rtlCol="0">
            <a:spAutoFit/>
          </a:bodyPr>
          <a:lstStyle/>
          <a:p>
            <a:r>
              <a:rPr lang="ja-JP" altLang="en-US" dirty="0">
                <a:solidFill>
                  <a:prstClr val="black"/>
                </a:solidFill>
              </a:rPr>
              <a:t>おおつ野ヒルズの様子</a:t>
            </a:r>
          </a:p>
        </p:txBody>
      </p:sp>
      <p:sp>
        <p:nvSpPr>
          <p:cNvPr id="59" name="テキスト ボックス 58"/>
          <p:cNvSpPr txBox="1"/>
          <p:nvPr/>
        </p:nvSpPr>
        <p:spPr>
          <a:xfrm>
            <a:off x="6561299" y="1572413"/>
            <a:ext cx="2450965" cy="307777"/>
          </a:xfrm>
          <a:prstGeom prst="rect">
            <a:avLst/>
          </a:prstGeom>
          <a:noFill/>
        </p:spPr>
        <p:txBody>
          <a:bodyPr wrap="square" rtlCol="0">
            <a:spAutoFit/>
          </a:bodyPr>
          <a:lstStyle/>
          <a:p>
            <a:r>
              <a:rPr lang="ja-JP" altLang="en-US" sz="1400" dirty="0" smtClean="0">
                <a:solidFill>
                  <a:prstClr val="black"/>
                </a:solidFill>
              </a:rPr>
              <a:t>神立駅橋上駅舎完成予想図</a:t>
            </a:r>
            <a:endParaRPr lang="ja-JP" altLang="en-US" sz="1400" dirty="0">
              <a:solidFill>
                <a:prstClr val="black"/>
              </a:solidFill>
            </a:endParaRPr>
          </a:p>
        </p:txBody>
      </p:sp>
    </p:spTree>
    <p:extLst>
      <p:ext uri="{BB962C8B-B14F-4D97-AF65-F5344CB8AC3E}">
        <p14:creationId xmlns:p14="http://schemas.microsoft.com/office/powerpoint/2010/main" val="30907441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pPr algn="ctr"/>
            <a:r>
              <a:rPr kumimoji="1" lang="ja-JP" altLang="en-US" sz="3200" b="1" dirty="0" smtClean="0"/>
              <a:t>中心市街地</a:t>
            </a:r>
            <a:endParaRPr kumimoji="1" lang="ja-JP" altLang="en-US" sz="3200" b="1" dirty="0"/>
          </a:p>
        </p:txBody>
      </p:sp>
      <p:grpSp>
        <p:nvGrpSpPr>
          <p:cNvPr id="3" name="グループ化 2"/>
          <p:cNvGrpSpPr/>
          <p:nvPr/>
        </p:nvGrpSpPr>
        <p:grpSpPr>
          <a:xfrm>
            <a:off x="-1" y="0"/>
            <a:ext cx="9144001" cy="704850"/>
            <a:chOff x="-1" y="0"/>
            <a:chExt cx="9144001" cy="704850"/>
          </a:xfrm>
        </p:grpSpPr>
        <p:graphicFrame>
          <p:nvGraphicFramePr>
            <p:cNvPr id="4" name="図表 3"/>
            <p:cNvGraphicFramePr/>
            <p:nvPr>
              <p:extLst>
                <p:ext uri="{D42A27DB-BD31-4B8C-83A1-F6EECF244321}">
                  <p14:modId xmlns:p14="http://schemas.microsoft.com/office/powerpoint/2010/main" val="4046988031"/>
                </p:ext>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図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sp>
        <p:nvSpPr>
          <p:cNvPr id="6" name="テキスト ボックス 5"/>
          <p:cNvSpPr txBox="1"/>
          <p:nvPr/>
        </p:nvSpPr>
        <p:spPr>
          <a:xfrm>
            <a:off x="1762060" y="1194841"/>
            <a:ext cx="5619879" cy="461665"/>
          </a:xfrm>
          <a:prstGeom prst="rect">
            <a:avLst/>
          </a:prstGeom>
          <a:noFill/>
        </p:spPr>
        <p:txBody>
          <a:bodyPr wrap="square" rtlCol="0">
            <a:spAutoFit/>
          </a:bodyPr>
          <a:lstStyle/>
          <a:p>
            <a:r>
              <a:rPr lang="ja-JP" altLang="en-US" sz="2400" dirty="0" smtClean="0"/>
              <a:t>ヒト・モノ・コトが集い</a:t>
            </a:r>
            <a:r>
              <a:rPr kumimoji="1" lang="ja-JP" altLang="en-US" sz="2400" dirty="0" smtClean="0"/>
              <a:t>まちの核となるピース</a:t>
            </a:r>
            <a:endParaRPr kumimoji="1" lang="ja-JP" altLang="en-US" sz="2400" dirty="0"/>
          </a:p>
        </p:txBody>
      </p:sp>
      <p:pic>
        <p:nvPicPr>
          <p:cNvPr id="20" name="図 19"/>
          <p:cNvPicPr>
            <a:picLocks noChangeAspect="1"/>
          </p:cNvPicPr>
          <p:nvPr/>
        </p:nvPicPr>
        <p:blipFill rotWithShape="1">
          <a:blip r:embed="rId8">
            <a:extLst>
              <a:ext uri="{28A0092B-C50C-407E-A947-70E740481C1C}">
                <a14:useLocalDpi xmlns:a14="http://schemas.microsoft.com/office/drawing/2010/main" val="0"/>
              </a:ext>
            </a:extLst>
          </a:blip>
          <a:srcRect l="39767" t="21163" r="21512" b="4546"/>
          <a:stretch/>
        </p:blipFill>
        <p:spPr>
          <a:xfrm>
            <a:off x="4825140" y="1884030"/>
            <a:ext cx="4236787" cy="4572440"/>
          </a:xfrm>
          <a:prstGeom prst="rect">
            <a:avLst/>
          </a:prstGeom>
        </p:spPr>
      </p:pic>
      <p:sp>
        <p:nvSpPr>
          <p:cNvPr id="8" name="円/楕円 7"/>
          <p:cNvSpPr/>
          <p:nvPr/>
        </p:nvSpPr>
        <p:spPr>
          <a:xfrm rot="20882384">
            <a:off x="6278662" y="3586932"/>
            <a:ext cx="651867" cy="193793"/>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6011448" y="3259761"/>
            <a:ext cx="1149178" cy="369332"/>
          </a:xfrm>
          <a:prstGeom prst="rect">
            <a:avLst/>
          </a:prstGeom>
          <a:noFill/>
          <a:ln w="28575">
            <a:noFill/>
          </a:ln>
        </p:spPr>
        <p:txBody>
          <a:bodyPr wrap="square" rtlCol="0">
            <a:spAutoFit/>
          </a:bodyPr>
          <a:lstStyle/>
          <a:p>
            <a:r>
              <a:rPr lang="ja-JP" altLang="en-US" spc="-200" dirty="0" smtClean="0"/>
              <a:t>モール</a:t>
            </a:r>
            <a:r>
              <a:rPr lang="en-US" altLang="ja-JP" spc="-200" dirty="0" smtClean="0"/>
              <a:t>505</a:t>
            </a:r>
            <a:endParaRPr kumimoji="1" lang="ja-JP" altLang="en-US" spc="-200" dirty="0"/>
          </a:p>
        </p:txBody>
      </p:sp>
      <p:sp>
        <p:nvSpPr>
          <p:cNvPr id="49" name="テキスト ボックス 48"/>
          <p:cNvSpPr txBox="1"/>
          <p:nvPr/>
        </p:nvSpPr>
        <p:spPr>
          <a:xfrm>
            <a:off x="4866335" y="2396080"/>
            <a:ext cx="1224037" cy="369332"/>
          </a:xfrm>
          <a:prstGeom prst="rect">
            <a:avLst/>
          </a:prstGeom>
          <a:noFill/>
          <a:ln w="28575">
            <a:noFill/>
          </a:ln>
        </p:spPr>
        <p:txBody>
          <a:bodyPr wrap="square" rtlCol="0">
            <a:spAutoFit/>
          </a:bodyPr>
          <a:lstStyle/>
          <a:p>
            <a:r>
              <a:rPr lang="ja-JP" altLang="en-US" spc="-200" dirty="0" smtClean="0"/>
              <a:t>亀城</a:t>
            </a:r>
            <a:r>
              <a:rPr kumimoji="1" lang="ja-JP" altLang="en-US" spc="-200" dirty="0" smtClean="0"/>
              <a:t>公園</a:t>
            </a:r>
            <a:endParaRPr kumimoji="1" lang="ja-JP" altLang="en-US" spc="-200" dirty="0"/>
          </a:p>
        </p:txBody>
      </p:sp>
      <p:sp>
        <p:nvSpPr>
          <p:cNvPr id="65" name="円/楕円 64"/>
          <p:cNvSpPr/>
          <p:nvPr/>
        </p:nvSpPr>
        <p:spPr>
          <a:xfrm>
            <a:off x="5200127" y="2508050"/>
            <a:ext cx="3042526" cy="2983125"/>
          </a:xfrm>
          <a:prstGeom prst="ellipse">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テキスト ボックス 65"/>
          <p:cNvSpPr txBox="1"/>
          <p:nvPr/>
        </p:nvSpPr>
        <p:spPr>
          <a:xfrm>
            <a:off x="5164703" y="3800918"/>
            <a:ext cx="1366672" cy="369332"/>
          </a:xfrm>
          <a:prstGeom prst="rect">
            <a:avLst/>
          </a:prstGeom>
          <a:noFill/>
          <a:ln w="28575">
            <a:noFill/>
          </a:ln>
        </p:spPr>
        <p:txBody>
          <a:bodyPr wrap="square" rtlCol="0">
            <a:spAutoFit/>
          </a:bodyPr>
          <a:lstStyle/>
          <a:p>
            <a:r>
              <a:rPr kumimoji="1" lang="ja-JP" altLang="en-US" spc="-200" dirty="0" smtClean="0"/>
              <a:t>低未利用地</a:t>
            </a:r>
            <a:endParaRPr kumimoji="1" lang="ja-JP" altLang="en-US" spc="-200" dirty="0"/>
          </a:p>
        </p:txBody>
      </p:sp>
      <p:cxnSp>
        <p:nvCxnSpPr>
          <p:cNvPr id="68" name="直線矢印コネクタ 67"/>
          <p:cNvCxnSpPr/>
          <p:nvPr/>
        </p:nvCxnSpPr>
        <p:spPr>
          <a:xfrm flipH="1">
            <a:off x="6739430" y="1885599"/>
            <a:ext cx="579203" cy="2158317"/>
          </a:xfrm>
          <a:prstGeom prst="straightConnector1">
            <a:avLst/>
          </a:prstGeom>
          <a:ln w="76200">
            <a:solidFill>
              <a:schemeClr val="accent2">
                <a:alpha val="50000"/>
              </a:schemeClr>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0" name="直線矢印コネクタ 69"/>
          <p:cNvCxnSpPr/>
          <p:nvPr/>
        </p:nvCxnSpPr>
        <p:spPr>
          <a:xfrm flipH="1">
            <a:off x="5076180" y="4043916"/>
            <a:ext cx="1645210" cy="1210890"/>
          </a:xfrm>
          <a:prstGeom prst="straightConnector1">
            <a:avLst/>
          </a:prstGeom>
          <a:ln w="76200">
            <a:solidFill>
              <a:schemeClr val="accent2">
                <a:alpha val="50000"/>
              </a:schemeClr>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6708401" y="2218027"/>
            <a:ext cx="1619442" cy="369332"/>
          </a:xfrm>
          <a:prstGeom prst="rect">
            <a:avLst/>
          </a:prstGeom>
          <a:noFill/>
          <a:ln w="28575">
            <a:noFill/>
          </a:ln>
        </p:spPr>
        <p:txBody>
          <a:bodyPr wrap="square" rtlCol="0">
            <a:spAutoFit/>
          </a:bodyPr>
          <a:lstStyle/>
          <a:p>
            <a:r>
              <a:rPr lang="ja-JP" altLang="en-US" spc="-200" dirty="0"/>
              <a:t>協</a:t>
            </a:r>
            <a:r>
              <a:rPr lang="ja-JP" altLang="en-US" spc="-200" dirty="0" smtClean="0"/>
              <a:t>同病院</a:t>
            </a:r>
            <a:endParaRPr kumimoji="1" lang="ja-JP" altLang="en-US" spc="-200" dirty="0"/>
          </a:p>
        </p:txBody>
      </p:sp>
      <p:sp>
        <p:nvSpPr>
          <p:cNvPr id="14" name="テキスト ボックス 13"/>
          <p:cNvSpPr txBox="1"/>
          <p:nvPr/>
        </p:nvSpPr>
        <p:spPr>
          <a:xfrm>
            <a:off x="5014260" y="4561093"/>
            <a:ext cx="1362792" cy="369332"/>
          </a:xfrm>
          <a:prstGeom prst="rect">
            <a:avLst/>
          </a:prstGeom>
          <a:noFill/>
          <a:ln w="28575">
            <a:noFill/>
          </a:ln>
        </p:spPr>
        <p:txBody>
          <a:bodyPr wrap="square" rtlCol="0">
            <a:spAutoFit/>
          </a:bodyPr>
          <a:lstStyle/>
          <a:p>
            <a:r>
              <a:rPr lang="ja-JP" altLang="en-US" spc="-200" dirty="0"/>
              <a:t>市</a:t>
            </a:r>
            <a:r>
              <a:rPr lang="ja-JP" altLang="en-US" spc="-200" dirty="0" smtClean="0"/>
              <a:t>役所</a:t>
            </a:r>
            <a:endParaRPr kumimoji="1" lang="ja-JP" altLang="en-US" spc="-200" dirty="0"/>
          </a:p>
        </p:txBody>
      </p:sp>
      <p:sp>
        <p:nvSpPr>
          <p:cNvPr id="10" name="円/楕円 9"/>
          <p:cNvSpPr/>
          <p:nvPr/>
        </p:nvSpPr>
        <p:spPr>
          <a:xfrm>
            <a:off x="5289476" y="4872682"/>
            <a:ext cx="294437" cy="287653"/>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円/楕円 37"/>
          <p:cNvSpPr/>
          <p:nvPr/>
        </p:nvSpPr>
        <p:spPr>
          <a:xfrm>
            <a:off x="7083500" y="1944580"/>
            <a:ext cx="308344" cy="308344"/>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7" name="直線矢印コネクタ 76"/>
          <p:cNvCxnSpPr/>
          <p:nvPr/>
        </p:nvCxnSpPr>
        <p:spPr>
          <a:xfrm flipH="1" flipV="1">
            <a:off x="5565311" y="2714457"/>
            <a:ext cx="1113203" cy="1298784"/>
          </a:xfrm>
          <a:prstGeom prst="straightConnector1">
            <a:avLst/>
          </a:prstGeom>
          <a:ln w="76200">
            <a:solidFill>
              <a:schemeClr val="accent2">
                <a:alpha val="50000"/>
              </a:schemeClr>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48" name="円/楕円 47"/>
          <p:cNvSpPr/>
          <p:nvPr/>
        </p:nvSpPr>
        <p:spPr>
          <a:xfrm>
            <a:off x="5539695" y="2744800"/>
            <a:ext cx="308344" cy="308344"/>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1" name="直線矢印コネクタ 80"/>
          <p:cNvCxnSpPr/>
          <p:nvPr/>
        </p:nvCxnSpPr>
        <p:spPr>
          <a:xfrm>
            <a:off x="6783310" y="4149470"/>
            <a:ext cx="1628181" cy="2113585"/>
          </a:xfrm>
          <a:prstGeom prst="straightConnector1">
            <a:avLst/>
          </a:prstGeom>
          <a:ln w="76200">
            <a:solidFill>
              <a:schemeClr val="accent2">
                <a:alpha val="50000"/>
              </a:schemeClr>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86" name="テキスト ボックス 85"/>
          <p:cNvSpPr txBox="1"/>
          <p:nvPr/>
        </p:nvSpPr>
        <p:spPr>
          <a:xfrm>
            <a:off x="7530725" y="5692449"/>
            <a:ext cx="1594236" cy="369332"/>
          </a:xfrm>
          <a:prstGeom prst="rect">
            <a:avLst/>
          </a:prstGeom>
          <a:noFill/>
          <a:ln w="28575">
            <a:noFill/>
          </a:ln>
        </p:spPr>
        <p:txBody>
          <a:bodyPr wrap="square" rtlCol="0">
            <a:spAutoFit/>
          </a:bodyPr>
          <a:lstStyle/>
          <a:p>
            <a:r>
              <a:rPr lang="ja-JP" altLang="en-US" spc="-200" dirty="0" smtClean="0"/>
              <a:t>霞ヶ浦総合公園</a:t>
            </a:r>
            <a:endParaRPr kumimoji="1" lang="ja-JP" altLang="en-US" spc="-200" dirty="0"/>
          </a:p>
        </p:txBody>
      </p:sp>
      <p:sp>
        <p:nvSpPr>
          <p:cNvPr id="87" name="テキスト ボックス 86"/>
          <p:cNvSpPr txBox="1"/>
          <p:nvPr/>
        </p:nvSpPr>
        <p:spPr>
          <a:xfrm>
            <a:off x="7793539" y="4905589"/>
            <a:ext cx="563789" cy="369332"/>
          </a:xfrm>
          <a:prstGeom prst="rect">
            <a:avLst/>
          </a:prstGeom>
          <a:noFill/>
          <a:ln w="28575">
            <a:noFill/>
          </a:ln>
        </p:spPr>
        <p:txBody>
          <a:bodyPr wrap="square" rtlCol="0">
            <a:spAutoFit/>
          </a:bodyPr>
          <a:lstStyle/>
          <a:p>
            <a:r>
              <a:rPr lang="ja-JP" altLang="en-US" spc="-200" dirty="0" smtClean="0">
                <a:solidFill>
                  <a:schemeClr val="accent1"/>
                </a:solidFill>
              </a:rPr>
              <a:t>１</a:t>
            </a:r>
            <a:r>
              <a:rPr kumimoji="1" lang="en-US" altLang="ja-JP" spc="-200" dirty="0" smtClean="0">
                <a:solidFill>
                  <a:schemeClr val="accent1"/>
                </a:solidFill>
              </a:rPr>
              <a:t>km</a:t>
            </a:r>
            <a:endParaRPr kumimoji="1" lang="ja-JP" altLang="en-US" spc="-200" dirty="0">
              <a:solidFill>
                <a:schemeClr val="accent1"/>
              </a:solidFill>
            </a:endParaRPr>
          </a:p>
        </p:txBody>
      </p:sp>
      <p:sp>
        <p:nvSpPr>
          <p:cNvPr id="89" name="テキスト ボックス 88"/>
          <p:cNvSpPr txBox="1"/>
          <p:nvPr/>
        </p:nvSpPr>
        <p:spPr>
          <a:xfrm>
            <a:off x="4973208" y="6478241"/>
            <a:ext cx="4667261" cy="230832"/>
          </a:xfrm>
          <a:prstGeom prst="rect">
            <a:avLst/>
          </a:prstGeom>
          <a:noFill/>
        </p:spPr>
        <p:txBody>
          <a:bodyPr wrap="square" rtlCol="0">
            <a:spAutoFit/>
          </a:bodyPr>
          <a:lstStyle/>
          <a:p>
            <a:r>
              <a:rPr lang="ja-JP" altLang="en-US" sz="900" dirty="0" smtClean="0"/>
              <a:t>平成</a:t>
            </a:r>
            <a:r>
              <a:rPr lang="en-US" altLang="ja-JP" sz="900" dirty="0" smtClean="0"/>
              <a:t>21</a:t>
            </a:r>
            <a:r>
              <a:rPr lang="ja-JP" altLang="en-US" sz="900" dirty="0" smtClean="0"/>
              <a:t>年度歩いて</a:t>
            </a:r>
            <a:r>
              <a:rPr lang="ja-JP" altLang="en-US" sz="900" dirty="0"/>
              <a:t>暮らせるまちづくりに関する世論</a:t>
            </a:r>
            <a:r>
              <a:rPr lang="ja-JP" altLang="en-US" sz="900" dirty="0" smtClean="0"/>
              <a:t>調査より徒歩</a:t>
            </a:r>
            <a:r>
              <a:rPr lang="en-US" altLang="ja-JP" sz="900" dirty="0" smtClean="0"/>
              <a:t>1km</a:t>
            </a:r>
            <a:r>
              <a:rPr lang="ja-JP" altLang="en-US" sz="900" dirty="0" smtClean="0"/>
              <a:t>圏域を設定</a:t>
            </a:r>
            <a:endParaRPr lang="en-US" altLang="ja-JP" sz="900" dirty="0" smtClean="0"/>
          </a:p>
        </p:txBody>
      </p:sp>
      <p:pic>
        <p:nvPicPr>
          <p:cNvPr id="90" name="図 8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065056" y="1134201"/>
            <a:ext cx="507153" cy="509880"/>
          </a:xfrm>
          <a:prstGeom prst="rect">
            <a:avLst/>
          </a:prstGeom>
        </p:spPr>
      </p:pic>
      <p:sp>
        <p:nvSpPr>
          <p:cNvPr id="15" name="テキスト ボックス 14"/>
          <p:cNvSpPr txBox="1"/>
          <p:nvPr/>
        </p:nvSpPr>
        <p:spPr>
          <a:xfrm>
            <a:off x="3461029" y="6653768"/>
            <a:ext cx="5832046" cy="230832"/>
          </a:xfrm>
          <a:prstGeom prst="rect">
            <a:avLst/>
          </a:prstGeom>
          <a:noFill/>
        </p:spPr>
        <p:txBody>
          <a:bodyPr wrap="none" rtlCol="0">
            <a:spAutoFit/>
          </a:bodyPr>
          <a:lstStyle/>
          <a:p>
            <a:r>
              <a:rPr kumimoji="1" lang="en-US" altLang="ja-JP" sz="900" dirty="0" smtClean="0"/>
              <a:t>※1</a:t>
            </a:r>
            <a:r>
              <a:rPr kumimoji="1" lang="ja-JP" altLang="en-US" sz="900" dirty="0" smtClean="0"/>
              <a:t>：低未利用地</a:t>
            </a:r>
            <a:r>
              <a:rPr lang="ja-JP" altLang="en-US" sz="900" dirty="0" smtClean="0"/>
              <a:t>：空き地、空き家、空き店舗、コインパーキング　</a:t>
            </a:r>
            <a:r>
              <a:rPr kumimoji="1" lang="en-US" altLang="ja-JP" sz="900" dirty="0" smtClean="0"/>
              <a:t>※2</a:t>
            </a:r>
            <a:r>
              <a:rPr kumimoji="1" lang="ja-JP" altLang="en-US" sz="900" dirty="0" smtClean="0"/>
              <a:t>：商工会や商業者、市などが協働で出資して設立</a:t>
            </a:r>
            <a:endParaRPr kumimoji="1" lang="ja-JP" altLang="en-US" sz="900" dirty="0"/>
          </a:p>
        </p:txBody>
      </p:sp>
      <p:sp>
        <p:nvSpPr>
          <p:cNvPr id="88" name="テキスト ボックス 87"/>
          <p:cNvSpPr txBox="1"/>
          <p:nvPr/>
        </p:nvSpPr>
        <p:spPr>
          <a:xfrm>
            <a:off x="101624" y="4168972"/>
            <a:ext cx="2934017" cy="369332"/>
          </a:xfrm>
          <a:prstGeom prst="rect">
            <a:avLst/>
          </a:prstGeom>
          <a:solidFill>
            <a:schemeClr val="accent2"/>
          </a:solidFill>
        </p:spPr>
        <p:txBody>
          <a:bodyPr wrap="square" rtlCol="0">
            <a:spAutoFit/>
          </a:bodyPr>
          <a:lstStyle/>
          <a:p>
            <a:r>
              <a:rPr lang="ja-JP" altLang="en-US" dirty="0" smtClean="0">
                <a:solidFill>
                  <a:schemeClr val="bg1"/>
                </a:solidFill>
              </a:rPr>
              <a:t>市役所</a:t>
            </a:r>
            <a:r>
              <a:rPr lang="ja-JP" altLang="en-US" dirty="0">
                <a:solidFill>
                  <a:schemeClr val="bg1"/>
                </a:solidFill>
              </a:rPr>
              <a:t>跡地</a:t>
            </a:r>
            <a:r>
              <a:rPr lang="ja-JP" altLang="en-US" dirty="0" smtClean="0">
                <a:solidFill>
                  <a:schemeClr val="bg1"/>
                </a:solidFill>
              </a:rPr>
              <a:t>の活用</a:t>
            </a:r>
            <a:endParaRPr lang="en-US" altLang="ja-JP" dirty="0" smtClean="0">
              <a:solidFill>
                <a:schemeClr val="bg1"/>
              </a:solidFill>
            </a:endParaRPr>
          </a:p>
        </p:txBody>
      </p:sp>
      <p:sp>
        <p:nvSpPr>
          <p:cNvPr id="7" name="テキスト ボックス 6"/>
          <p:cNvSpPr txBox="1"/>
          <p:nvPr/>
        </p:nvSpPr>
        <p:spPr>
          <a:xfrm>
            <a:off x="118657" y="2482680"/>
            <a:ext cx="2907305" cy="369332"/>
          </a:xfrm>
          <a:prstGeom prst="rect">
            <a:avLst/>
          </a:prstGeom>
          <a:solidFill>
            <a:schemeClr val="accent2"/>
          </a:solidFill>
        </p:spPr>
        <p:txBody>
          <a:bodyPr wrap="square" rtlCol="0">
            <a:spAutoFit/>
          </a:bodyPr>
          <a:lstStyle/>
          <a:p>
            <a:r>
              <a:rPr kumimoji="1" lang="ja-JP" altLang="en-US" dirty="0" smtClean="0">
                <a:solidFill>
                  <a:schemeClr val="bg1"/>
                </a:solidFill>
              </a:rPr>
              <a:t>モール</a:t>
            </a:r>
            <a:r>
              <a:rPr kumimoji="1" lang="en-US" altLang="ja-JP" dirty="0" smtClean="0">
                <a:solidFill>
                  <a:schemeClr val="bg1"/>
                </a:solidFill>
              </a:rPr>
              <a:t>505</a:t>
            </a:r>
            <a:r>
              <a:rPr lang="ja-JP" altLang="en-US" dirty="0" err="1" smtClean="0">
                <a:solidFill>
                  <a:schemeClr val="bg1"/>
                </a:solidFill>
              </a:rPr>
              <a:t>の減築</a:t>
            </a:r>
            <a:r>
              <a:rPr lang="ja-JP" altLang="en-US" dirty="0" smtClean="0">
                <a:solidFill>
                  <a:schemeClr val="bg1"/>
                </a:solidFill>
              </a:rPr>
              <a:t>＋活用</a:t>
            </a:r>
            <a:endParaRPr kumimoji="1" lang="ja-JP" altLang="en-US" dirty="0">
              <a:solidFill>
                <a:schemeClr val="bg1"/>
              </a:solidFill>
            </a:endParaRPr>
          </a:p>
        </p:txBody>
      </p:sp>
      <p:sp>
        <p:nvSpPr>
          <p:cNvPr id="12" name="テキスト ボックス 11"/>
          <p:cNvSpPr txBox="1"/>
          <p:nvPr/>
        </p:nvSpPr>
        <p:spPr>
          <a:xfrm>
            <a:off x="96731" y="5121843"/>
            <a:ext cx="2915079" cy="369332"/>
          </a:xfrm>
          <a:prstGeom prst="rect">
            <a:avLst/>
          </a:prstGeom>
          <a:solidFill>
            <a:schemeClr val="accent5"/>
          </a:solidFill>
        </p:spPr>
        <p:txBody>
          <a:bodyPr wrap="square" rtlCol="0">
            <a:spAutoFit/>
          </a:bodyPr>
          <a:lstStyle/>
          <a:p>
            <a:r>
              <a:rPr kumimoji="1" lang="ja-JP" altLang="en-US" dirty="0" smtClean="0">
                <a:solidFill>
                  <a:schemeClr val="bg1"/>
                </a:solidFill>
              </a:rPr>
              <a:t>徒歩・自転車空間の整備</a:t>
            </a:r>
            <a:endParaRPr kumimoji="1" lang="ja-JP" altLang="en-US" dirty="0">
              <a:solidFill>
                <a:schemeClr val="bg1"/>
              </a:solidFill>
            </a:endParaRPr>
          </a:p>
        </p:txBody>
      </p:sp>
      <p:sp>
        <p:nvSpPr>
          <p:cNvPr id="13" name="テキスト ボックス 12"/>
          <p:cNvSpPr txBox="1"/>
          <p:nvPr/>
        </p:nvSpPr>
        <p:spPr>
          <a:xfrm>
            <a:off x="110505" y="3332864"/>
            <a:ext cx="2931666" cy="369332"/>
          </a:xfrm>
          <a:prstGeom prst="rect">
            <a:avLst/>
          </a:prstGeom>
          <a:solidFill>
            <a:schemeClr val="accent2"/>
          </a:solidFill>
          <a:ln>
            <a:solidFill>
              <a:schemeClr val="bg1"/>
            </a:solidFill>
          </a:ln>
        </p:spPr>
        <p:txBody>
          <a:bodyPr wrap="square" rtlCol="0">
            <a:spAutoFit/>
          </a:bodyPr>
          <a:lstStyle/>
          <a:p>
            <a:r>
              <a:rPr kumimoji="1" lang="ja-JP" altLang="en-US" dirty="0" smtClean="0">
                <a:solidFill>
                  <a:schemeClr val="bg1"/>
                </a:solidFill>
              </a:rPr>
              <a:t>低未利用地</a:t>
            </a:r>
            <a:r>
              <a:rPr kumimoji="1" lang="en-US" altLang="ja-JP" sz="800" dirty="0" smtClean="0">
                <a:solidFill>
                  <a:schemeClr val="bg1"/>
                </a:solidFill>
              </a:rPr>
              <a:t>※1</a:t>
            </a:r>
            <a:r>
              <a:rPr kumimoji="1" lang="ja-JP" altLang="en-US" dirty="0" smtClean="0">
                <a:solidFill>
                  <a:schemeClr val="bg1"/>
                </a:solidFill>
              </a:rPr>
              <a:t>の高度利用</a:t>
            </a:r>
            <a:endParaRPr kumimoji="1" lang="ja-JP" altLang="en-US" dirty="0">
              <a:solidFill>
                <a:schemeClr val="bg1"/>
              </a:solidFill>
            </a:endParaRPr>
          </a:p>
        </p:txBody>
      </p:sp>
      <p:sp>
        <p:nvSpPr>
          <p:cNvPr id="17" name="テキスト ボックス 16"/>
          <p:cNvSpPr txBox="1"/>
          <p:nvPr/>
        </p:nvSpPr>
        <p:spPr>
          <a:xfrm>
            <a:off x="736686" y="2835976"/>
            <a:ext cx="3269180" cy="523220"/>
          </a:xfrm>
          <a:prstGeom prst="rect">
            <a:avLst/>
          </a:prstGeom>
          <a:noFill/>
        </p:spPr>
        <p:txBody>
          <a:bodyPr wrap="square" rtlCol="0">
            <a:spAutoFit/>
          </a:bodyPr>
          <a:lstStyle/>
          <a:p>
            <a:r>
              <a:rPr lang="en-US" altLang="ja-JP" sz="1400" dirty="0"/>
              <a:t>e</a:t>
            </a:r>
            <a:r>
              <a:rPr kumimoji="1" lang="en-US" altLang="ja-JP" sz="1400" dirty="0" smtClean="0"/>
              <a:t>x) </a:t>
            </a:r>
            <a:r>
              <a:rPr kumimoji="1" lang="ja-JP" altLang="en-US" sz="1400" dirty="0" smtClean="0"/>
              <a:t>モール</a:t>
            </a:r>
            <a:r>
              <a:rPr kumimoji="1" lang="en-US" altLang="ja-JP" sz="1400" dirty="0" smtClean="0"/>
              <a:t>202</a:t>
            </a:r>
            <a:r>
              <a:rPr kumimoji="1" lang="ja-JP" altLang="en-US" sz="1400" dirty="0" smtClean="0"/>
              <a:t>（</a:t>
            </a:r>
            <a:r>
              <a:rPr kumimoji="1" lang="en-US" altLang="ja-JP" sz="1400" dirty="0" smtClean="0"/>
              <a:t>202</a:t>
            </a:r>
            <a:r>
              <a:rPr kumimoji="1" lang="ja-JP" altLang="en-US" sz="1400" dirty="0" smtClean="0"/>
              <a:t>ｍ）に減築しテナント</a:t>
            </a:r>
            <a:r>
              <a:rPr lang="ja-JP" altLang="en-US" sz="1400" dirty="0" smtClean="0"/>
              <a:t>を</a:t>
            </a:r>
            <a:endParaRPr lang="en-US" altLang="ja-JP" sz="1400" dirty="0" smtClean="0"/>
          </a:p>
          <a:p>
            <a:r>
              <a:rPr lang="ja-JP" altLang="en-US" sz="1400" dirty="0"/>
              <a:t>　</a:t>
            </a:r>
            <a:r>
              <a:rPr lang="ja-JP" altLang="en-US" sz="1400" dirty="0" smtClean="0"/>
              <a:t>　集約</a:t>
            </a:r>
            <a:r>
              <a:rPr kumimoji="1" lang="ja-JP" altLang="en-US" sz="1400" dirty="0" smtClean="0"/>
              <a:t>、跡地は公共用地に</a:t>
            </a:r>
            <a:endParaRPr kumimoji="1" lang="ja-JP" altLang="en-US" sz="1400" dirty="0"/>
          </a:p>
        </p:txBody>
      </p:sp>
      <p:sp>
        <p:nvSpPr>
          <p:cNvPr id="35" name="テキスト ボックス 34"/>
          <p:cNvSpPr txBox="1"/>
          <p:nvPr/>
        </p:nvSpPr>
        <p:spPr>
          <a:xfrm>
            <a:off x="782223" y="4529997"/>
            <a:ext cx="3466293" cy="523220"/>
          </a:xfrm>
          <a:prstGeom prst="rect">
            <a:avLst/>
          </a:prstGeom>
          <a:noFill/>
        </p:spPr>
        <p:txBody>
          <a:bodyPr wrap="square" rtlCol="0">
            <a:spAutoFit/>
          </a:bodyPr>
          <a:lstStyle/>
          <a:p>
            <a:r>
              <a:rPr lang="en-US" altLang="ja-JP" sz="1400" dirty="0"/>
              <a:t>e</a:t>
            </a:r>
            <a:r>
              <a:rPr kumimoji="1" lang="en-US" altLang="ja-JP" sz="1400" dirty="0" smtClean="0"/>
              <a:t>x) </a:t>
            </a:r>
            <a:r>
              <a:rPr kumimoji="1" lang="ja-JP" altLang="en-US" sz="1400" dirty="0" smtClean="0"/>
              <a:t>茨城県初の地元テレビ局＋電波塔</a:t>
            </a:r>
            <a:endParaRPr kumimoji="1" lang="en-US" altLang="ja-JP" sz="1400" dirty="0" smtClean="0"/>
          </a:p>
          <a:p>
            <a:r>
              <a:rPr lang="ja-JP" altLang="en-US" sz="1400" dirty="0"/>
              <a:t>　</a:t>
            </a:r>
            <a:r>
              <a:rPr lang="ja-JP" altLang="en-US" sz="1400" dirty="0" smtClean="0"/>
              <a:t>　情報発信拠点と土浦の新しいシンボルに</a:t>
            </a:r>
            <a:endParaRPr lang="en-US" altLang="ja-JP" sz="1400" dirty="0" smtClean="0"/>
          </a:p>
        </p:txBody>
      </p:sp>
      <p:sp>
        <p:nvSpPr>
          <p:cNvPr id="36" name="テキスト ボックス 35"/>
          <p:cNvSpPr txBox="1"/>
          <p:nvPr/>
        </p:nvSpPr>
        <p:spPr>
          <a:xfrm>
            <a:off x="777881" y="3658268"/>
            <a:ext cx="3523220" cy="523220"/>
          </a:xfrm>
          <a:prstGeom prst="rect">
            <a:avLst/>
          </a:prstGeom>
          <a:noFill/>
        </p:spPr>
        <p:txBody>
          <a:bodyPr wrap="square" rtlCol="0">
            <a:spAutoFit/>
          </a:bodyPr>
          <a:lstStyle/>
          <a:p>
            <a:r>
              <a:rPr lang="en-US" altLang="ja-JP" sz="1400" dirty="0"/>
              <a:t>e</a:t>
            </a:r>
            <a:r>
              <a:rPr kumimoji="1" lang="en-US" altLang="ja-JP" sz="1400" dirty="0" smtClean="0"/>
              <a:t>x)</a:t>
            </a:r>
            <a:r>
              <a:rPr lang="ja-JP" altLang="en-US" sz="1400" dirty="0"/>
              <a:t> </a:t>
            </a:r>
            <a:r>
              <a:rPr lang="en-US" altLang="ja-JP" sz="1400" dirty="0" smtClean="0"/>
              <a:t>TMO</a:t>
            </a:r>
            <a:r>
              <a:rPr lang="en-US" altLang="ja-JP" sz="800" dirty="0" smtClean="0"/>
              <a:t>※2</a:t>
            </a:r>
            <a:r>
              <a:rPr lang="ja-JP" altLang="en-US" sz="1400" dirty="0" smtClean="0"/>
              <a:t>によるチャレンジショップ</a:t>
            </a:r>
            <a:endParaRPr lang="en-US" altLang="ja-JP" sz="1400" dirty="0" smtClean="0"/>
          </a:p>
          <a:p>
            <a:r>
              <a:rPr kumimoji="1" lang="ja-JP" altLang="en-US" sz="1400" dirty="0" smtClean="0"/>
              <a:t>　　新規創業希望者を支援</a:t>
            </a:r>
            <a:endParaRPr kumimoji="1" lang="ja-JP" altLang="en-US" sz="800" dirty="0"/>
          </a:p>
        </p:txBody>
      </p:sp>
      <p:pic>
        <p:nvPicPr>
          <p:cNvPr id="19" name="図 1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056395" y="2580746"/>
            <a:ext cx="2111361" cy="1492514"/>
          </a:xfrm>
          <a:prstGeom prst="rect">
            <a:avLst/>
          </a:prstGeom>
          <a:noFill/>
          <a:ln>
            <a:noFill/>
          </a:ln>
        </p:spPr>
      </p:pic>
      <p:pic>
        <p:nvPicPr>
          <p:cNvPr id="21" name="図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057133" y="5055989"/>
            <a:ext cx="1997242" cy="1497932"/>
          </a:xfrm>
          <a:prstGeom prst="rect">
            <a:avLst/>
          </a:prstGeom>
          <a:noFill/>
          <a:ln>
            <a:noFill/>
          </a:ln>
        </p:spPr>
      </p:pic>
      <p:sp>
        <p:nvSpPr>
          <p:cNvPr id="22" name="テキスト ボックス 21"/>
          <p:cNvSpPr txBox="1"/>
          <p:nvPr/>
        </p:nvSpPr>
        <p:spPr>
          <a:xfrm>
            <a:off x="7060953" y="3787254"/>
            <a:ext cx="2106803" cy="307777"/>
          </a:xfrm>
          <a:prstGeom prst="rect">
            <a:avLst/>
          </a:prstGeom>
          <a:solidFill>
            <a:schemeClr val="bg1"/>
          </a:solidFill>
          <a:ln>
            <a:solidFill>
              <a:schemeClr val="tx1"/>
            </a:solidFill>
          </a:ln>
        </p:spPr>
        <p:txBody>
          <a:bodyPr wrap="square" rtlCol="0">
            <a:spAutoFit/>
          </a:bodyPr>
          <a:lstStyle/>
          <a:p>
            <a:pPr algn="ctr"/>
            <a:r>
              <a:rPr kumimoji="1" lang="ja-JP" altLang="en-US" sz="1400" dirty="0" smtClean="0"/>
              <a:t>土浦駅北再開発</a:t>
            </a:r>
            <a:endParaRPr kumimoji="1" lang="ja-JP" altLang="en-US" sz="1400" dirty="0"/>
          </a:p>
        </p:txBody>
      </p:sp>
      <p:sp>
        <p:nvSpPr>
          <p:cNvPr id="41" name="テキスト ボックス 40"/>
          <p:cNvSpPr txBox="1"/>
          <p:nvPr/>
        </p:nvSpPr>
        <p:spPr>
          <a:xfrm>
            <a:off x="3048440" y="6241169"/>
            <a:ext cx="1997242" cy="307777"/>
          </a:xfrm>
          <a:prstGeom prst="rect">
            <a:avLst/>
          </a:prstGeom>
          <a:solidFill>
            <a:schemeClr val="bg1"/>
          </a:solidFill>
          <a:ln>
            <a:solidFill>
              <a:schemeClr val="tx1"/>
            </a:solidFill>
          </a:ln>
        </p:spPr>
        <p:txBody>
          <a:bodyPr wrap="square" rtlCol="0">
            <a:spAutoFit/>
          </a:bodyPr>
          <a:lstStyle/>
          <a:p>
            <a:pPr algn="ctr"/>
            <a:r>
              <a:rPr kumimoji="1" lang="ja-JP" altLang="en-US" sz="1400" dirty="0" smtClean="0"/>
              <a:t>現・土浦市庁舎</a:t>
            </a:r>
            <a:endParaRPr kumimoji="1" lang="ja-JP" altLang="en-US" sz="1400" dirty="0"/>
          </a:p>
        </p:txBody>
      </p:sp>
      <p:sp>
        <p:nvSpPr>
          <p:cNvPr id="16" name="テキスト ボックス 15"/>
          <p:cNvSpPr txBox="1"/>
          <p:nvPr/>
        </p:nvSpPr>
        <p:spPr>
          <a:xfrm>
            <a:off x="0" y="6583424"/>
            <a:ext cx="3108543" cy="276999"/>
          </a:xfrm>
          <a:prstGeom prst="rect">
            <a:avLst/>
          </a:prstGeom>
          <a:noFill/>
        </p:spPr>
        <p:txBody>
          <a:bodyPr wrap="none" rtlCol="0">
            <a:spAutoFit/>
          </a:bodyPr>
          <a:lstStyle/>
          <a:p>
            <a:r>
              <a:rPr kumimoji="1" lang="ja-JP" altLang="en-US" sz="1200" dirty="0" smtClean="0"/>
              <a:t>（協同病院建物・跡地活用：高齢者</a:t>
            </a:r>
            <a:r>
              <a:rPr lang="ja-JP" altLang="en-US" sz="1200" dirty="0" smtClean="0"/>
              <a:t>福祉</a:t>
            </a:r>
            <a:r>
              <a:rPr lang="ja-JP" altLang="en-US" sz="1200" dirty="0"/>
              <a:t>施設</a:t>
            </a:r>
            <a:r>
              <a:rPr kumimoji="1" lang="ja-JP" altLang="en-US" sz="1200" dirty="0" smtClean="0"/>
              <a:t>）</a:t>
            </a:r>
            <a:endParaRPr kumimoji="1" lang="ja-JP" altLang="en-US" sz="1200" dirty="0"/>
          </a:p>
        </p:txBody>
      </p:sp>
    </p:spTree>
    <p:extLst>
      <p:ext uri="{BB962C8B-B14F-4D97-AF65-F5344CB8AC3E}">
        <p14:creationId xmlns:p14="http://schemas.microsoft.com/office/powerpoint/2010/main" val="15057379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2096530" y="1307944"/>
            <a:ext cx="4452552" cy="466939"/>
          </a:xfrm>
        </p:spPr>
        <p:txBody>
          <a:bodyPr>
            <a:normAutofit lnSpcReduction="10000"/>
          </a:bodyPr>
          <a:lstStyle/>
          <a:p>
            <a:pPr marL="0" indent="0">
              <a:buNone/>
            </a:pPr>
            <a:r>
              <a:rPr kumimoji="1" lang="ja-JP" altLang="en-US" dirty="0" smtClean="0"/>
              <a:t>土浦の自然を象徴するピース</a:t>
            </a:r>
            <a:endParaRPr kumimoji="1" lang="en-US" altLang="ja-JP" dirty="0" smtClean="0"/>
          </a:p>
          <a:p>
            <a:pPr marL="0" indent="0">
              <a:buNone/>
            </a:pPr>
            <a:endParaRPr kumimoji="1" lang="ja-JP" altLang="en-US" dirty="0"/>
          </a:p>
        </p:txBody>
      </p:sp>
      <p:sp>
        <p:nvSpPr>
          <p:cNvPr id="3" name="コンテンツ プレースホルダー 2"/>
          <p:cNvSpPr>
            <a:spLocks noGrp="1"/>
          </p:cNvSpPr>
          <p:nvPr>
            <p:ph idx="10"/>
          </p:nvPr>
        </p:nvSpPr>
        <p:spPr/>
        <p:txBody>
          <a:bodyPr/>
          <a:lstStyle/>
          <a:p>
            <a:r>
              <a:rPr kumimoji="1" lang="ja-JP" altLang="en-US" dirty="0" smtClean="0"/>
              <a:t>霞ヶ浦</a:t>
            </a:r>
            <a:endParaRPr kumimoji="1" lang="ja-JP" altLang="en-US" dirty="0"/>
          </a:p>
        </p:txBody>
      </p:sp>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0127" y="2641111"/>
            <a:ext cx="4077644" cy="3234947"/>
          </a:xfrm>
          <a:prstGeom prst="rect">
            <a:avLst/>
          </a:prstGeom>
        </p:spPr>
      </p:pic>
      <p:sp>
        <p:nvSpPr>
          <p:cNvPr id="8" name="テキスト ボックス 7"/>
          <p:cNvSpPr txBox="1"/>
          <p:nvPr/>
        </p:nvSpPr>
        <p:spPr>
          <a:xfrm>
            <a:off x="6992044" y="2641111"/>
            <a:ext cx="1547684" cy="300082"/>
          </a:xfrm>
          <a:prstGeom prst="rect">
            <a:avLst/>
          </a:prstGeom>
          <a:noFill/>
        </p:spPr>
        <p:txBody>
          <a:bodyPr wrap="square" rtlCol="0">
            <a:spAutoFit/>
          </a:bodyPr>
          <a:lstStyle/>
          <a:p>
            <a:r>
              <a:rPr lang="ja-JP" altLang="en-US" sz="1350" dirty="0"/>
              <a:t>ハード対策</a:t>
            </a:r>
          </a:p>
        </p:txBody>
      </p:sp>
      <p:sp>
        <p:nvSpPr>
          <p:cNvPr id="14" name="テキスト ボックス 13"/>
          <p:cNvSpPr txBox="1"/>
          <p:nvPr/>
        </p:nvSpPr>
        <p:spPr>
          <a:xfrm>
            <a:off x="558556" y="2641111"/>
            <a:ext cx="1751570" cy="300082"/>
          </a:xfrm>
          <a:prstGeom prst="rect">
            <a:avLst/>
          </a:prstGeom>
          <a:noFill/>
        </p:spPr>
        <p:txBody>
          <a:bodyPr wrap="square" rtlCol="0">
            <a:spAutoFit/>
          </a:bodyPr>
          <a:lstStyle/>
          <a:p>
            <a:r>
              <a:rPr lang="ja-JP" altLang="en-US" sz="1350" dirty="0"/>
              <a:t>ソフト対策</a:t>
            </a:r>
          </a:p>
        </p:txBody>
      </p:sp>
      <p:sp>
        <p:nvSpPr>
          <p:cNvPr id="15" name="角丸四角形 14"/>
          <p:cNvSpPr/>
          <p:nvPr/>
        </p:nvSpPr>
        <p:spPr>
          <a:xfrm>
            <a:off x="260168" y="3120268"/>
            <a:ext cx="1789790" cy="501389"/>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solidFill>
                <a:schemeClr val="accent1">
                  <a:lumMod val="20000"/>
                  <a:lumOff val="80000"/>
                </a:schemeClr>
              </a:solidFill>
            </a:endParaRPr>
          </a:p>
        </p:txBody>
      </p:sp>
      <p:sp>
        <p:nvSpPr>
          <p:cNvPr id="16" name="テキスト ボックス 15"/>
          <p:cNvSpPr txBox="1"/>
          <p:nvPr/>
        </p:nvSpPr>
        <p:spPr>
          <a:xfrm>
            <a:off x="260790" y="3220921"/>
            <a:ext cx="1789168" cy="300082"/>
          </a:xfrm>
          <a:prstGeom prst="rect">
            <a:avLst/>
          </a:prstGeom>
          <a:noFill/>
        </p:spPr>
        <p:txBody>
          <a:bodyPr wrap="square" rtlCol="0">
            <a:spAutoFit/>
          </a:bodyPr>
          <a:lstStyle/>
          <a:p>
            <a:r>
              <a:rPr lang="ja-JP" altLang="en-US" sz="1350" dirty="0">
                <a:solidFill>
                  <a:schemeClr val="bg1"/>
                </a:solidFill>
              </a:rPr>
              <a:t>湖畔のクリーンアップ</a:t>
            </a:r>
            <a:endParaRPr lang="en-US" altLang="ja-JP" sz="1350" dirty="0">
              <a:solidFill>
                <a:schemeClr val="bg1"/>
              </a:solidFill>
            </a:endParaRPr>
          </a:p>
        </p:txBody>
      </p:sp>
      <p:sp>
        <p:nvSpPr>
          <p:cNvPr id="19" name="角丸四角形 18"/>
          <p:cNvSpPr/>
          <p:nvPr/>
        </p:nvSpPr>
        <p:spPr>
          <a:xfrm>
            <a:off x="260168" y="3852787"/>
            <a:ext cx="1789790" cy="501389"/>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20" name="テキスト ボックス 19"/>
          <p:cNvSpPr txBox="1"/>
          <p:nvPr/>
        </p:nvSpPr>
        <p:spPr>
          <a:xfrm>
            <a:off x="260168" y="3852787"/>
            <a:ext cx="1664789" cy="507831"/>
          </a:xfrm>
          <a:prstGeom prst="rect">
            <a:avLst/>
          </a:prstGeom>
          <a:noFill/>
        </p:spPr>
        <p:txBody>
          <a:bodyPr wrap="square" rtlCol="0">
            <a:spAutoFit/>
          </a:bodyPr>
          <a:lstStyle/>
          <a:p>
            <a:r>
              <a:rPr lang="ja-JP" altLang="en-US" sz="1350" dirty="0"/>
              <a:t>湖岸パトロール隊</a:t>
            </a:r>
            <a:endParaRPr lang="en-US" altLang="ja-JP" sz="1350" dirty="0"/>
          </a:p>
          <a:p>
            <a:r>
              <a:rPr lang="ja-JP" altLang="en-US" sz="1350" dirty="0"/>
              <a:t>の設置</a:t>
            </a:r>
          </a:p>
        </p:txBody>
      </p:sp>
      <p:sp>
        <p:nvSpPr>
          <p:cNvPr id="22" name="テキスト ボックス 21"/>
          <p:cNvSpPr txBox="1"/>
          <p:nvPr/>
        </p:nvSpPr>
        <p:spPr>
          <a:xfrm>
            <a:off x="6637702" y="3161113"/>
            <a:ext cx="1810262" cy="507831"/>
          </a:xfrm>
          <a:prstGeom prst="rect">
            <a:avLst/>
          </a:prstGeom>
          <a:solidFill>
            <a:srgbClr val="00B0F0"/>
          </a:solidFill>
          <a:ln>
            <a:solidFill>
              <a:srgbClr val="00B0F0"/>
            </a:solidFill>
          </a:ln>
        </p:spPr>
        <p:txBody>
          <a:bodyPr wrap="square" rtlCol="0">
            <a:spAutoFit/>
          </a:bodyPr>
          <a:lstStyle/>
          <a:p>
            <a:r>
              <a:rPr lang="ja-JP" altLang="en-US" sz="1350" dirty="0"/>
              <a:t>砂浜、湖水浴場</a:t>
            </a:r>
            <a:endParaRPr lang="en-US" altLang="ja-JP" sz="1350" dirty="0"/>
          </a:p>
          <a:p>
            <a:r>
              <a:rPr lang="ja-JP" altLang="en-US" sz="1350" dirty="0"/>
              <a:t>の復活</a:t>
            </a:r>
          </a:p>
        </p:txBody>
      </p:sp>
      <p:sp>
        <p:nvSpPr>
          <p:cNvPr id="24" name="テキスト ボックス 23"/>
          <p:cNvSpPr txBox="1"/>
          <p:nvPr/>
        </p:nvSpPr>
        <p:spPr>
          <a:xfrm>
            <a:off x="6637702" y="3888864"/>
            <a:ext cx="1810262" cy="507831"/>
          </a:xfrm>
          <a:prstGeom prst="rect">
            <a:avLst/>
          </a:prstGeom>
          <a:solidFill>
            <a:srgbClr val="00B0F0"/>
          </a:solidFill>
        </p:spPr>
        <p:txBody>
          <a:bodyPr wrap="square" rtlCol="0">
            <a:spAutoFit/>
          </a:bodyPr>
          <a:lstStyle/>
          <a:p>
            <a:r>
              <a:rPr lang="ja-JP" altLang="en-US" sz="1350" dirty="0"/>
              <a:t>サイクリングロード・遊歩道の整備</a:t>
            </a:r>
          </a:p>
        </p:txBody>
      </p:sp>
      <p:sp>
        <p:nvSpPr>
          <p:cNvPr id="25" name="角丸四角形 24"/>
          <p:cNvSpPr/>
          <p:nvPr/>
        </p:nvSpPr>
        <p:spPr>
          <a:xfrm>
            <a:off x="6647938" y="4556334"/>
            <a:ext cx="1789790" cy="484748"/>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26" name="テキスト ボックス 25"/>
          <p:cNvSpPr txBox="1"/>
          <p:nvPr/>
        </p:nvSpPr>
        <p:spPr>
          <a:xfrm>
            <a:off x="6637702" y="4616615"/>
            <a:ext cx="1789790" cy="300082"/>
          </a:xfrm>
          <a:prstGeom prst="rect">
            <a:avLst/>
          </a:prstGeom>
          <a:noFill/>
        </p:spPr>
        <p:txBody>
          <a:bodyPr wrap="square" rtlCol="0">
            <a:spAutoFit/>
          </a:bodyPr>
          <a:lstStyle/>
          <a:p>
            <a:r>
              <a:rPr lang="ja-JP" altLang="en-US" sz="1350" dirty="0"/>
              <a:t>桜川・霞ヶ浦の浄化</a:t>
            </a:r>
          </a:p>
        </p:txBody>
      </p:sp>
      <p:sp>
        <p:nvSpPr>
          <p:cNvPr id="27" name="角丸四角形 26"/>
          <p:cNvSpPr/>
          <p:nvPr/>
        </p:nvSpPr>
        <p:spPr>
          <a:xfrm>
            <a:off x="260168" y="4585306"/>
            <a:ext cx="1789790" cy="50138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29" name="テキスト ボックス 28"/>
          <p:cNvSpPr txBox="1"/>
          <p:nvPr/>
        </p:nvSpPr>
        <p:spPr>
          <a:xfrm>
            <a:off x="260168" y="4585306"/>
            <a:ext cx="1789790" cy="507831"/>
          </a:xfrm>
          <a:prstGeom prst="rect">
            <a:avLst/>
          </a:prstGeom>
          <a:noFill/>
        </p:spPr>
        <p:txBody>
          <a:bodyPr wrap="square" rtlCol="0">
            <a:spAutoFit/>
          </a:bodyPr>
          <a:lstStyle/>
          <a:p>
            <a:r>
              <a:rPr lang="ja-JP" altLang="en-US" sz="1350" dirty="0"/>
              <a:t>霞ヶ浦花火大会</a:t>
            </a:r>
            <a:endParaRPr lang="en-US" altLang="ja-JP" sz="1350" dirty="0"/>
          </a:p>
          <a:p>
            <a:r>
              <a:rPr lang="ja-JP" altLang="en-US" sz="1350" dirty="0"/>
              <a:t>の実施</a:t>
            </a:r>
            <a:endParaRPr lang="en-US" altLang="ja-JP" sz="1350" dirty="0"/>
          </a:p>
        </p:txBody>
      </p:sp>
      <p:sp>
        <p:nvSpPr>
          <p:cNvPr id="30" name="角丸四角形 29"/>
          <p:cNvSpPr/>
          <p:nvPr/>
        </p:nvSpPr>
        <p:spPr>
          <a:xfrm>
            <a:off x="6647938" y="5301184"/>
            <a:ext cx="1789790" cy="50138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31" name="角丸四角形 30"/>
          <p:cNvSpPr/>
          <p:nvPr/>
        </p:nvSpPr>
        <p:spPr>
          <a:xfrm>
            <a:off x="260168" y="5301184"/>
            <a:ext cx="1789790" cy="51803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32" name="テキスト ボックス 31"/>
          <p:cNvSpPr txBox="1"/>
          <p:nvPr/>
        </p:nvSpPr>
        <p:spPr>
          <a:xfrm>
            <a:off x="260168" y="5301184"/>
            <a:ext cx="1789790" cy="300082"/>
          </a:xfrm>
          <a:prstGeom prst="rect">
            <a:avLst/>
          </a:prstGeom>
          <a:noFill/>
        </p:spPr>
        <p:txBody>
          <a:bodyPr wrap="square" rtlCol="0">
            <a:spAutoFit/>
          </a:bodyPr>
          <a:lstStyle/>
          <a:p>
            <a:r>
              <a:rPr lang="ja-JP" altLang="en-US" sz="1350" dirty="0"/>
              <a:t>霞ヶ浦八景の選出</a:t>
            </a:r>
            <a:endParaRPr lang="en-US" altLang="ja-JP" sz="1350" dirty="0"/>
          </a:p>
        </p:txBody>
      </p:sp>
      <p:sp>
        <p:nvSpPr>
          <p:cNvPr id="33" name="テキスト ボックス 32"/>
          <p:cNvSpPr txBox="1"/>
          <p:nvPr/>
        </p:nvSpPr>
        <p:spPr>
          <a:xfrm>
            <a:off x="6647939" y="5301184"/>
            <a:ext cx="1891789" cy="507831"/>
          </a:xfrm>
          <a:prstGeom prst="rect">
            <a:avLst/>
          </a:prstGeom>
          <a:solidFill>
            <a:srgbClr val="0070C0"/>
          </a:solidFill>
          <a:ln>
            <a:solidFill>
              <a:schemeClr val="bg1"/>
            </a:solidFill>
          </a:ln>
        </p:spPr>
        <p:txBody>
          <a:bodyPr wrap="square" rtlCol="0">
            <a:spAutoFit/>
          </a:bodyPr>
          <a:lstStyle/>
          <a:p>
            <a:r>
              <a:rPr lang="ja-JP" altLang="en-US" sz="1350" dirty="0">
                <a:solidFill>
                  <a:schemeClr val="bg1"/>
                </a:solidFill>
              </a:rPr>
              <a:t>道の駅・</a:t>
            </a:r>
            <a:endParaRPr lang="en-US" altLang="ja-JP" sz="1350" dirty="0">
              <a:solidFill>
                <a:schemeClr val="bg1"/>
              </a:solidFill>
            </a:endParaRPr>
          </a:p>
          <a:p>
            <a:r>
              <a:rPr lang="ja-JP" altLang="en-US" sz="1350" dirty="0">
                <a:solidFill>
                  <a:schemeClr val="bg1"/>
                </a:solidFill>
              </a:rPr>
              <a:t>ポケットパークの整備</a:t>
            </a:r>
          </a:p>
        </p:txBody>
      </p:sp>
      <p:pic>
        <p:nvPicPr>
          <p:cNvPr id="28" name="図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95505" y="1226742"/>
            <a:ext cx="507153" cy="509880"/>
          </a:xfrm>
          <a:prstGeom prst="rect">
            <a:avLst/>
          </a:prstGeom>
        </p:spPr>
      </p:pic>
    </p:spTree>
    <p:extLst>
      <p:ext uri="{BB962C8B-B14F-4D97-AF65-F5344CB8AC3E}">
        <p14:creationId xmlns:p14="http://schemas.microsoft.com/office/powerpoint/2010/main" val="24155119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2"/>
          <p:cNvGrpSpPr/>
          <p:nvPr/>
        </p:nvGrpSpPr>
        <p:grpSpPr>
          <a:xfrm>
            <a:off x="-1" y="0"/>
            <a:ext cx="9144001" cy="704850"/>
            <a:chOff x="-1" y="0"/>
            <a:chExt cx="9144001" cy="704850"/>
          </a:xfrm>
        </p:grpSpPr>
        <p:graphicFrame>
          <p:nvGraphicFramePr>
            <p:cNvPr id="4" name="図表 3"/>
            <p:cNvGraphicFramePr/>
            <p:nvPr>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図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sp>
        <p:nvSpPr>
          <p:cNvPr id="7" name="タイトル 6"/>
          <p:cNvSpPr>
            <a:spLocks noGrp="1"/>
          </p:cNvSpPr>
          <p:nvPr>
            <p:ph type="title"/>
          </p:nvPr>
        </p:nvSpPr>
        <p:spPr>
          <a:xfrm>
            <a:off x="628650" y="578354"/>
            <a:ext cx="7886700" cy="998935"/>
          </a:xfrm>
        </p:spPr>
        <p:txBody>
          <a:bodyPr/>
          <a:lstStyle/>
          <a:p>
            <a:pPr algn="ctr"/>
            <a:r>
              <a:rPr kumimoji="1" lang="ja-JP" altLang="en-US" dirty="0" smtClean="0"/>
              <a:t>南部</a:t>
            </a:r>
            <a:r>
              <a:rPr kumimoji="1" lang="ja-JP" altLang="en-US" dirty="0" smtClean="0"/>
              <a:t>地区（荒川沖）</a:t>
            </a:r>
            <a:endParaRPr kumimoji="1" lang="ja-JP" altLang="en-US" dirty="0"/>
          </a:p>
        </p:txBody>
      </p:sp>
      <p:sp>
        <p:nvSpPr>
          <p:cNvPr id="29" name="コンテンツ プレースホルダー 1"/>
          <p:cNvSpPr txBox="1">
            <a:spLocks/>
          </p:cNvSpPr>
          <p:nvPr/>
        </p:nvSpPr>
        <p:spPr>
          <a:xfrm>
            <a:off x="0" y="1965388"/>
            <a:ext cx="4579532" cy="489261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Clr>
                <a:schemeClr val="accent1">
                  <a:lumMod val="60000"/>
                  <a:lumOff val="40000"/>
                </a:schemeClr>
              </a:buClr>
              <a:buFont typeface="Wingdings" charset="2"/>
              <a:buChar char="n"/>
            </a:pPr>
            <a:r>
              <a:rPr lang="ja-JP" altLang="en-US" dirty="0" smtClean="0"/>
              <a:t>隣接市町を結ぶ拠点地</a:t>
            </a:r>
            <a:endParaRPr lang="en-US" altLang="ja-JP" dirty="0" smtClean="0"/>
          </a:p>
          <a:p>
            <a:pPr lvl="1"/>
            <a:r>
              <a:rPr lang="ja-JP" altLang="en-US" dirty="0" smtClean="0">
                <a:solidFill>
                  <a:srgbClr val="3D6FC9"/>
                </a:solidFill>
              </a:rPr>
              <a:t>交通アクセスの整備</a:t>
            </a:r>
            <a:endParaRPr lang="en-US" altLang="ja-JP" dirty="0" smtClean="0">
              <a:solidFill>
                <a:srgbClr val="3D6FC9"/>
              </a:solidFill>
            </a:endParaRPr>
          </a:p>
          <a:p>
            <a:pPr lvl="1"/>
            <a:r>
              <a:rPr lang="ja-JP" altLang="en-US" dirty="0" smtClean="0">
                <a:solidFill>
                  <a:srgbClr val="3D6FC9"/>
                </a:solidFill>
              </a:rPr>
              <a:t>公共交通機関の推奨</a:t>
            </a:r>
            <a:endParaRPr lang="en-US" altLang="ja-JP" dirty="0" smtClean="0">
              <a:solidFill>
                <a:srgbClr val="3D6FC9"/>
              </a:solidFill>
            </a:endParaRPr>
          </a:p>
          <a:p>
            <a:pPr marL="0" indent="0">
              <a:buNone/>
            </a:pPr>
            <a:endParaRPr lang="en-US" altLang="ja-JP" dirty="0" smtClean="0"/>
          </a:p>
          <a:p>
            <a:pPr>
              <a:buClr>
                <a:schemeClr val="accent1">
                  <a:lumMod val="60000"/>
                  <a:lumOff val="40000"/>
                </a:schemeClr>
              </a:buClr>
              <a:buFont typeface="Wingdings" charset="2"/>
              <a:buChar char="n"/>
            </a:pPr>
            <a:r>
              <a:rPr lang="ja-JP" altLang="en-US" dirty="0" smtClean="0"/>
              <a:t>市民が集う拠点地</a:t>
            </a:r>
            <a:endParaRPr lang="en-US" altLang="ja-JP" dirty="0" smtClean="0"/>
          </a:p>
          <a:p>
            <a:pPr lvl="1">
              <a:buFont typeface="Arial"/>
              <a:buChar char="•"/>
            </a:pPr>
            <a:r>
              <a:rPr lang="ja-JP" altLang="en-US" dirty="0" smtClean="0">
                <a:solidFill>
                  <a:srgbClr val="DA2543"/>
                </a:solidFill>
              </a:rPr>
              <a:t>地元グルメの宣伝</a:t>
            </a:r>
            <a:endParaRPr lang="en-US" altLang="ja-JP" dirty="0" smtClean="0">
              <a:solidFill>
                <a:srgbClr val="DA2543"/>
              </a:solidFill>
            </a:endParaRPr>
          </a:p>
          <a:p>
            <a:pPr lvl="1">
              <a:buFont typeface="Arial"/>
              <a:buChar char="•"/>
            </a:pPr>
            <a:r>
              <a:rPr lang="ja-JP" altLang="en-US" dirty="0" smtClean="0">
                <a:solidFill>
                  <a:srgbClr val="DA2543"/>
                </a:solidFill>
              </a:rPr>
              <a:t>イベント会場としての提供</a:t>
            </a:r>
            <a:endParaRPr lang="ja-JP" altLang="en-US" dirty="0">
              <a:solidFill>
                <a:srgbClr val="DA2543"/>
              </a:solidFill>
            </a:endParaRPr>
          </a:p>
        </p:txBody>
      </p:sp>
      <p:pic>
        <p:nvPicPr>
          <p:cNvPr id="31" name="コンテンツ プレースホルダー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02663" y="2092927"/>
            <a:ext cx="4402282" cy="4285313"/>
          </a:xfrm>
          <a:prstGeom prst="rect">
            <a:avLst/>
          </a:prstGeom>
        </p:spPr>
      </p:pic>
      <p:sp>
        <p:nvSpPr>
          <p:cNvPr id="32" name="円/楕円 31"/>
          <p:cNvSpPr/>
          <p:nvPr/>
        </p:nvSpPr>
        <p:spPr>
          <a:xfrm>
            <a:off x="5520497" y="4149848"/>
            <a:ext cx="236471" cy="250169"/>
          </a:xfrm>
          <a:prstGeom prst="ellipse">
            <a:avLst/>
          </a:prstGeom>
          <a:noFill/>
          <a:ln w="12700" cmpd="sng">
            <a:solidFill>
              <a:srgbClr val="E84B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円/楕円 32"/>
          <p:cNvSpPr/>
          <p:nvPr/>
        </p:nvSpPr>
        <p:spPr>
          <a:xfrm>
            <a:off x="5609995" y="3896815"/>
            <a:ext cx="236471" cy="250169"/>
          </a:xfrm>
          <a:prstGeom prst="ellipse">
            <a:avLst/>
          </a:prstGeom>
          <a:noFill/>
          <a:ln w="12700" cmpd="sng">
            <a:solidFill>
              <a:srgbClr val="E84B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円/楕円 33"/>
          <p:cNvSpPr/>
          <p:nvPr/>
        </p:nvSpPr>
        <p:spPr>
          <a:xfrm>
            <a:off x="5660835" y="3410737"/>
            <a:ext cx="236471" cy="250169"/>
          </a:xfrm>
          <a:prstGeom prst="ellipse">
            <a:avLst/>
          </a:prstGeom>
          <a:noFill/>
          <a:ln>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dirty="0"/>
          </a:p>
        </p:txBody>
      </p:sp>
      <p:sp>
        <p:nvSpPr>
          <p:cNvPr id="35" name="テキスト ボックス 34"/>
          <p:cNvSpPr txBox="1"/>
          <p:nvPr/>
        </p:nvSpPr>
        <p:spPr>
          <a:xfrm>
            <a:off x="4560773" y="3201208"/>
            <a:ext cx="1357277" cy="369332"/>
          </a:xfrm>
          <a:prstGeom prst="rect">
            <a:avLst/>
          </a:prstGeom>
          <a:noFill/>
        </p:spPr>
        <p:txBody>
          <a:bodyPr wrap="square" rtlCol="0">
            <a:spAutoFit/>
          </a:bodyPr>
          <a:lstStyle/>
          <a:p>
            <a:r>
              <a:rPr kumimoji="1" lang="ja-JP" altLang="en-US" dirty="0" smtClean="0"/>
              <a:t>土浦魚市場</a:t>
            </a:r>
            <a:endParaRPr kumimoji="1" lang="ja-JP" altLang="en-US" dirty="0"/>
          </a:p>
        </p:txBody>
      </p:sp>
      <p:sp>
        <p:nvSpPr>
          <p:cNvPr id="36" name="テキスト ボックス 35"/>
          <p:cNvSpPr txBox="1"/>
          <p:nvPr/>
        </p:nvSpPr>
        <p:spPr>
          <a:xfrm>
            <a:off x="5134386" y="3709225"/>
            <a:ext cx="2293331" cy="369332"/>
          </a:xfrm>
          <a:prstGeom prst="rect">
            <a:avLst/>
          </a:prstGeom>
          <a:noFill/>
        </p:spPr>
        <p:txBody>
          <a:bodyPr wrap="square" rtlCol="0">
            <a:spAutoFit/>
          </a:bodyPr>
          <a:lstStyle/>
          <a:p>
            <a:r>
              <a:rPr kumimoji="1" lang="ja-JP" altLang="en-US" dirty="0" smtClean="0"/>
              <a:t>土浦市公設卸売市場</a:t>
            </a:r>
            <a:endParaRPr kumimoji="1" lang="ja-JP" altLang="en-US" dirty="0"/>
          </a:p>
        </p:txBody>
      </p:sp>
      <p:sp>
        <p:nvSpPr>
          <p:cNvPr id="37" name="テキスト ボックス 36"/>
          <p:cNvSpPr txBox="1"/>
          <p:nvPr/>
        </p:nvSpPr>
        <p:spPr>
          <a:xfrm>
            <a:off x="4485911" y="4278447"/>
            <a:ext cx="1357277" cy="369332"/>
          </a:xfrm>
          <a:prstGeom prst="rect">
            <a:avLst/>
          </a:prstGeom>
          <a:noFill/>
        </p:spPr>
        <p:txBody>
          <a:bodyPr wrap="square" rtlCol="0">
            <a:spAutoFit/>
          </a:bodyPr>
          <a:lstStyle/>
          <a:p>
            <a:r>
              <a:rPr kumimoji="1" lang="ja-JP" altLang="en-US" dirty="0" smtClean="0"/>
              <a:t>乙戸沼公園</a:t>
            </a:r>
            <a:endParaRPr kumimoji="1" lang="ja-JP" altLang="en-US" dirty="0"/>
          </a:p>
        </p:txBody>
      </p:sp>
      <p:sp>
        <p:nvSpPr>
          <p:cNvPr id="39" name="テキスト ボックス 38"/>
          <p:cNvSpPr txBox="1"/>
          <p:nvPr/>
        </p:nvSpPr>
        <p:spPr>
          <a:xfrm>
            <a:off x="6711513" y="4647890"/>
            <a:ext cx="1123264" cy="369332"/>
          </a:xfrm>
          <a:prstGeom prst="rect">
            <a:avLst/>
          </a:prstGeom>
          <a:noFill/>
        </p:spPr>
        <p:txBody>
          <a:bodyPr wrap="square" rtlCol="0">
            <a:spAutoFit/>
          </a:bodyPr>
          <a:lstStyle/>
          <a:p>
            <a:r>
              <a:rPr kumimoji="1" lang="ja-JP" altLang="en-US" dirty="0" smtClean="0"/>
              <a:t>荒川沖駅</a:t>
            </a:r>
            <a:endParaRPr kumimoji="1" lang="ja-JP" altLang="en-US" dirty="0"/>
          </a:p>
        </p:txBody>
      </p:sp>
      <p:sp>
        <p:nvSpPr>
          <p:cNvPr id="41" name="テキスト ボックス 40"/>
          <p:cNvSpPr txBox="1"/>
          <p:nvPr/>
        </p:nvSpPr>
        <p:spPr>
          <a:xfrm>
            <a:off x="6960226" y="4996801"/>
            <a:ext cx="1027282" cy="369332"/>
          </a:xfrm>
          <a:prstGeom prst="rect">
            <a:avLst/>
          </a:prstGeom>
          <a:noFill/>
        </p:spPr>
        <p:txBody>
          <a:bodyPr wrap="square" rtlCol="0">
            <a:spAutoFit/>
          </a:bodyPr>
          <a:lstStyle/>
          <a:p>
            <a:r>
              <a:rPr kumimoji="1" lang="ja-JP" altLang="en-US" dirty="0" smtClean="0"/>
              <a:t>さんぱる</a:t>
            </a:r>
            <a:endParaRPr kumimoji="1" lang="ja-JP" altLang="en-US" dirty="0"/>
          </a:p>
        </p:txBody>
      </p:sp>
      <p:sp>
        <p:nvSpPr>
          <p:cNvPr id="42" name="円/楕円 41"/>
          <p:cNvSpPr/>
          <p:nvPr/>
        </p:nvSpPr>
        <p:spPr>
          <a:xfrm>
            <a:off x="6755949" y="5021601"/>
            <a:ext cx="236471" cy="250169"/>
          </a:xfrm>
          <a:prstGeom prst="ellipse">
            <a:avLst/>
          </a:prstGeom>
          <a:no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円/楕円 42"/>
          <p:cNvSpPr/>
          <p:nvPr/>
        </p:nvSpPr>
        <p:spPr>
          <a:xfrm>
            <a:off x="5050798" y="2205829"/>
            <a:ext cx="1438533" cy="473292"/>
          </a:xfrm>
          <a:prstGeom prst="ellipse">
            <a:avLst/>
          </a:prstGeom>
          <a:solidFill>
            <a:srgbClr val="FFFFFF"/>
          </a:solidFill>
        </p:spPr>
        <p:style>
          <a:lnRef idx="2">
            <a:schemeClr val="accent3"/>
          </a:lnRef>
          <a:fillRef idx="1">
            <a:schemeClr val="lt1"/>
          </a:fillRef>
          <a:effectRef idx="0">
            <a:schemeClr val="accent3"/>
          </a:effectRef>
          <a:fontRef idx="minor">
            <a:schemeClr val="dk1"/>
          </a:fontRef>
        </p:style>
        <p:txBody>
          <a:bodyPr rtlCol="0" anchor="ctr"/>
          <a:lstStyle/>
          <a:p>
            <a:pPr algn="ctr"/>
            <a:r>
              <a:rPr kumimoji="1" lang="ja-JP" altLang="en-US" dirty="0" smtClean="0"/>
              <a:t>つくば市</a:t>
            </a:r>
            <a:endParaRPr kumimoji="1" lang="ja-JP" altLang="en-US" dirty="0"/>
          </a:p>
        </p:txBody>
      </p:sp>
      <p:sp>
        <p:nvSpPr>
          <p:cNvPr id="44" name="円/楕円 43"/>
          <p:cNvSpPr/>
          <p:nvPr/>
        </p:nvSpPr>
        <p:spPr>
          <a:xfrm>
            <a:off x="4789928" y="5647301"/>
            <a:ext cx="1298624" cy="473292"/>
          </a:xfrm>
          <a:prstGeom prst="ellipse">
            <a:avLst/>
          </a:prstGeom>
          <a:solidFill>
            <a:srgbClr val="FFFFFF"/>
          </a:solidFill>
        </p:spPr>
        <p:style>
          <a:lnRef idx="2">
            <a:schemeClr val="accent3"/>
          </a:lnRef>
          <a:fillRef idx="1">
            <a:schemeClr val="lt1"/>
          </a:fillRef>
          <a:effectRef idx="0">
            <a:schemeClr val="accent3"/>
          </a:effectRef>
          <a:fontRef idx="minor">
            <a:schemeClr val="dk1"/>
          </a:fontRef>
        </p:style>
        <p:txBody>
          <a:bodyPr rtlCol="0" anchor="ctr"/>
          <a:lstStyle/>
          <a:p>
            <a:pPr algn="ctr"/>
            <a:r>
              <a:rPr kumimoji="1" lang="ja-JP" altLang="en-US" dirty="0" smtClean="0"/>
              <a:t>牛久市</a:t>
            </a:r>
            <a:endParaRPr kumimoji="1" lang="ja-JP" altLang="en-US" dirty="0"/>
          </a:p>
        </p:txBody>
      </p:sp>
      <p:sp>
        <p:nvSpPr>
          <p:cNvPr id="45" name="円/楕円 44"/>
          <p:cNvSpPr/>
          <p:nvPr/>
        </p:nvSpPr>
        <p:spPr>
          <a:xfrm>
            <a:off x="6877096" y="5746198"/>
            <a:ext cx="1278799" cy="473292"/>
          </a:xfrm>
          <a:prstGeom prst="ellipse">
            <a:avLst/>
          </a:prstGeom>
          <a:solidFill>
            <a:srgbClr val="FFFFFF"/>
          </a:solidFill>
        </p:spPr>
        <p:style>
          <a:lnRef idx="2">
            <a:schemeClr val="accent3"/>
          </a:lnRef>
          <a:fillRef idx="1">
            <a:schemeClr val="lt1"/>
          </a:fillRef>
          <a:effectRef idx="0">
            <a:schemeClr val="accent3"/>
          </a:effectRef>
          <a:fontRef idx="minor">
            <a:schemeClr val="dk1"/>
          </a:fontRef>
        </p:style>
        <p:txBody>
          <a:bodyPr rtlCol="0" anchor="ctr"/>
          <a:lstStyle/>
          <a:p>
            <a:pPr algn="ctr"/>
            <a:r>
              <a:rPr lang="ja-JP" altLang="en-US" dirty="0" smtClean="0"/>
              <a:t>阿見町</a:t>
            </a:r>
            <a:endParaRPr kumimoji="1" lang="ja-JP" altLang="en-US" dirty="0"/>
          </a:p>
        </p:txBody>
      </p:sp>
      <p:sp>
        <p:nvSpPr>
          <p:cNvPr id="46" name="コンテンツ プレースホルダー 2"/>
          <p:cNvSpPr txBox="1">
            <a:spLocks/>
          </p:cNvSpPr>
          <p:nvPr/>
        </p:nvSpPr>
        <p:spPr>
          <a:xfrm>
            <a:off x="0" y="1311515"/>
            <a:ext cx="9144000" cy="53908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Clr>
                <a:srgbClr val="8EDEE7"/>
              </a:buClr>
              <a:buFont typeface="Wingdings" panose="05000000000000000000" pitchFamily="2" charset="2"/>
              <a:buNone/>
              <a:defRPr kumimoji="1" sz="3600" b="1" kern="1200" spc="-200" baseline="0">
                <a:ln>
                  <a:noFill/>
                </a:ln>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8EDEE7"/>
              </a:buClr>
              <a:buFont typeface="Wingdings" panose="05000000000000000000" pitchFamily="2" charset="2"/>
              <a:buChar char="n"/>
              <a:defRPr kumimoji="1" sz="2400" kern="1200" spc="-200" baseline="0">
                <a:ln>
                  <a:noFill/>
                </a:ln>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n"/>
              <a:defRPr kumimoji="1" sz="2000" kern="1200" baseline="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n"/>
              <a:defRPr kumimoji="1" sz="1800" kern="1200" baseline="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n"/>
              <a:defRPr kumimoji="1"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2400" dirty="0" smtClean="0"/>
              <a:t>人々の行動拠点となるピース</a:t>
            </a:r>
            <a:endParaRPr lang="ja-JP" altLang="en-US" sz="2400" dirty="0"/>
          </a:p>
        </p:txBody>
      </p:sp>
      <p:pic>
        <p:nvPicPr>
          <p:cNvPr id="47" name="図 4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320745" y="1242253"/>
            <a:ext cx="507153" cy="509880"/>
          </a:xfrm>
          <a:prstGeom prst="rect">
            <a:avLst/>
          </a:prstGeom>
        </p:spPr>
      </p:pic>
      <p:sp>
        <p:nvSpPr>
          <p:cNvPr id="50" name="テキスト ボックス 49"/>
          <p:cNvSpPr txBox="1"/>
          <p:nvPr/>
        </p:nvSpPr>
        <p:spPr>
          <a:xfrm>
            <a:off x="2716200" y="5608773"/>
            <a:ext cx="184666" cy="369332"/>
          </a:xfrm>
          <a:prstGeom prst="rect">
            <a:avLst/>
          </a:prstGeom>
          <a:noFill/>
        </p:spPr>
        <p:txBody>
          <a:bodyPr wrap="none" rtlCol="0">
            <a:spAutoFit/>
          </a:bodyPr>
          <a:lstStyle/>
          <a:p>
            <a:endParaRPr kumimoji="1" lang="ja-JP" altLang="en-US" dirty="0"/>
          </a:p>
        </p:txBody>
      </p:sp>
      <p:pic>
        <p:nvPicPr>
          <p:cNvPr id="11" name="図 10" descr="PA113329.JP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317673" y="3328179"/>
            <a:ext cx="1826327" cy="1369745"/>
          </a:xfrm>
          <a:prstGeom prst="rect">
            <a:avLst/>
          </a:prstGeom>
          <a:ln>
            <a:noFill/>
          </a:ln>
          <a:effectLst>
            <a:softEdge rad="112500"/>
          </a:effectLst>
        </p:spPr>
      </p:pic>
      <p:pic>
        <p:nvPicPr>
          <p:cNvPr id="51"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3944" y="5156766"/>
            <a:ext cx="1974575" cy="147873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2"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90992" y="5154509"/>
            <a:ext cx="2163771" cy="148331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84531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xEl>
                                              <p:pRg st="0" end="0"/>
                                            </p:txEl>
                                          </p:spTgt>
                                        </p:tgtEl>
                                        <p:attrNameLst>
                                          <p:attrName>style.visibility</p:attrName>
                                        </p:attrNameLst>
                                      </p:cBhvr>
                                      <p:to>
                                        <p:strVal val="visible"/>
                                      </p:to>
                                    </p:set>
                                    <p:animEffect transition="in" filter="fade">
                                      <p:cBhvr>
                                        <p:cTn id="7" dur="500"/>
                                        <p:tgtEl>
                                          <p:spTgt spid="2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9">
                                            <p:txEl>
                                              <p:pRg st="1" end="1"/>
                                            </p:txEl>
                                          </p:spTgt>
                                        </p:tgtEl>
                                        <p:attrNameLst>
                                          <p:attrName>style.visibility</p:attrName>
                                        </p:attrNameLst>
                                      </p:cBhvr>
                                      <p:to>
                                        <p:strVal val="visible"/>
                                      </p:to>
                                    </p:set>
                                    <p:animEffect transition="in" filter="fade">
                                      <p:cBhvr>
                                        <p:cTn id="10" dur="500"/>
                                        <p:tgtEl>
                                          <p:spTgt spid="2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9">
                                            <p:txEl>
                                              <p:pRg st="2" end="2"/>
                                            </p:txEl>
                                          </p:spTgt>
                                        </p:tgtEl>
                                        <p:attrNameLst>
                                          <p:attrName>style.visibility</p:attrName>
                                        </p:attrNameLst>
                                      </p:cBhvr>
                                      <p:to>
                                        <p:strVal val="visible"/>
                                      </p:to>
                                    </p:set>
                                    <p:animEffect transition="in" filter="fade">
                                      <p:cBhvr>
                                        <p:cTn id="13" dur="500"/>
                                        <p:tgtEl>
                                          <p:spTgt spid="29">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9">
                                            <p:txEl>
                                              <p:pRg st="4" end="4"/>
                                            </p:txEl>
                                          </p:spTgt>
                                        </p:tgtEl>
                                        <p:attrNameLst>
                                          <p:attrName>style.visibility</p:attrName>
                                        </p:attrNameLst>
                                      </p:cBhvr>
                                      <p:to>
                                        <p:strVal val="visible"/>
                                      </p:to>
                                    </p:set>
                                    <p:animEffect transition="in" filter="fade">
                                      <p:cBhvr>
                                        <p:cTn id="18" dur="500"/>
                                        <p:tgtEl>
                                          <p:spTgt spid="29">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9">
                                            <p:txEl>
                                              <p:pRg st="5" end="5"/>
                                            </p:txEl>
                                          </p:spTgt>
                                        </p:tgtEl>
                                        <p:attrNameLst>
                                          <p:attrName>style.visibility</p:attrName>
                                        </p:attrNameLst>
                                      </p:cBhvr>
                                      <p:to>
                                        <p:strVal val="visible"/>
                                      </p:to>
                                    </p:set>
                                    <p:animEffect transition="in" filter="fade">
                                      <p:cBhvr>
                                        <p:cTn id="21" dur="500"/>
                                        <p:tgtEl>
                                          <p:spTgt spid="29">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9">
                                            <p:txEl>
                                              <p:pRg st="6" end="6"/>
                                            </p:txEl>
                                          </p:spTgt>
                                        </p:tgtEl>
                                        <p:attrNameLst>
                                          <p:attrName>style.visibility</p:attrName>
                                        </p:attrNameLst>
                                      </p:cBhvr>
                                      <p:to>
                                        <p:strVal val="visible"/>
                                      </p:to>
                                    </p:set>
                                    <p:animEffect transition="in" filter="fade">
                                      <p:cBhvr>
                                        <p:cTn id="24" dur="500"/>
                                        <p:tgtEl>
                                          <p:spTgt spid="29">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500"/>
                                        <p:tgtEl>
                                          <p:spTgt spid="51"/>
                                        </p:tgtEl>
                                      </p:cBhvr>
                                    </p:animEffect>
                                  </p:childTnLst>
                                </p:cTn>
                              </p:par>
                              <p:par>
                                <p:cTn id="28" presetID="10" presetClass="entr" presetSubtype="0"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fade">
                                      <p:cBhvr>
                                        <p:cTn id="3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normAutofit/>
          </a:bodyPr>
          <a:lstStyle/>
          <a:p>
            <a:r>
              <a:rPr kumimoji="1" lang="ja-JP" altLang="en-US" sz="3200" dirty="0" smtClean="0"/>
              <a:t>今後の方針</a:t>
            </a:r>
            <a:endParaRPr kumimoji="1" lang="ja-JP" altLang="en-US" sz="3200" dirty="0"/>
          </a:p>
        </p:txBody>
      </p:sp>
      <p:sp>
        <p:nvSpPr>
          <p:cNvPr id="3" name="コンテンツ プレースホルダー 2"/>
          <p:cNvSpPr>
            <a:spLocks noGrp="1"/>
          </p:cNvSpPr>
          <p:nvPr>
            <p:ph idx="1"/>
          </p:nvPr>
        </p:nvSpPr>
        <p:spPr/>
        <p:txBody>
          <a:bodyPr>
            <a:normAutofit fontScale="92500" lnSpcReduction="10000"/>
          </a:bodyPr>
          <a:lstStyle/>
          <a:p>
            <a:r>
              <a:rPr kumimoji="1" lang="ja-JP" altLang="en-US" dirty="0" smtClean="0"/>
              <a:t>部門別の再編</a:t>
            </a:r>
            <a:endParaRPr kumimoji="1" lang="en-US" altLang="ja-JP" dirty="0" smtClean="0"/>
          </a:p>
          <a:p>
            <a:pPr lvl="1"/>
            <a:r>
              <a:rPr lang="ja-JP" altLang="en-US" dirty="0" smtClean="0"/>
              <a:t>防災・防犯⇒？？？（施設？）</a:t>
            </a:r>
            <a:endParaRPr lang="en-US" altLang="ja-JP" dirty="0" smtClean="0"/>
          </a:p>
          <a:p>
            <a:r>
              <a:rPr lang="ja-JP" altLang="en-US" dirty="0"/>
              <a:t>地区別提案の再検討・</a:t>
            </a:r>
            <a:r>
              <a:rPr lang="ja-JP" altLang="en-US" dirty="0" smtClean="0"/>
              <a:t>具体化（重点整備計画）</a:t>
            </a:r>
            <a:endParaRPr lang="en-US" altLang="ja-JP" dirty="0" smtClean="0"/>
          </a:p>
          <a:p>
            <a:r>
              <a:rPr kumimoji="1" lang="ja-JP" altLang="en-US" dirty="0" smtClean="0"/>
              <a:t>商工会会長</a:t>
            </a:r>
            <a:endParaRPr kumimoji="1" lang="en-US" altLang="ja-JP" dirty="0" smtClean="0"/>
          </a:p>
          <a:p>
            <a:r>
              <a:rPr kumimoji="1" lang="ja-JP" altLang="en-US" smtClean="0"/>
              <a:t>神立駅</a:t>
            </a:r>
            <a:r>
              <a:rPr lang="ja-JP" altLang="en-US"/>
              <a:t>再開発</a:t>
            </a:r>
            <a:r>
              <a:rPr kumimoji="1" lang="ja-JP" altLang="en-US" smtClean="0"/>
              <a:t>担当者</a:t>
            </a:r>
            <a:r>
              <a:rPr kumimoji="1" lang="ja-JP" altLang="en-US" dirty="0" smtClean="0"/>
              <a:t>ヒアリング</a:t>
            </a:r>
            <a:endParaRPr kumimoji="1" lang="en-US" altLang="ja-JP" dirty="0" smtClean="0"/>
          </a:p>
          <a:p>
            <a:r>
              <a:rPr lang="ja-JP" altLang="en-US" dirty="0" smtClean="0"/>
              <a:t>おおつのヒルズ担当者ヒアリング</a:t>
            </a:r>
            <a:endParaRPr kumimoji="1" lang="en-US" altLang="ja-JP" dirty="0" smtClean="0"/>
          </a:p>
          <a:p>
            <a:r>
              <a:rPr lang="ja-JP" altLang="en-US" dirty="0" smtClean="0"/>
              <a:t>各種イベントへの参加</a:t>
            </a:r>
            <a:endParaRPr lang="en-US" altLang="ja-JP" dirty="0"/>
          </a:p>
          <a:p>
            <a:endParaRPr kumimoji="1" lang="en-US" altLang="ja-JP" dirty="0" smtClean="0"/>
          </a:p>
          <a:p>
            <a:endParaRPr kumimoji="1" lang="en-US" altLang="ja-JP" dirty="0" smtClean="0"/>
          </a:p>
          <a:p>
            <a:r>
              <a:rPr lang="ja-JP" altLang="en-US" dirty="0" smtClean="0"/>
              <a:t>車両基地ってうるさいの？</a:t>
            </a:r>
            <a:endParaRPr kumimoji="1" lang="ja-JP" altLang="en-US" dirty="0"/>
          </a:p>
        </p:txBody>
      </p:sp>
      <p:graphicFrame>
        <p:nvGraphicFramePr>
          <p:cNvPr id="5" name="図表 4"/>
          <p:cNvGraphicFramePr/>
          <p:nvPr>
            <p:extLst>
              <p:ext uri="{D42A27DB-BD31-4B8C-83A1-F6EECF244321}">
                <p14:modId xmlns:p14="http://schemas.microsoft.com/office/powerpoint/2010/main" val="2251459229"/>
              </p:ext>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図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89784" y="-22052"/>
            <a:ext cx="554217" cy="704850"/>
          </a:xfrm>
          <a:prstGeom prst="rect">
            <a:avLst/>
          </a:prstGeom>
        </p:spPr>
      </p:pic>
    </p:spTree>
    <p:extLst>
      <p:ext uri="{BB962C8B-B14F-4D97-AF65-F5344CB8AC3E}">
        <p14:creationId xmlns:p14="http://schemas.microsoft.com/office/powerpoint/2010/main" val="14472545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参考文献</a:t>
            </a:r>
            <a:endParaRPr kumimoji="1" lang="ja-JP" altLang="en-US" dirty="0"/>
          </a:p>
        </p:txBody>
      </p:sp>
      <p:sp>
        <p:nvSpPr>
          <p:cNvPr id="3" name="コンテンツ プレースホルダー 2"/>
          <p:cNvSpPr>
            <a:spLocks noGrp="1"/>
          </p:cNvSpPr>
          <p:nvPr>
            <p:ph idx="1"/>
          </p:nvPr>
        </p:nvSpPr>
        <p:spPr/>
        <p:txBody>
          <a:bodyPr/>
          <a:lstStyle/>
          <a:p>
            <a:r>
              <a:rPr lang="zh-TW" altLang="en-US" dirty="0">
                <a:latin typeface="ＭＳ Ｐゴシック" panose="020B0600070205080204" pitchFamily="50" charset="-128"/>
                <a:ea typeface="ＭＳ Ｐゴシック" panose="020B0600070205080204" pitchFamily="50" charset="-128"/>
              </a:rPr>
              <a:t>土浦市市民満足度</a:t>
            </a:r>
            <a:r>
              <a:rPr lang="zh-TW" altLang="en-US" dirty="0" smtClean="0">
                <a:latin typeface="ＭＳ Ｐゴシック" panose="020B0600070205080204" pitchFamily="50" charset="-128"/>
                <a:ea typeface="ＭＳ Ｐゴシック" panose="020B0600070205080204" pitchFamily="50" charset="-128"/>
              </a:rPr>
              <a:t>調査</a:t>
            </a:r>
            <a:r>
              <a:rPr lang="en-US" altLang="zh-TW" dirty="0" smtClean="0">
                <a:latin typeface="ＭＳ Ｐゴシック" panose="020B0600070205080204" pitchFamily="50" charset="-128"/>
                <a:ea typeface="ＭＳ Ｐゴシック" panose="020B0600070205080204" pitchFamily="50" charset="-128"/>
              </a:rPr>
              <a:t>(H25)</a:t>
            </a:r>
            <a:endParaRPr kumimoji="1" lang="en-US" altLang="ja-JP" dirty="0" smtClean="0"/>
          </a:p>
          <a:p>
            <a:r>
              <a:rPr kumimoji="1" lang="ja-JP" altLang="en-US" dirty="0" smtClean="0"/>
              <a:t>土浦市中心市街地活性化基本計画</a:t>
            </a:r>
            <a:r>
              <a:rPr kumimoji="1" lang="en-US" altLang="ja-JP" dirty="0" smtClean="0"/>
              <a:t>(H26)</a:t>
            </a:r>
          </a:p>
          <a:p>
            <a:r>
              <a:rPr lang="ja-JP" altLang="en-US" dirty="0" smtClean="0"/>
              <a:t>歩いて</a:t>
            </a:r>
            <a:r>
              <a:rPr lang="ja-JP" altLang="en-US" dirty="0"/>
              <a:t>暮らせるまちづくりに関する世論</a:t>
            </a:r>
            <a:r>
              <a:rPr lang="ja-JP" altLang="en-US" dirty="0" smtClean="0"/>
              <a:t>調査</a:t>
            </a:r>
            <a:r>
              <a:rPr lang="en-US" altLang="ja-JP" dirty="0" smtClean="0"/>
              <a:t>(H21)</a:t>
            </a:r>
            <a:endParaRPr kumimoji="1" lang="en-US" altLang="ja-JP" dirty="0"/>
          </a:p>
          <a:p>
            <a:endParaRPr lang="en-US" altLang="ja-JP" dirty="0" smtClean="0"/>
          </a:p>
          <a:p>
            <a:r>
              <a:rPr kumimoji="1" lang="ja-JP" altLang="en-US" dirty="0" smtClean="0"/>
              <a:t>整理中</a:t>
            </a:r>
            <a:r>
              <a:rPr lang="en-US" altLang="ja-JP" dirty="0" smtClean="0"/>
              <a:t>……</a:t>
            </a:r>
            <a:endParaRPr kumimoji="1" lang="ja-JP" altLang="en-US" dirty="0"/>
          </a:p>
        </p:txBody>
      </p:sp>
    </p:spTree>
    <p:extLst>
      <p:ext uri="{BB962C8B-B14F-4D97-AF65-F5344CB8AC3E}">
        <p14:creationId xmlns:p14="http://schemas.microsoft.com/office/powerpoint/2010/main" val="15096465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pPr algn="ctr"/>
            <a:r>
              <a:rPr lang="ja-JP" altLang="en-US" sz="3200" b="1" dirty="0" smtClean="0"/>
              <a:t>課題</a:t>
            </a:r>
            <a:r>
              <a:rPr lang="ja-JP" altLang="en-US" sz="3200" b="1" dirty="0"/>
              <a:t>発掘</a:t>
            </a:r>
            <a:endParaRPr kumimoji="1" lang="ja-JP" altLang="en-US" sz="3200" b="1" dirty="0"/>
          </a:p>
        </p:txBody>
      </p:sp>
      <p:sp>
        <p:nvSpPr>
          <p:cNvPr id="3" name="コンテンツ プレースホルダー 2"/>
          <p:cNvSpPr>
            <a:spLocks noGrp="1"/>
          </p:cNvSpPr>
          <p:nvPr>
            <p:ph idx="1"/>
          </p:nvPr>
        </p:nvSpPr>
        <p:spPr>
          <a:xfrm>
            <a:off x="65903" y="1367481"/>
            <a:ext cx="9012193" cy="5107459"/>
          </a:xfrm>
        </p:spPr>
        <p:txBody>
          <a:bodyPr>
            <a:normAutofit/>
          </a:bodyPr>
          <a:lstStyle/>
          <a:p>
            <a:pPr>
              <a:buClr>
                <a:schemeClr val="accent3"/>
              </a:buClr>
              <a:buFont typeface="Wingdings" panose="05000000000000000000" pitchFamily="2" charset="2"/>
              <a:buChar char="n"/>
            </a:pPr>
            <a:r>
              <a:rPr kumimoji="1" lang="ja-JP" altLang="en-US" sz="2400" b="1" dirty="0" smtClean="0"/>
              <a:t>施策の満足度・重要度（</a:t>
            </a:r>
            <a:r>
              <a:rPr lang="en-US" altLang="ja-JP" sz="2400" b="1" dirty="0" smtClean="0"/>
              <a:t>H</a:t>
            </a:r>
            <a:r>
              <a:rPr kumimoji="1" lang="en-US" altLang="ja-JP" sz="2400" b="1" dirty="0" smtClean="0"/>
              <a:t>25</a:t>
            </a:r>
            <a:r>
              <a:rPr kumimoji="1" lang="ja-JP" altLang="en-US" sz="2400" b="1" dirty="0" smtClean="0"/>
              <a:t>）</a:t>
            </a:r>
            <a:endParaRPr kumimoji="1" lang="ja-JP" altLang="en-US" sz="2400" b="1" dirty="0"/>
          </a:p>
        </p:txBody>
      </p:sp>
      <p:graphicFrame>
        <p:nvGraphicFramePr>
          <p:cNvPr id="4" name="図表 3"/>
          <p:cNvGraphicFramePr/>
          <p:nvPr>
            <p:extLst>
              <p:ext uri="{D42A27DB-BD31-4B8C-83A1-F6EECF244321}">
                <p14:modId xmlns:p14="http://schemas.microsoft.com/office/powerpoint/2010/main" val="2423494740"/>
              </p:ext>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図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pic>
        <p:nvPicPr>
          <p:cNvPr id="6" name="図 5"/>
          <p:cNvPicPr>
            <a:picLocks noChangeAspect="1"/>
          </p:cNvPicPr>
          <p:nvPr/>
        </p:nvPicPr>
        <p:blipFill rotWithShape="1">
          <a:blip r:embed="rId8" cstate="print">
            <a:extLst>
              <a:ext uri="{28A0092B-C50C-407E-A947-70E740481C1C}">
                <a14:useLocalDpi xmlns:a14="http://schemas.microsoft.com/office/drawing/2010/main" val="0"/>
              </a:ext>
            </a:extLst>
          </a:blip>
          <a:srcRect t="78078" b="3784"/>
          <a:stretch/>
        </p:blipFill>
        <p:spPr>
          <a:xfrm>
            <a:off x="0" y="6474940"/>
            <a:ext cx="9144000" cy="383059"/>
          </a:xfrm>
          <a:prstGeom prst="rect">
            <a:avLst/>
          </a:prstGeom>
        </p:spPr>
      </p:pic>
      <p:grpSp>
        <p:nvGrpSpPr>
          <p:cNvPr id="122" name="グループ化 121"/>
          <p:cNvGrpSpPr/>
          <p:nvPr/>
        </p:nvGrpSpPr>
        <p:grpSpPr>
          <a:xfrm>
            <a:off x="65903" y="1690690"/>
            <a:ext cx="9144000" cy="4578892"/>
            <a:chOff x="65903" y="1690690"/>
            <a:chExt cx="9144000" cy="4578892"/>
          </a:xfrm>
        </p:grpSpPr>
        <p:graphicFrame>
          <p:nvGraphicFramePr>
            <p:cNvPr id="7" name="グラフ 6"/>
            <p:cNvGraphicFramePr>
              <a:graphicFrameLocks/>
            </p:cNvGraphicFramePr>
            <p:nvPr>
              <p:extLst>
                <p:ext uri="{D42A27DB-BD31-4B8C-83A1-F6EECF244321}">
                  <p14:modId xmlns:p14="http://schemas.microsoft.com/office/powerpoint/2010/main" val="223335130"/>
                </p:ext>
              </p:extLst>
            </p:nvPr>
          </p:nvGraphicFramePr>
          <p:xfrm>
            <a:off x="65903" y="1690690"/>
            <a:ext cx="9144000" cy="4578892"/>
          </p:xfrm>
          <a:graphic>
            <a:graphicData uri="http://schemas.openxmlformats.org/drawingml/2006/chart">
              <c:chart xmlns:c="http://schemas.openxmlformats.org/drawingml/2006/chart" xmlns:r="http://schemas.openxmlformats.org/officeDocument/2006/relationships" r:id="rId9"/>
            </a:graphicData>
          </a:graphic>
        </p:graphicFrame>
        <p:sp>
          <p:nvSpPr>
            <p:cNvPr id="8" name="上矢印 7"/>
            <p:cNvSpPr/>
            <p:nvPr/>
          </p:nvSpPr>
          <p:spPr>
            <a:xfrm rot="5400000">
              <a:off x="8130949" y="5390485"/>
              <a:ext cx="485617" cy="1179535"/>
            </a:xfrm>
            <a:prstGeom prst="upArrow">
              <a:avLst/>
            </a:prstGeom>
            <a:gradFill flip="none" rotWithShape="1">
              <a:gsLst>
                <a:gs pos="0">
                  <a:schemeClr val="accent2">
                    <a:lumMod val="67000"/>
                    <a:alpha val="0"/>
                  </a:schemeClr>
                </a:gs>
                <a:gs pos="48000">
                  <a:schemeClr val="accent2">
                    <a:lumMod val="97000"/>
                    <a:lumOff val="3000"/>
                  </a:schemeClr>
                </a:gs>
                <a:gs pos="100000">
                  <a:schemeClr val="accent2">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p>
          </p:txBody>
        </p:sp>
        <p:sp>
          <p:nvSpPr>
            <p:cNvPr id="9" name="正方形/長方形 8"/>
            <p:cNvSpPr/>
            <p:nvPr/>
          </p:nvSpPr>
          <p:spPr>
            <a:xfrm>
              <a:off x="7293936" y="5812310"/>
              <a:ext cx="489292" cy="3993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smtClean="0">
                  <a:solidFill>
                    <a:schemeClr val="tx1"/>
                  </a:solidFill>
                  <a:latin typeface="+mn-ea"/>
                </a:rPr>
                <a:t>3</a:t>
              </a:r>
              <a:endParaRPr kumimoji="1" lang="ja-JP" altLang="en-US" sz="2400" dirty="0">
                <a:solidFill>
                  <a:schemeClr val="tx1"/>
                </a:solidFill>
                <a:latin typeface="+mn-ea"/>
              </a:endParaRPr>
            </a:p>
          </p:txBody>
        </p:sp>
      </p:grpSp>
      <p:sp>
        <p:nvSpPr>
          <p:cNvPr id="10" name="円/楕円 9"/>
          <p:cNvSpPr/>
          <p:nvPr/>
        </p:nvSpPr>
        <p:spPr>
          <a:xfrm>
            <a:off x="417036" y="2395569"/>
            <a:ext cx="348916" cy="348915"/>
          </a:xfrm>
          <a:prstGeom prst="ellipse">
            <a:avLst/>
          </a:prstGeom>
          <a:noFill/>
          <a:ln w="19050">
            <a:solidFill>
              <a:srgbClr val="FF0000"/>
            </a:solidFill>
          </a:ln>
        </p:spPr>
        <p:style>
          <a:lnRef idx="2">
            <a:schemeClr val="dk1"/>
          </a:lnRef>
          <a:fillRef idx="1">
            <a:schemeClr val="lt1"/>
          </a:fillRef>
          <a:effectRef idx="0">
            <a:schemeClr val="dk1"/>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ja-JP">
              <a:solidFill>
                <a:srgbClr val="FF0000"/>
              </a:solidFill>
            </a:endParaRPr>
          </a:p>
        </p:txBody>
      </p:sp>
      <p:sp>
        <p:nvSpPr>
          <p:cNvPr id="12" name="テキスト ボックス 11"/>
          <p:cNvSpPr txBox="1"/>
          <p:nvPr/>
        </p:nvSpPr>
        <p:spPr>
          <a:xfrm>
            <a:off x="1117085" y="1894561"/>
            <a:ext cx="1403522" cy="584775"/>
          </a:xfrm>
          <a:prstGeom prst="rect">
            <a:avLst/>
          </a:prstGeom>
          <a:noFill/>
          <a:ln w="19050">
            <a:solidFill>
              <a:srgbClr val="FF0000"/>
            </a:solidFill>
          </a:ln>
        </p:spPr>
        <p:txBody>
          <a:bodyPr wrap="square" rtlCol="0">
            <a:spAutoFit/>
          </a:bodyPr>
          <a:lstStyle/>
          <a:p>
            <a:r>
              <a:rPr lang="ja-JP" altLang="en-US" sz="1600" dirty="0"/>
              <a:t>中心市街地のにぎわい対策</a:t>
            </a:r>
            <a:endParaRPr kumimoji="1" lang="ja-JP" altLang="en-US" sz="1600" dirty="0"/>
          </a:p>
        </p:txBody>
      </p:sp>
      <p:sp>
        <p:nvSpPr>
          <p:cNvPr id="13" name="テキスト ボックス 12"/>
          <p:cNvSpPr txBox="1"/>
          <p:nvPr/>
        </p:nvSpPr>
        <p:spPr>
          <a:xfrm>
            <a:off x="957203" y="2538045"/>
            <a:ext cx="1767097" cy="584775"/>
          </a:xfrm>
          <a:prstGeom prst="rect">
            <a:avLst/>
          </a:prstGeom>
          <a:noFill/>
          <a:ln w="19050">
            <a:solidFill>
              <a:srgbClr val="FF0000"/>
            </a:solidFill>
          </a:ln>
        </p:spPr>
        <p:txBody>
          <a:bodyPr wrap="square" rtlCol="0">
            <a:spAutoFit/>
          </a:bodyPr>
          <a:lstStyle/>
          <a:p>
            <a:r>
              <a:rPr lang="ja-JP" altLang="en-US" sz="1600" dirty="0"/>
              <a:t>駅前開発など中心市街地の整備</a:t>
            </a:r>
            <a:endParaRPr kumimoji="1" lang="ja-JP" altLang="en-US" sz="1600" dirty="0"/>
          </a:p>
        </p:txBody>
      </p:sp>
      <p:cxnSp>
        <p:nvCxnSpPr>
          <p:cNvPr id="15" name="直線コネクタ 14"/>
          <p:cNvCxnSpPr>
            <a:stCxn id="10" idx="7"/>
            <a:endCxn id="12" idx="1"/>
          </p:cNvCxnSpPr>
          <p:nvPr/>
        </p:nvCxnSpPr>
        <p:spPr>
          <a:xfrm flipV="1">
            <a:off x="714854" y="2186949"/>
            <a:ext cx="402231" cy="25971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線コネクタ 15"/>
          <p:cNvCxnSpPr>
            <a:stCxn id="92" idx="6"/>
            <a:endCxn id="13" idx="1"/>
          </p:cNvCxnSpPr>
          <p:nvPr/>
        </p:nvCxnSpPr>
        <p:spPr>
          <a:xfrm flipV="1">
            <a:off x="632520" y="2830433"/>
            <a:ext cx="324683" cy="10449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円/楕円 31"/>
          <p:cNvSpPr/>
          <p:nvPr/>
        </p:nvSpPr>
        <p:spPr>
          <a:xfrm>
            <a:off x="4102469" y="2581693"/>
            <a:ext cx="348916" cy="348915"/>
          </a:xfrm>
          <a:prstGeom prst="ellipse">
            <a:avLst/>
          </a:prstGeom>
          <a:noFill/>
          <a:ln w="19050">
            <a:solidFill>
              <a:srgbClr val="0070C0"/>
            </a:solidFill>
          </a:ln>
        </p:spPr>
        <p:style>
          <a:lnRef idx="2">
            <a:schemeClr val="dk1"/>
          </a:lnRef>
          <a:fillRef idx="1">
            <a:schemeClr val="lt1"/>
          </a:fillRef>
          <a:effectRef idx="0">
            <a:schemeClr val="dk1"/>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ja-JP">
              <a:solidFill>
                <a:srgbClr val="FF0000"/>
              </a:solidFill>
            </a:endParaRPr>
          </a:p>
        </p:txBody>
      </p:sp>
      <p:sp>
        <p:nvSpPr>
          <p:cNvPr id="33" name="円/楕円 32"/>
          <p:cNvSpPr/>
          <p:nvPr/>
        </p:nvSpPr>
        <p:spPr>
          <a:xfrm>
            <a:off x="4571999" y="2353320"/>
            <a:ext cx="348916" cy="348915"/>
          </a:xfrm>
          <a:prstGeom prst="ellipse">
            <a:avLst/>
          </a:prstGeom>
          <a:noFill/>
          <a:ln w="19050">
            <a:solidFill>
              <a:schemeClr val="accent5"/>
            </a:solidFill>
          </a:ln>
        </p:spPr>
        <p:style>
          <a:lnRef idx="2">
            <a:schemeClr val="dk1"/>
          </a:lnRef>
          <a:fillRef idx="1">
            <a:schemeClr val="lt1"/>
          </a:fillRef>
          <a:effectRef idx="0">
            <a:schemeClr val="dk1"/>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ja-JP">
              <a:solidFill>
                <a:srgbClr val="FF0000"/>
              </a:solidFill>
            </a:endParaRPr>
          </a:p>
        </p:txBody>
      </p:sp>
      <p:cxnSp>
        <p:nvCxnSpPr>
          <p:cNvPr id="37" name="直線コネクタ 36"/>
          <p:cNvCxnSpPr>
            <a:stCxn id="32" idx="2"/>
            <a:endCxn id="42" idx="0"/>
          </p:cNvCxnSpPr>
          <p:nvPr/>
        </p:nvCxnSpPr>
        <p:spPr>
          <a:xfrm flipH="1">
            <a:off x="2376839" y="2756151"/>
            <a:ext cx="1725630" cy="62925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9" name="直線コネクタ 38"/>
          <p:cNvCxnSpPr>
            <a:stCxn id="51" idx="0"/>
            <a:endCxn id="33" idx="4"/>
          </p:cNvCxnSpPr>
          <p:nvPr/>
        </p:nvCxnSpPr>
        <p:spPr>
          <a:xfrm flipV="1">
            <a:off x="4515750" y="2702235"/>
            <a:ext cx="230707" cy="130629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p:cNvSpPr txBox="1"/>
          <p:nvPr/>
        </p:nvSpPr>
        <p:spPr>
          <a:xfrm>
            <a:off x="1567494" y="3385401"/>
            <a:ext cx="1618690" cy="584775"/>
          </a:xfrm>
          <a:prstGeom prst="rect">
            <a:avLst/>
          </a:prstGeom>
          <a:noFill/>
          <a:ln w="19050">
            <a:solidFill>
              <a:schemeClr val="accent5"/>
            </a:solidFill>
          </a:ln>
        </p:spPr>
        <p:txBody>
          <a:bodyPr wrap="square" rtlCol="0">
            <a:spAutoFit/>
          </a:bodyPr>
          <a:lstStyle/>
          <a:p>
            <a:r>
              <a:rPr lang="ja-JP" altLang="en-US" sz="1600" dirty="0"/>
              <a:t>バス</a:t>
            </a:r>
            <a:r>
              <a:rPr lang="ja-JP" altLang="en-US" sz="1600" dirty="0" smtClean="0"/>
              <a:t>や鉄道などの公共交通機関</a:t>
            </a:r>
            <a:endParaRPr kumimoji="1" lang="ja-JP" altLang="en-US" sz="1600" dirty="0"/>
          </a:p>
        </p:txBody>
      </p:sp>
      <p:sp>
        <p:nvSpPr>
          <p:cNvPr id="51" name="テキスト ボックス 50"/>
          <p:cNvSpPr txBox="1"/>
          <p:nvPr/>
        </p:nvSpPr>
        <p:spPr>
          <a:xfrm>
            <a:off x="3611443" y="4008532"/>
            <a:ext cx="1808613" cy="584775"/>
          </a:xfrm>
          <a:prstGeom prst="rect">
            <a:avLst/>
          </a:prstGeom>
          <a:noFill/>
          <a:ln w="19050">
            <a:solidFill>
              <a:schemeClr val="accent5"/>
            </a:solidFill>
          </a:ln>
        </p:spPr>
        <p:txBody>
          <a:bodyPr wrap="square" rtlCol="0">
            <a:spAutoFit/>
          </a:bodyPr>
          <a:lstStyle/>
          <a:p>
            <a:r>
              <a:rPr kumimoji="1" lang="ja-JP" altLang="en-US" sz="1600" dirty="0" smtClean="0"/>
              <a:t>バリアフリーによる施設や道路の整備</a:t>
            </a:r>
            <a:endParaRPr kumimoji="1" lang="ja-JP" altLang="en-US" sz="1600" dirty="0"/>
          </a:p>
        </p:txBody>
      </p:sp>
      <p:sp>
        <p:nvSpPr>
          <p:cNvPr id="56" name="円/楕円 55"/>
          <p:cNvSpPr/>
          <p:nvPr/>
        </p:nvSpPr>
        <p:spPr>
          <a:xfrm>
            <a:off x="5603382" y="2153915"/>
            <a:ext cx="348916" cy="348915"/>
          </a:xfrm>
          <a:prstGeom prst="ellipse">
            <a:avLst/>
          </a:prstGeom>
          <a:noFill/>
          <a:ln w="19050">
            <a:solidFill>
              <a:srgbClr val="00B0F0"/>
            </a:solidFill>
          </a:ln>
        </p:spPr>
        <p:style>
          <a:lnRef idx="2">
            <a:schemeClr val="dk1"/>
          </a:lnRef>
          <a:fillRef idx="1">
            <a:schemeClr val="lt1"/>
          </a:fillRef>
          <a:effectRef idx="0">
            <a:schemeClr val="dk1"/>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ja-JP">
              <a:solidFill>
                <a:srgbClr val="FF0000"/>
              </a:solidFill>
            </a:endParaRPr>
          </a:p>
        </p:txBody>
      </p:sp>
      <p:cxnSp>
        <p:nvCxnSpPr>
          <p:cNvPr id="57" name="直線コネクタ 56"/>
          <p:cNvCxnSpPr>
            <a:stCxn id="56" idx="7"/>
            <a:endCxn id="61" idx="2"/>
          </p:cNvCxnSpPr>
          <p:nvPr/>
        </p:nvCxnSpPr>
        <p:spPr>
          <a:xfrm flipV="1">
            <a:off x="5901200" y="1657910"/>
            <a:ext cx="1112064" cy="547102"/>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61" name="テキスト ボックス 60"/>
          <p:cNvSpPr txBox="1"/>
          <p:nvPr/>
        </p:nvSpPr>
        <p:spPr>
          <a:xfrm>
            <a:off x="6237263" y="1073135"/>
            <a:ext cx="1552001" cy="584775"/>
          </a:xfrm>
          <a:prstGeom prst="rect">
            <a:avLst/>
          </a:prstGeom>
          <a:noFill/>
          <a:ln w="19050">
            <a:solidFill>
              <a:srgbClr val="00B0F0"/>
            </a:solidFill>
          </a:ln>
        </p:spPr>
        <p:txBody>
          <a:bodyPr wrap="square" rtlCol="0">
            <a:spAutoFit/>
          </a:bodyPr>
          <a:lstStyle/>
          <a:p>
            <a:r>
              <a:rPr kumimoji="1" lang="ja-JP" altLang="en-US" sz="1600" dirty="0" smtClean="0"/>
              <a:t>湖や川をきれいにする事業</a:t>
            </a:r>
            <a:endParaRPr kumimoji="1" lang="ja-JP" altLang="en-US" sz="1600" dirty="0"/>
          </a:p>
        </p:txBody>
      </p:sp>
      <p:sp>
        <p:nvSpPr>
          <p:cNvPr id="75" name="円/楕円 74"/>
          <p:cNvSpPr/>
          <p:nvPr/>
        </p:nvSpPr>
        <p:spPr>
          <a:xfrm>
            <a:off x="3668802" y="3332897"/>
            <a:ext cx="348916" cy="348915"/>
          </a:xfrm>
          <a:prstGeom prst="ellipse">
            <a:avLst/>
          </a:prstGeom>
          <a:noFill/>
          <a:ln w="19050">
            <a:solidFill>
              <a:srgbClr val="0070C0"/>
            </a:solidFill>
          </a:ln>
        </p:spPr>
        <p:style>
          <a:lnRef idx="2">
            <a:schemeClr val="dk1"/>
          </a:lnRef>
          <a:fillRef idx="1">
            <a:schemeClr val="lt1"/>
          </a:fillRef>
          <a:effectRef idx="0">
            <a:schemeClr val="dk1"/>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ja-JP">
              <a:solidFill>
                <a:srgbClr val="FF0000"/>
              </a:solidFill>
            </a:endParaRPr>
          </a:p>
        </p:txBody>
      </p:sp>
      <p:cxnSp>
        <p:nvCxnSpPr>
          <p:cNvPr id="76" name="直線コネクタ 75"/>
          <p:cNvCxnSpPr>
            <a:stCxn id="75" idx="3"/>
            <a:endCxn id="82" idx="0"/>
          </p:cNvCxnSpPr>
          <p:nvPr/>
        </p:nvCxnSpPr>
        <p:spPr>
          <a:xfrm flipH="1">
            <a:off x="2880757" y="3630715"/>
            <a:ext cx="839143" cy="583389"/>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82" name="テキスト ボックス 81"/>
          <p:cNvSpPr txBox="1"/>
          <p:nvPr/>
        </p:nvSpPr>
        <p:spPr>
          <a:xfrm>
            <a:off x="2264153" y="4214104"/>
            <a:ext cx="1233207" cy="584775"/>
          </a:xfrm>
          <a:prstGeom prst="rect">
            <a:avLst/>
          </a:prstGeom>
          <a:noFill/>
          <a:ln w="19050">
            <a:solidFill>
              <a:schemeClr val="accent5"/>
            </a:solidFill>
          </a:ln>
        </p:spPr>
        <p:txBody>
          <a:bodyPr wrap="square" rtlCol="0">
            <a:spAutoFit/>
          </a:bodyPr>
          <a:lstStyle/>
          <a:p>
            <a:r>
              <a:rPr lang="ja-JP" altLang="en-US" sz="1600" dirty="0"/>
              <a:t>中心市街地の駐車場</a:t>
            </a:r>
            <a:endParaRPr kumimoji="1" lang="ja-JP" altLang="en-US" sz="1600" dirty="0"/>
          </a:p>
        </p:txBody>
      </p:sp>
      <p:sp>
        <p:nvSpPr>
          <p:cNvPr id="92" name="円/楕円 91"/>
          <p:cNvSpPr/>
          <p:nvPr/>
        </p:nvSpPr>
        <p:spPr>
          <a:xfrm>
            <a:off x="283604" y="2760468"/>
            <a:ext cx="348916" cy="348915"/>
          </a:xfrm>
          <a:prstGeom prst="ellipse">
            <a:avLst/>
          </a:prstGeom>
          <a:noFill/>
          <a:ln w="19050">
            <a:solidFill>
              <a:srgbClr val="FF0000"/>
            </a:solidFill>
          </a:ln>
        </p:spPr>
        <p:style>
          <a:lnRef idx="2">
            <a:schemeClr val="dk1"/>
          </a:lnRef>
          <a:fillRef idx="1">
            <a:schemeClr val="lt1"/>
          </a:fillRef>
          <a:effectRef idx="0">
            <a:schemeClr val="dk1"/>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ja-JP">
              <a:solidFill>
                <a:srgbClr val="FF0000"/>
              </a:solidFill>
            </a:endParaRPr>
          </a:p>
        </p:txBody>
      </p:sp>
      <p:sp>
        <p:nvSpPr>
          <p:cNvPr id="104" name="テキスト ボックス 103"/>
          <p:cNvSpPr txBox="1"/>
          <p:nvPr/>
        </p:nvSpPr>
        <p:spPr>
          <a:xfrm>
            <a:off x="4571999" y="1414879"/>
            <a:ext cx="1610505" cy="584775"/>
          </a:xfrm>
          <a:prstGeom prst="rect">
            <a:avLst/>
          </a:prstGeom>
          <a:noFill/>
          <a:ln w="19050">
            <a:solidFill>
              <a:srgbClr val="00B0F0"/>
            </a:solidFill>
          </a:ln>
        </p:spPr>
        <p:txBody>
          <a:bodyPr wrap="square" rtlCol="0">
            <a:spAutoFit/>
          </a:bodyPr>
          <a:lstStyle/>
          <a:p>
            <a:r>
              <a:rPr kumimoji="1" lang="ja-JP" altLang="en-US" sz="1600" dirty="0" smtClean="0"/>
              <a:t>公園、子供の遊び場などの整備</a:t>
            </a:r>
            <a:endParaRPr kumimoji="1" lang="ja-JP" altLang="en-US" sz="1600" dirty="0"/>
          </a:p>
        </p:txBody>
      </p:sp>
      <p:sp>
        <p:nvSpPr>
          <p:cNvPr id="106" name="円/楕円 105"/>
          <p:cNvSpPr/>
          <p:nvPr/>
        </p:nvSpPr>
        <p:spPr>
          <a:xfrm>
            <a:off x="5150319" y="2886174"/>
            <a:ext cx="348916" cy="348915"/>
          </a:xfrm>
          <a:prstGeom prst="ellipse">
            <a:avLst/>
          </a:prstGeom>
          <a:noFill/>
          <a:ln w="19050">
            <a:solidFill>
              <a:srgbClr val="00B0F0"/>
            </a:solidFill>
          </a:ln>
        </p:spPr>
        <p:style>
          <a:lnRef idx="2">
            <a:schemeClr val="dk1"/>
          </a:lnRef>
          <a:fillRef idx="1">
            <a:schemeClr val="lt1"/>
          </a:fillRef>
          <a:effectRef idx="0">
            <a:schemeClr val="dk1"/>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ja-JP">
              <a:solidFill>
                <a:srgbClr val="FF0000"/>
              </a:solidFill>
            </a:endParaRPr>
          </a:p>
        </p:txBody>
      </p:sp>
      <p:cxnSp>
        <p:nvCxnSpPr>
          <p:cNvPr id="107" name="直線コネクタ 106"/>
          <p:cNvCxnSpPr>
            <a:stCxn id="106" idx="0"/>
            <a:endCxn id="104" idx="2"/>
          </p:cNvCxnSpPr>
          <p:nvPr/>
        </p:nvCxnSpPr>
        <p:spPr>
          <a:xfrm flipV="1">
            <a:off x="5324777" y="1999654"/>
            <a:ext cx="52475" cy="88652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121" name="テキスト ボックス 120"/>
          <p:cNvSpPr txBox="1"/>
          <p:nvPr/>
        </p:nvSpPr>
        <p:spPr>
          <a:xfrm>
            <a:off x="6482366" y="6255394"/>
            <a:ext cx="2744662" cy="276999"/>
          </a:xfrm>
          <a:prstGeom prst="rect">
            <a:avLst/>
          </a:prstGeom>
          <a:noFill/>
        </p:spPr>
        <p:txBody>
          <a:bodyPr wrap="none" rtlCol="0">
            <a:spAutoFit/>
          </a:bodyPr>
          <a:lstStyle/>
          <a:p>
            <a:r>
              <a:rPr kumimoji="1" lang="ja-JP" altLang="en-US" sz="1200" dirty="0" smtClean="0"/>
              <a:t>平成</a:t>
            </a:r>
            <a:r>
              <a:rPr kumimoji="1" lang="en-US" altLang="ja-JP" sz="1200" dirty="0" smtClean="0"/>
              <a:t>25</a:t>
            </a:r>
            <a:r>
              <a:rPr kumimoji="1" lang="ja-JP" altLang="en-US" sz="1200" dirty="0" smtClean="0"/>
              <a:t>年度土浦市市民満足度調査より</a:t>
            </a:r>
            <a:endParaRPr kumimoji="1" lang="ja-JP" altLang="en-US" sz="1200" dirty="0"/>
          </a:p>
        </p:txBody>
      </p:sp>
      <p:sp>
        <p:nvSpPr>
          <p:cNvPr id="123" name="テキスト ボックス 122"/>
          <p:cNvSpPr txBox="1"/>
          <p:nvPr/>
        </p:nvSpPr>
        <p:spPr>
          <a:xfrm>
            <a:off x="215921" y="5399268"/>
            <a:ext cx="498933" cy="461665"/>
          </a:xfrm>
          <a:prstGeom prst="rect">
            <a:avLst/>
          </a:prstGeom>
          <a:noFill/>
        </p:spPr>
        <p:txBody>
          <a:bodyPr wrap="square" rtlCol="0">
            <a:spAutoFit/>
          </a:bodyPr>
          <a:lstStyle/>
          <a:p>
            <a:r>
              <a:rPr kumimoji="1" lang="ja-JP" altLang="en-US" sz="2400" b="1" dirty="0" smtClean="0"/>
              <a:t>低</a:t>
            </a:r>
            <a:endParaRPr kumimoji="1" lang="ja-JP" altLang="en-US" sz="2400" b="1" dirty="0"/>
          </a:p>
        </p:txBody>
      </p:sp>
      <p:sp>
        <p:nvSpPr>
          <p:cNvPr id="124" name="テキスト ボックス 123"/>
          <p:cNvSpPr txBox="1"/>
          <p:nvPr/>
        </p:nvSpPr>
        <p:spPr>
          <a:xfrm>
            <a:off x="7734963" y="1754202"/>
            <a:ext cx="498933" cy="461665"/>
          </a:xfrm>
          <a:prstGeom prst="rect">
            <a:avLst/>
          </a:prstGeom>
          <a:noFill/>
        </p:spPr>
        <p:txBody>
          <a:bodyPr wrap="square" rtlCol="0">
            <a:spAutoFit/>
          </a:bodyPr>
          <a:lstStyle/>
          <a:p>
            <a:r>
              <a:rPr lang="ja-JP" altLang="en-US" sz="2400" b="1" dirty="0" smtClean="0"/>
              <a:t>高</a:t>
            </a:r>
            <a:endParaRPr kumimoji="1" lang="ja-JP" altLang="en-US" sz="2400" b="1" dirty="0"/>
          </a:p>
        </p:txBody>
      </p:sp>
      <p:sp>
        <p:nvSpPr>
          <p:cNvPr id="126" name="テキスト ボックス 125"/>
          <p:cNvSpPr txBox="1"/>
          <p:nvPr/>
        </p:nvSpPr>
        <p:spPr>
          <a:xfrm>
            <a:off x="8597746" y="5350644"/>
            <a:ext cx="498933" cy="461665"/>
          </a:xfrm>
          <a:prstGeom prst="rect">
            <a:avLst/>
          </a:prstGeom>
          <a:noFill/>
        </p:spPr>
        <p:txBody>
          <a:bodyPr wrap="square" rtlCol="0">
            <a:spAutoFit/>
          </a:bodyPr>
          <a:lstStyle/>
          <a:p>
            <a:r>
              <a:rPr lang="ja-JP" altLang="en-US" sz="2400" b="1" dirty="0" smtClean="0"/>
              <a:t>高</a:t>
            </a:r>
            <a:endParaRPr kumimoji="1" lang="ja-JP" altLang="en-US" sz="2400" b="1" dirty="0"/>
          </a:p>
        </p:txBody>
      </p:sp>
    </p:spTree>
    <p:extLst>
      <p:ext uri="{BB962C8B-B14F-4D97-AF65-F5344CB8AC3E}">
        <p14:creationId xmlns:p14="http://schemas.microsoft.com/office/powerpoint/2010/main" val="302670555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678077" y="387482"/>
            <a:ext cx="7886700" cy="1325563"/>
          </a:xfrm>
        </p:spPr>
        <p:txBody>
          <a:bodyPr>
            <a:normAutofit/>
          </a:bodyPr>
          <a:lstStyle/>
          <a:p>
            <a:pPr algn="ctr"/>
            <a:r>
              <a:rPr kumimoji="1" lang="ja-JP" altLang="en-US" sz="3200" dirty="0" smtClean="0">
                <a:solidFill>
                  <a:schemeClr val="accent4"/>
                </a:solidFill>
              </a:rPr>
              <a:t>工業</a:t>
            </a:r>
            <a:endParaRPr kumimoji="1" lang="ja-JP" altLang="en-US" sz="3200" dirty="0">
              <a:solidFill>
                <a:schemeClr val="accent4"/>
              </a:solidFill>
            </a:endParaRPr>
          </a:p>
        </p:txBody>
      </p:sp>
      <p:grpSp>
        <p:nvGrpSpPr>
          <p:cNvPr id="28" name="グループ化 27"/>
          <p:cNvGrpSpPr/>
          <p:nvPr/>
        </p:nvGrpSpPr>
        <p:grpSpPr>
          <a:xfrm>
            <a:off x="5315" y="0"/>
            <a:ext cx="9144001" cy="704850"/>
            <a:chOff x="-1" y="0"/>
            <a:chExt cx="9144001" cy="704850"/>
          </a:xfrm>
        </p:grpSpPr>
        <p:graphicFrame>
          <p:nvGraphicFramePr>
            <p:cNvPr id="29" name="図表 28"/>
            <p:cNvGraphicFramePr/>
            <p:nvPr>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 name="図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graphicFrame>
        <p:nvGraphicFramePr>
          <p:cNvPr id="36" name="グラフ 35"/>
          <p:cNvGraphicFramePr>
            <a:graphicFrameLocks/>
          </p:cNvGraphicFramePr>
          <p:nvPr>
            <p:extLst/>
          </p:nvPr>
        </p:nvGraphicFramePr>
        <p:xfrm>
          <a:off x="369600" y="2148110"/>
          <a:ext cx="5198161" cy="3612712"/>
        </p:xfrm>
        <a:graphic>
          <a:graphicData uri="http://schemas.openxmlformats.org/drawingml/2006/chart">
            <c:chart xmlns:c="http://schemas.openxmlformats.org/drawingml/2006/chart" xmlns:r="http://schemas.openxmlformats.org/officeDocument/2006/relationships" r:id="rId8"/>
          </a:graphicData>
        </a:graphic>
      </p:graphicFrame>
      <p:sp>
        <p:nvSpPr>
          <p:cNvPr id="3" name="テキスト ボックス 2"/>
          <p:cNvSpPr txBox="1"/>
          <p:nvPr/>
        </p:nvSpPr>
        <p:spPr>
          <a:xfrm>
            <a:off x="5692498" y="2052580"/>
            <a:ext cx="3333853" cy="1692771"/>
          </a:xfrm>
          <a:prstGeom prst="rect">
            <a:avLst/>
          </a:prstGeom>
          <a:noFill/>
        </p:spPr>
        <p:txBody>
          <a:bodyPr wrap="square" rtlCol="0">
            <a:spAutoFit/>
          </a:bodyPr>
          <a:lstStyle/>
          <a:p>
            <a:pPr marL="285750" indent="-285750">
              <a:buClr>
                <a:schemeClr val="accent4"/>
              </a:buClr>
              <a:buFont typeface="Wingdings" charset="2"/>
              <a:buChar char="n"/>
            </a:pPr>
            <a:r>
              <a:rPr lang="ja-JP" altLang="en-US" sz="2400" dirty="0" smtClean="0"/>
              <a:t>おおつ野ヒルズ</a:t>
            </a:r>
            <a:endParaRPr lang="en-US" altLang="ja-JP" sz="2400" dirty="0"/>
          </a:p>
          <a:p>
            <a:pPr marL="742950" lvl="1" indent="-285750">
              <a:buClr>
                <a:schemeClr val="accent4"/>
              </a:buClr>
              <a:buFont typeface="Arial"/>
              <a:buChar char="•"/>
            </a:pPr>
            <a:r>
              <a:rPr kumimoji="1" lang="ja-JP" altLang="en-US" sz="2000" dirty="0" smtClean="0"/>
              <a:t>工場用地面積：</a:t>
            </a:r>
            <a:r>
              <a:rPr kumimoji="1" lang="en-US" altLang="ja-JP" sz="2000" dirty="0" smtClean="0"/>
              <a:t>39.5ha</a:t>
            </a:r>
          </a:p>
          <a:p>
            <a:pPr marL="742950" lvl="1" indent="-285750">
              <a:buClr>
                <a:schemeClr val="accent4"/>
              </a:buClr>
              <a:buFont typeface="Arial"/>
              <a:buChar char="•"/>
            </a:pPr>
            <a:r>
              <a:rPr lang="ja-JP" altLang="en-US" sz="2000" dirty="0" smtClean="0"/>
              <a:t>分譲面積：</a:t>
            </a:r>
            <a:r>
              <a:rPr lang="en-US" altLang="ja-JP" sz="2000" dirty="0" smtClean="0"/>
              <a:t>33.8ha</a:t>
            </a:r>
          </a:p>
          <a:p>
            <a:pPr>
              <a:buClr>
                <a:schemeClr val="accent4"/>
              </a:buClr>
            </a:pPr>
            <a:endParaRPr lang="en-US" altLang="ja-JP" sz="2000" dirty="0" smtClean="0"/>
          </a:p>
          <a:p>
            <a:pPr>
              <a:buClr>
                <a:schemeClr val="accent4"/>
              </a:buClr>
            </a:pPr>
            <a:r>
              <a:rPr lang="ja-JP" altLang="en-US" sz="2000" dirty="0" smtClean="0"/>
              <a:t>　</a:t>
            </a:r>
            <a:r>
              <a:rPr lang="en-US" altLang="ja-JP" sz="2000" dirty="0" smtClean="0"/>
              <a:t>→</a:t>
            </a:r>
            <a:r>
              <a:rPr lang="ja-JP" altLang="en-US" sz="2000" dirty="0" smtClean="0"/>
              <a:t>　未利用率　</a:t>
            </a:r>
            <a:r>
              <a:rPr lang="en-US" altLang="ja-JP" sz="2000" dirty="0" smtClean="0"/>
              <a:t>86</a:t>
            </a:r>
            <a:r>
              <a:rPr lang="ja-JP" altLang="en-US" sz="2000" dirty="0" smtClean="0"/>
              <a:t>％</a:t>
            </a:r>
            <a:endParaRPr kumimoji="1" lang="ja-JP" altLang="en-US" sz="2000" dirty="0"/>
          </a:p>
        </p:txBody>
      </p:sp>
      <p:sp>
        <p:nvSpPr>
          <p:cNvPr id="9" name="円/楕円 8"/>
          <p:cNvSpPr/>
          <p:nvPr/>
        </p:nvSpPr>
        <p:spPr>
          <a:xfrm>
            <a:off x="4331741" y="3628860"/>
            <a:ext cx="1247361" cy="2120622"/>
          </a:xfrm>
          <a:prstGeom prst="ellipse">
            <a:avLst/>
          </a:prstGeom>
          <a:noFill/>
          <a:ln w="19050" cmpd="sng">
            <a:solidFill>
              <a:srgbClr val="129FB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角丸四角形吹き出し 13"/>
          <p:cNvSpPr/>
          <p:nvPr/>
        </p:nvSpPr>
        <p:spPr>
          <a:xfrm>
            <a:off x="5681158" y="1644332"/>
            <a:ext cx="3356533" cy="2290725"/>
          </a:xfrm>
          <a:prstGeom prst="wedgeRoundRectCallout">
            <a:avLst>
              <a:gd name="adj1" fmla="val -46581"/>
              <a:gd name="adj2" fmla="val 66955"/>
              <a:gd name="adj3" fmla="val 16667"/>
            </a:avLst>
          </a:prstGeom>
          <a:noFill/>
          <a:ln w="19050" cmpd="sng"/>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141450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lstStyle/>
          <a:p>
            <a:r>
              <a:rPr lang="ja-JP" altLang="en-US" dirty="0" smtClean="0"/>
              <a:t>補足１</a:t>
            </a:r>
            <a:endParaRPr kumimoji="1" lang="ja-JP" altLang="en-US" dirty="0"/>
          </a:p>
        </p:txBody>
      </p:sp>
      <p:sp>
        <p:nvSpPr>
          <p:cNvPr id="3" name="コンテンツ プレースホルダー 2"/>
          <p:cNvSpPr>
            <a:spLocks noGrp="1"/>
          </p:cNvSpPr>
          <p:nvPr>
            <p:ph idx="10"/>
          </p:nvPr>
        </p:nvSpPr>
        <p:spPr/>
        <p:txBody>
          <a:bodyPr/>
          <a:lstStyle/>
          <a:p>
            <a:r>
              <a:rPr kumimoji="1" lang="ja-JP" altLang="en-US" dirty="0" smtClean="0"/>
              <a:t>交通</a:t>
            </a:r>
            <a:endParaRPr kumimoji="1" lang="ja-JP" altLang="en-US" dirty="0"/>
          </a:p>
        </p:txBody>
      </p:sp>
      <p:graphicFrame>
        <p:nvGraphicFramePr>
          <p:cNvPr id="21" name="グラフ 20"/>
          <p:cNvGraphicFramePr>
            <a:graphicFrameLocks/>
          </p:cNvGraphicFramePr>
          <p:nvPr>
            <p:extLst/>
          </p:nvPr>
        </p:nvGraphicFramePr>
        <p:xfrm>
          <a:off x="452077" y="2829308"/>
          <a:ext cx="4114800" cy="2961218"/>
        </p:xfrm>
        <a:graphic>
          <a:graphicData uri="http://schemas.openxmlformats.org/drawingml/2006/chart">
            <c:chart xmlns:c="http://schemas.openxmlformats.org/drawingml/2006/chart" xmlns:r="http://schemas.openxmlformats.org/officeDocument/2006/relationships" r:id="rId2"/>
          </a:graphicData>
        </a:graphic>
      </p:graphicFrame>
      <p:sp>
        <p:nvSpPr>
          <p:cNvPr id="22" name="上下矢印 21"/>
          <p:cNvSpPr/>
          <p:nvPr/>
        </p:nvSpPr>
        <p:spPr>
          <a:xfrm>
            <a:off x="985302" y="3566149"/>
            <a:ext cx="525554" cy="1416989"/>
          </a:xfrm>
          <a:prstGeom prst="upDownArrow">
            <a:avLst/>
          </a:prstGeom>
          <a:gradFill flip="none" rotWithShape="1">
            <a:gsLst>
              <a:gs pos="0">
                <a:schemeClr val="accent2">
                  <a:tint val="66000"/>
                  <a:satMod val="160000"/>
                </a:schemeClr>
              </a:gs>
              <a:gs pos="0">
                <a:schemeClr val="accent2">
                  <a:lumMod val="10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ja-JP" altLang="en-US" sz="2000" dirty="0">
                <a:solidFill>
                  <a:prstClr val="white"/>
                </a:solidFill>
              </a:rPr>
              <a:t>重要度</a:t>
            </a:r>
            <a:r>
              <a:rPr lang="ja-JP" altLang="en-US" sz="1350" dirty="0">
                <a:solidFill>
                  <a:prstClr val="white"/>
                </a:solidFill>
              </a:rPr>
              <a:t>　　　　</a:t>
            </a:r>
          </a:p>
        </p:txBody>
      </p:sp>
      <p:sp>
        <p:nvSpPr>
          <p:cNvPr id="23" name="左右矢印 22"/>
          <p:cNvSpPr/>
          <p:nvPr/>
        </p:nvSpPr>
        <p:spPr>
          <a:xfrm>
            <a:off x="1248079" y="5019607"/>
            <a:ext cx="1670471" cy="506862"/>
          </a:xfrm>
          <a:prstGeom prst="leftRightArrow">
            <a:avLst/>
          </a:prstGeom>
          <a:gradFill flip="none" rotWithShape="1">
            <a:gsLst>
              <a:gs pos="0">
                <a:schemeClr val="accent2">
                  <a:tint val="66000"/>
                  <a:satMod val="160000"/>
                </a:schemeClr>
              </a:gs>
              <a:gs pos="0">
                <a:schemeClr val="accent2">
                  <a:lumMod val="100000"/>
                </a:schemeClr>
              </a:gs>
              <a:gs pos="100000">
                <a:schemeClr val="accent2">
                  <a:tint val="23500"/>
                  <a:satMod val="160000"/>
                </a:schemeClr>
              </a:gs>
            </a:gsLst>
            <a:lin ang="108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ja-JP" altLang="en-US" sz="2000" dirty="0">
                <a:solidFill>
                  <a:prstClr val="white"/>
                </a:solidFill>
              </a:rPr>
              <a:t>満足度</a:t>
            </a:r>
          </a:p>
        </p:txBody>
      </p:sp>
      <p:sp>
        <p:nvSpPr>
          <p:cNvPr id="24" name="角丸四角形吹き出し 23"/>
          <p:cNvSpPr/>
          <p:nvPr/>
        </p:nvSpPr>
        <p:spPr>
          <a:xfrm>
            <a:off x="559171" y="2107788"/>
            <a:ext cx="1903370" cy="608221"/>
          </a:xfrm>
          <a:prstGeom prst="wedgeRoundRectCallout">
            <a:avLst>
              <a:gd name="adj1" fmla="val 27449"/>
              <a:gd name="adj2" fmla="val 113842"/>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en-US" sz="2400" dirty="0">
                <a:solidFill>
                  <a:prstClr val="black"/>
                </a:solidFill>
              </a:rPr>
              <a:t>公共交通網</a:t>
            </a:r>
          </a:p>
        </p:txBody>
      </p:sp>
      <p:sp>
        <p:nvSpPr>
          <p:cNvPr id="25" name="角丸四角形吹き出し 24"/>
          <p:cNvSpPr/>
          <p:nvPr/>
        </p:nvSpPr>
        <p:spPr>
          <a:xfrm>
            <a:off x="2565811" y="2098223"/>
            <a:ext cx="2030142" cy="617786"/>
          </a:xfrm>
          <a:prstGeom prst="wedgeRoundRectCallout">
            <a:avLst>
              <a:gd name="adj1" fmla="val -16659"/>
              <a:gd name="adj2" fmla="val 190544"/>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en-US" sz="2400" dirty="0">
                <a:solidFill>
                  <a:prstClr val="black"/>
                </a:solidFill>
              </a:rPr>
              <a:t>道路の整備</a:t>
            </a:r>
          </a:p>
        </p:txBody>
      </p:sp>
      <p:sp>
        <p:nvSpPr>
          <p:cNvPr id="26" name="円/楕円 25"/>
          <p:cNvSpPr/>
          <p:nvPr/>
        </p:nvSpPr>
        <p:spPr>
          <a:xfrm>
            <a:off x="3135119" y="3640875"/>
            <a:ext cx="252663" cy="252663"/>
          </a:xfrm>
          <a:prstGeom prst="ellipse">
            <a:avLst/>
          </a:prstGeom>
          <a:noFill/>
          <a:ln w="38100"/>
        </p:spPr>
        <p:style>
          <a:lnRef idx="2">
            <a:schemeClr val="accent4"/>
          </a:lnRef>
          <a:fillRef idx="1">
            <a:schemeClr val="lt1"/>
          </a:fillRef>
          <a:effectRef idx="0">
            <a:schemeClr val="accent4"/>
          </a:effectRef>
          <a:fontRef idx="minor">
            <a:schemeClr val="dk1"/>
          </a:fontRef>
        </p:style>
        <p:txBody>
          <a:bodyPr rtlCol="0" anchor="ctr"/>
          <a:lstStyle/>
          <a:p>
            <a:pPr algn="ctr"/>
            <a:endParaRPr lang="ja-JP" altLang="en-US">
              <a:solidFill>
                <a:prstClr val="black"/>
              </a:solidFill>
            </a:endParaRPr>
          </a:p>
        </p:txBody>
      </p:sp>
      <p:sp>
        <p:nvSpPr>
          <p:cNvPr id="27" name="円/楕円 26"/>
          <p:cNvSpPr/>
          <p:nvPr/>
        </p:nvSpPr>
        <p:spPr>
          <a:xfrm>
            <a:off x="1956982" y="3173919"/>
            <a:ext cx="252663" cy="252663"/>
          </a:xfrm>
          <a:prstGeom prst="ellipse">
            <a:avLst/>
          </a:prstGeom>
          <a:noFill/>
          <a:ln w="38100"/>
        </p:spPr>
        <p:style>
          <a:lnRef idx="2">
            <a:schemeClr val="accent4"/>
          </a:lnRef>
          <a:fillRef idx="1">
            <a:schemeClr val="lt1"/>
          </a:fillRef>
          <a:effectRef idx="0">
            <a:schemeClr val="accent4"/>
          </a:effectRef>
          <a:fontRef idx="minor">
            <a:schemeClr val="dk1"/>
          </a:fontRef>
        </p:style>
        <p:txBody>
          <a:bodyPr rtlCol="0" anchor="ctr"/>
          <a:lstStyle/>
          <a:p>
            <a:pPr algn="ctr"/>
            <a:endParaRPr lang="ja-JP" altLang="en-US">
              <a:solidFill>
                <a:prstClr val="black"/>
              </a:solidFill>
            </a:endParaRPr>
          </a:p>
        </p:txBody>
      </p:sp>
      <p:sp>
        <p:nvSpPr>
          <p:cNvPr id="17" name="角丸四角形 16"/>
          <p:cNvSpPr/>
          <p:nvPr/>
        </p:nvSpPr>
        <p:spPr>
          <a:xfrm>
            <a:off x="693896" y="5756901"/>
            <a:ext cx="3727030" cy="745951"/>
          </a:xfrm>
          <a:prstGeom prst="roundRect">
            <a:avLst/>
          </a:prstGeom>
          <a:solidFill>
            <a:sysClr val="window" lastClr="FFFFFF"/>
          </a:solidFill>
          <a:ln w="38100" cap="flat" cmpd="sng" algn="ctr">
            <a:solidFill>
              <a:sysClr val="windowText" lastClr="000000"/>
            </a:solidFill>
            <a:prstDash val="solid"/>
            <a:miter lim="800000"/>
          </a:ln>
          <a:effectLst/>
        </p:spPr>
        <p:txBody>
          <a:bodyPr rtlCol="0" anchor="ctr"/>
          <a:lstStyle/>
          <a:p>
            <a:pPr algn="ctr">
              <a:defRPr/>
            </a:pPr>
            <a:r>
              <a:rPr kumimoji="0" lang="ja-JP" altLang="en-US" sz="2400" b="1" kern="0" dirty="0">
                <a:solidFill>
                  <a:prstClr val="black"/>
                </a:solidFill>
              </a:rPr>
              <a:t>都市づくり各施策に対する重要度および満足度</a:t>
            </a:r>
            <a:endParaRPr kumimoji="0" lang="en-US" altLang="ja-JP" sz="2400" b="1" kern="0" dirty="0">
              <a:solidFill>
                <a:prstClr val="black"/>
              </a:solidFill>
            </a:endParaRPr>
          </a:p>
        </p:txBody>
      </p:sp>
      <p:sp>
        <p:nvSpPr>
          <p:cNvPr id="19" name="テキスト ボックス 18"/>
          <p:cNvSpPr txBox="1"/>
          <p:nvPr/>
        </p:nvSpPr>
        <p:spPr>
          <a:xfrm>
            <a:off x="1533965" y="6495628"/>
            <a:ext cx="1963543" cy="276999"/>
          </a:xfrm>
          <a:prstGeom prst="rect">
            <a:avLst/>
          </a:prstGeom>
          <a:noFill/>
        </p:spPr>
        <p:txBody>
          <a:bodyPr wrap="square" rtlCol="0">
            <a:spAutoFit/>
          </a:bodyPr>
          <a:lstStyle/>
          <a:p>
            <a:r>
              <a:rPr lang="ja-JP" altLang="en-US" sz="1200" dirty="0">
                <a:solidFill>
                  <a:prstClr val="black"/>
                </a:solidFill>
              </a:rPr>
              <a:t>出典：土浦市民満足度調査</a:t>
            </a:r>
          </a:p>
        </p:txBody>
      </p:sp>
      <p:sp>
        <p:nvSpPr>
          <p:cNvPr id="4" name="テキスト ボックス 3"/>
          <p:cNvSpPr txBox="1"/>
          <p:nvPr/>
        </p:nvSpPr>
        <p:spPr>
          <a:xfrm>
            <a:off x="4627758" y="1852654"/>
            <a:ext cx="4476484" cy="2677656"/>
          </a:xfrm>
          <a:prstGeom prst="rect">
            <a:avLst/>
          </a:prstGeom>
          <a:noFill/>
        </p:spPr>
        <p:txBody>
          <a:bodyPr wrap="square" rtlCol="0">
            <a:spAutoFit/>
          </a:bodyPr>
          <a:lstStyle/>
          <a:p>
            <a:r>
              <a:rPr lang="ja-JP" altLang="en-US" sz="2400" dirty="0">
                <a:solidFill>
                  <a:prstClr val="black"/>
                </a:solidFill>
              </a:rPr>
              <a:t>土浦市の各種施策（</a:t>
            </a:r>
            <a:r>
              <a:rPr lang="en-US" altLang="ja-JP" sz="2400" dirty="0">
                <a:solidFill>
                  <a:prstClr val="black"/>
                </a:solidFill>
              </a:rPr>
              <a:t>55</a:t>
            </a:r>
            <a:r>
              <a:rPr lang="ja-JP" altLang="en-US" sz="2400" dirty="0">
                <a:solidFill>
                  <a:prstClr val="black"/>
                </a:solidFill>
              </a:rPr>
              <a:t>項目）</a:t>
            </a:r>
            <a:endParaRPr lang="en-US" altLang="ja-JP" sz="2400" dirty="0">
              <a:solidFill>
                <a:prstClr val="black"/>
              </a:solidFill>
            </a:endParaRPr>
          </a:p>
          <a:p>
            <a:r>
              <a:rPr lang="ja-JP" altLang="en-US" sz="2400" dirty="0">
                <a:solidFill>
                  <a:prstClr val="black"/>
                </a:solidFill>
              </a:rPr>
              <a:t>「現在の満足度」「今後の重要度」</a:t>
            </a:r>
            <a:endParaRPr lang="en-US" altLang="ja-JP" sz="2400" dirty="0">
              <a:solidFill>
                <a:prstClr val="black"/>
              </a:solidFill>
            </a:endParaRPr>
          </a:p>
          <a:p>
            <a:r>
              <a:rPr lang="ja-JP" altLang="en-US" sz="2400" dirty="0">
                <a:solidFill>
                  <a:prstClr val="black"/>
                </a:solidFill>
              </a:rPr>
              <a:t>回答結果から加重平均</a:t>
            </a:r>
            <a:endParaRPr lang="en-US" altLang="ja-JP" sz="2400" dirty="0">
              <a:solidFill>
                <a:prstClr val="black"/>
              </a:solidFill>
            </a:endParaRPr>
          </a:p>
          <a:p>
            <a:r>
              <a:rPr lang="ja-JP" altLang="en-US" sz="2400" dirty="0">
                <a:solidFill>
                  <a:prstClr val="black"/>
                </a:solidFill>
              </a:rPr>
              <a:t>横軸：満足度</a:t>
            </a:r>
            <a:endParaRPr lang="en-US" altLang="ja-JP" sz="2400" dirty="0">
              <a:solidFill>
                <a:prstClr val="black"/>
              </a:solidFill>
            </a:endParaRPr>
          </a:p>
          <a:p>
            <a:r>
              <a:rPr lang="ja-JP" altLang="en-US" sz="2400" dirty="0">
                <a:solidFill>
                  <a:prstClr val="black"/>
                </a:solidFill>
              </a:rPr>
              <a:t>縦軸：重要度</a:t>
            </a:r>
            <a:endParaRPr lang="en-US" altLang="ja-JP" sz="2400" dirty="0">
              <a:solidFill>
                <a:prstClr val="black"/>
              </a:solidFill>
            </a:endParaRPr>
          </a:p>
          <a:p>
            <a:endParaRPr lang="en-US" altLang="ja-JP" sz="2400" dirty="0">
              <a:solidFill>
                <a:prstClr val="black"/>
              </a:solidFill>
            </a:endParaRPr>
          </a:p>
          <a:p>
            <a:r>
              <a:rPr lang="ja-JP" altLang="en-US" sz="2400" dirty="0">
                <a:solidFill>
                  <a:prstClr val="black"/>
                </a:solidFill>
              </a:rPr>
              <a:t>都市づくりの分野</a:t>
            </a:r>
          </a:p>
        </p:txBody>
      </p:sp>
      <p:sp>
        <p:nvSpPr>
          <p:cNvPr id="5" name="正方形/長方形 4"/>
          <p:cNvSpPr/>
          <p:nvPr/>
        </p:nvSpPr>
        <p:spPr>
          <a:xfrm>
            <a:off x="5001419" y="4830388"/>
            <a:ext cx="3729161" cy="150279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L="342900" indent="-342900">
              <a:buFont typeface="Wingdings" panose="05000000000000000000" pitchFamily="2" charset="2"/>
              <a:buChar char="l"/>
            </a:pPr>
            <a:r>
              <a:rPr lang="ja-JP" altLang="en-US" sz="2400" dirty="0">
                <a:solidFill>
                  <a:prstClr val="black"/>
                </a:solidFill>
              </a:rPr>
              <a:t>道路は一定の満足度を得ている</a:t>
            </a:r>
            <a:endParaRPr lang="en-US" altLang="ja-JP" sz="2400" dirty="0">
              <a:solidFill>
                <a:prstClr val="black"/>
              </a:solidFill>
            </a:endParaRPr>
          </a:p>
          <a:p>
            <a:pPr marL="342900" indent="-342900">
              <a:buFont typeface="Wingdings" panose="05000000000000000000" pitchFamily="2" charset="2"/>
              <a:buChar char="l"/>
            </a:pPr>
            <a:r>
              <a:rPr lang="ja-JP" altLang="en-US" sz="2400" dirty="0">
                <a:solidFill>
                  <a:prstClr val="black"/>
                </a:solidFill>
              </a:rPr>
              <a:t>公共交通は重要度は　高いが満足度は低い</a:t>
            </a:r>
          </a:p>
        </p:txBody>
      </p:sp>
    </p:spTree>
    <p:extLst>
      <p:ext uri="{BB962C8B-B14F-4D97-AF65-F5344CB8AC3E}">
        <p14:creationId xmlns:p14="http://schemas.microsoft.com/office/powerpoint/2010/main" val="35100765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lstStyle/>
          <a:p>
            <a:r>
              <a:rPr lang="ja-JP" altLang="en-US" dirty="0" smtClean="0"/>
              <a:t>補足２</a:t>
            </a:r>
            <a:endParaRPr kumimoji="1" lang="ja-JP" altLang="en-US" dirty="0"/>
          </a:p>
        </p:txBody>
      </p:sp>
      <p:sp>
        <p:nvSpPr>
          <p:cNvPr id="3" name="コンテンツ プレースホルダー 2"/>
          <p:cNvSpPr>
            <a:spLocks noGrp="1"/>
          </p:cNvSpPr>
          <p:nvPr>
            <p:ph idx="10"/>
          </p:nvPr>
        </p:nvSpPr>
        <p:spPr/>
        <p:txBody>
          <a:bodyPr/>
          <a:lstStyle/>
          <a:p>
            <a:r>
              <a:rPr kumimoji="1" lang="ja-JP" altLang="en-US" dirty="0" smtClean="0"/>
              <a:t>交通</a:t>
            </a:r>
            <a:endParaRPr kumimoji="1" lang="ja-JP" altLang="en-US" dirty="0"/>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8092" y="1941581"/>
            <a:ext cx="3283662" cy="4492551"/>
          </a:xfrm>
          <a:prstGeom prst="rect">
            <a:avLst/>
          </a:prstGeom>
        </p:spPr>
      </p:pic>
      <p:sp>
        <p:nvSpPr>
          <p:cNvPr id="5" name="角丸四角形 4"/>
          <p:cNvSpPr/>
          <p:nvPr/>
        </p:nvSpPr>
        <p:spPr>
          <a:xfrm>
            <a:off x="5265182" y="5184253"/>
            <a:ext cx="2815389" cy="1455088"/>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sz="2400" dirty="0">
                <a:solidFill>
                  <a:prstClr val="black"/>
                </a:solidFill>
              </a:rPr>
              <a:t>現状の公共交通は総人口の約</a:t>
            </a:r>
            <a:r>
              <a:rPr lang="en-US" altLang="ja-JP" sz="2400" dirty="0">
                <a:solidFill>
                  <a:prstClr val="black"/>
                </a:solidFill>
              </a:rPr>
              <a:t>7</a:t>
            </a:r>
            <a:r>
              <a:rPr lang="ja-JP" altLang="en-US" sz="2400" dirty="0">
                <a:solidFill>
                  <a:prstClr val="black"/>
                </a:solidFill>
              </a:rPr>
              <a:t>割をカバーしている</a:t>
            </a:r>
          </a:p>
        </p:txBody>
      </p:sp>
      <p:sp>
        <p:nvSpPr>
          <p:cNvPr id="6" name="テキスト ボックス 5"/>
          <p:cNvSpPr txBox="1"/>
          <p:nvPr/>
        </p:nvSpPr>
        <p:spPr>
          <a:xfrm>
            <a:off x="1164917" y="6463294"/>
            <a:ext cx="2874823" cy="276999"/>
          </a:xfrm>
          <a:prstGeom prst="rect">
            <a:avLst/>
          </a:prstGeom>
          <a:noFill/>
        </p:spPr>
        <p:txBody>
          <a:bodyPr wrap="square" rtlCol="0">
            <a:spAutoFit/>
          </a:bodyPr>
          <a:lstStyle/>
          <a:p>
            <a:r>
              <a:rPr lang="ja-JP" altLang="en-US" sz="1200" dirty="0">
                <a:solidFill>
                  <a:prstClr val="black"/>
                </a:solidFill>
              </a:rPr>
              <a:t>出典：土浦市地域公共交通総合連携計画</a:t>
            </a:r>
          </a:p>
        </p:txBody>
      </p:sp>
      <p:sp>
        <p:nvSpPr>
          <p:cNvPr id="7" name="テキスト ボックス 6"/>
          <p:cNvSpPr txBox="1"/>
          <p:nvPr/>
        </p:nvSpPr>
        <p:spPr>
          <a:xfrm>
            <a:off x="5265181" y="1781092"/>
            <a:ext cx="3735696" cy="1200329"/>
          </a:xfrm>
          <a:prstGeom prst="rect">
            <a:avLst/>
          </a:prstGeom>
          <a:noFill/>
        </p:spPr>
        <p:txBody>
          <a:bodyPr wrap="square" rtlCol="0">
            <a:spAutoFit/>
          </a:bodyPr>
          <a:lstStyle/>
          <a:p>
            <a:r>
              <a:rPr lang="ja-JP" altLang="en-US" sz="2400" dirty="0">
                <a:solidFill>
                  <a:prstClr val="black"/>
                </a:solidFill>
              </a:rPr>
              <a:t>路線バス</a:t>
            </a:r>
            <a:endParaRPr lang="en-US" altLang="ja-JP" sz="2400" dirty="0">
              <a:solidFill>
                <a:prstClr val="black"/>
              </a:solidFill>
            </a:endParaRPr>
          </a:p>
          <a:p>
            <a:r>
              <a:rPr lang="ja-JP" altLang="en-US" sz="2400" dirty="0">
                <a:solidFill>
                  <a:prstClr val="black"/>
                </a:solidFill>
              </a:rPr>
              <a:t>キララちゃん</a:t>
            </a:r>
            <a:endParaRPr lang="en-US" altLang="ja-JP" sz="2400" dirty="0">
              <a:solidFill>
                <a:prstClr val="black"/>
              </a:solidFill>
            </a:endParaRPr>
          </a:p>
          <a:p>
            <a:r>
              <a:rPr lang="en-US" altLang="ja-JP" sz="2400" dirty="0">
                <a:solidFill>
                  <a:prstClr val="black"/>
                </a:solidFill>
              </a:rPr>
              <a:t>H13</a:t>
            </a:r>
            <a:r>
              <a:rPr lang="ja-JP" altLang="en-US" sz="2400" dirty="0">
                <a:solidFill>
                  <a:prstClr val="black"/>
                </a:solidFill>
              </a:rPr>
              <a:t>以降に廃止された区間</a:t>
            </a:r>
          </a:p>
        </p:txBody>
      </p:sp>
      <p:cxnSp>
        <p:nvCxnSpPr>
          <p:cNvPr id="9" name="直線コネクタ 8"/>
          <p:cNvCxnSpPr/>
          <p:nvPr/>
        </p:nvCxnSpPr>
        <p:spPr>
          <a:xfrm>
            <a:off x="4707172" y="2003729"/>
            <a:ext cx="461176"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p:nvCxnSpPr>
        <p:spPr>
          <a:xfrm>
            <a:off x="4707172" y="2402618"/>
            <a:ext cx="461176"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p:nvCxnSpPr>
        <p:spPr>
          <a:xfrm>
            <a:off x="4707172" y="2744525"/>
            <a:ext cx="461176"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25807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normAutofit/>
          </a:bodyPr>
          <a:lstStyle/>
          <a:p>
            <a:pPr algn="ctr"/>
            <a:r>
              <a:rPr lang="ja-JP" altLang="en-US" sz="3200" dirty="0">
                <a:solidFill>
                  <a:srgbClr val="FFFF00"/>
                </a:solidFill>
                <a:effectLst>
                  <a:outerShdw blurRad="38100" dist="38100" dir="2700000" algn="tl">
                    <a:srgbClr val="000000">
                      <a:alpha val="43137"/>
                    </a:srgbClr>
                  </a:outerShdw>
                </a:effectLst>
              </a:rPr>
              <a:t>防災・</a:t>
            </a:r>
            <a:r>
              <a:rPr lang="ja-JP" altLang="en-US" sz="3200" dirty="0" smtClean="0">
                <a:solidFill>
                  <a:srgbClr val="FFFF00"/>
                </a:solidFill>
                <a:effectLst>
                  <a:outerShdw blurRad="38100" dist="38100" dir="2700000" algn="tl">
                    <a:srgbClr val="000000">
                      <a:alpha val="43137"/>
                    </a:srgbClr>
                  </a:outerShdw>
                </a:effectLst>
              </a:rPr>
              <a:t>防犯</a:t>
            </a:r>
            <a:endParaRPr kumimoji="1" lang="ja-JP" altLang="en-US" sz="3200" dirty="0">
              <a:solidFill>
                <a:srgbClr val="FFFF00"/>
              </a:solidFill>
              <a:effectLst>
                <a:outerShdw blurRad="38100" dist="38100" dir="2700000" algn="tl">
                  <a:srgbClr val="000000">
                    <a:alpha val="43137"/>
                  </a:srgbClr>
                </a:outerShdw>
              </a:effectLst>
            </a:endParaRPr>
          </a:p>
        </p:txBody>
      </p:sp>
      <p:grpSp>
        <p:nvGrpSpPr>
          <p:cNvPr id="19" name="グループ化 18"/>
          <p:cNvGrpSpPr/>
          <p:nvPr/>
        </p:nvGrpSpPr>
        <p:grpSpPr>
          <a:xfrm>
            <a:off x="-1" y="0"/>
            <a:ext cx="9144001" cy="704850"/>
            <a:chOff x="-1" y="0"/>
            <a:chExt cx="9144001" cy="704850"/>
          </a:xfrm>
        </p:grpSpPr>
        <p:graphicFrame>
          <p:nvGraphicFramePr>
            <p:cNvPr id="20" name="図表 19"/>
            <p:cNvGraphicFramePr/>
            <p:nvPr>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1" name="図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sp>
        <p:nvSpPr>
          <p:cNvPr id="27" name="コンテンツ プレースホルダー 2"/>
          <p:cNvSpPr txBox="1">
            <a:spLocks/>
          </p:cNvSpPr>
          <p:nvPr/>
        </p:nvSpPr>
        <p:spPr>
          <a:xfrm>
            <a:off x="5316" y="1413783"/>
            <a:ext cx="4575566" cy="544421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Clr>
                <a:srgbClr val="FFFF00"/>
              </a:buClr>
              <a:buFont typeface="Wingdings" charset="2"/>
              <a:buChar char="n"/>
            </a:pPr>
            <a:r>
              <a:rPr lang="ja-JP" altLang="en-US" dirty="0" smtClean="0"/>
              <a:t>非侵入窃盗発生件数</a:t>
            </a:r>
            <a:endParaRPr lang="en-US" altLang="ja-JP" dirty="0" smtClean="0"/>
          </a:p>
          <a:p>
            <a:pPr marL="0" indent="0">
              <a:buFont typeface="Arial" panose="020B0604020202020204" pitchFamily="34" charset="0"/>
              <a:buNone/>
            </a:pPr>
            <a:r>
              <a:rPr lang="en-US" altLang="ja-JP" dirty="0" smtClean="0"/>
              <a:t>	</a:t>
            </a:r>
            <a:r>
              <a:rPr lang="ja-JP" altLang="en-US" dirty="0" smtClean="0"/>
              <a:t>（平成</a:t>
            </a:r>
            <a:r>
              <a:rPr lang="en-US" altLang="ja-JP" dirty="0" smtClean="0"/>
              <a:t>26</a:t>
            </a:r>
            <a:r>
              <a:rPr lang="ja-JP" altLang="en-US" dirty="0" smtClean="0"/>
              <a:t>年</a:t>
            </a:r>
            <a:r>
              <a:rPr lang="en-US" altLang="ja-JP" dirty="0" smtClean="0"/>
              <a:t>1</a:t>
            </a:r>
            <a:r>
              <a:rPr lang="ja-JP" altLang="en-US" dirty="0" smtClean="0"/>
              <a:t>～</a:t>
            </a:r>
            <a:r>
              <a:rPr lang="en-US" altLang="ja-JP" dirty="0" smtClean="0"/>
              <a:t>3</a:t>
            </a:r>
            <a:r>
              <a:rPr lang="ja-JP" altLang="en-US" dirty="0" smtClean="0"/>
              <a:t>月）</a:t>
            </a:r>
          </a:p>
          <a:p>
            <a:endParaRPr lang="ja-JP" altLang="en-US" dirty="0"/>
          </a:p>
        </p:txBody>
      </p:sp>
      <p:sp>
        <p:nvSpPr>
          <p:cNvPr id="28" name="コンテンツ プレースホルダー 3"/>
          <p:cNvSpPr txBox="1">
            <a:spLocks/>
          </p:cNvSpPr>
          <p:nvPr/>
        </p:nvSpPr>
        <p:spPr>
          <a:xfrm>
            <a:off x="4577316" y="1415145"/>
            <a:ext cx="4566684" cy="544285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Clr>
                <a:srgbClr val="FFFF00"/>
              </a:buClr>
              <a:buFont typeface="Wingdings" charset="2"/>
              <a:buChar char="n"/>
            </a:pPr>
            <a:r>
              <a:rPr lang="ja-JP" altLang="en-US" dirty="0" smtClean="0"/>
              <a:t>侵入窃盗発生件数</a:t>
            </a:r>
            <a:endParaRPr lang="en-US" altLang="ja-JP" dirty="0" smtClean="0"/>
          </a:p>
          <a:p>
            <a:pPr marL="0" indent="0">
              <a:buNone/>
            </a:pPr>
            <a:r>
              <a:rPr lang="en-US" altLang="ja-JP" dirty="0" smtClean="0"/>
              <a:t>	</a:t>
            </a:r>
            <a:r>
              <a:rPr lang="ja-JP" altLang="en-US" dirty="0" smtClean="0"/>
              <a:t>（平成</a:t>
            </a:r>
            <a:r>
              <a:rPr lang="en-US" altLang="ja-JP" dirty="0" smtClean="0"/>
              <a:t>26</a:t>
            </a:r>
            <a:r>
              <a:rPr lang="ja-JP" altLang="en-US" dirty="0" smtClean="0"/>
              <a:t>年</a:t>
            </a:r>
            <a:r>
              <a:rPr lang="en-US" altLang="ja-JP" dirty="0" smtClean="0"/>
              <a:t>1</a:t>
            </a:r>
            <a:r>
              <a:rPr lang="ja-JP" altLang="en-US" dirty="0" smtClean="0"/>
              <a:t>～</a:t>
            </a:r>
            <a:r>
              <a:rPr lang="en-US" altLang="ja-JP" dirty="0" smtClean="0"/>
              <a:t>3</a:t>
            </a:r>
            <a:r>
              <a:rPr lang="ja-JP" altLang="en-US" dirty="0" smtClean="0"/>
              <a:t>月）</a:t>
            </a:r>
            <a:endParaRPr lang="ja-JP" altLang="en-US" dirty="0"/>
          </a:p>
        </p:txBody>
      </p:sp>
      <p:graphicFrame>
        <p:nvGraphicFramePr>
          <p:cNvPr id="29" name="グラフ 28"/>
          <p:cNvGraphicFramePr>
            <a:graphicFrameLocks/>
          </p:cNvGraphicFramePr>
          <p:nvPr>
            <p:extLst/>
          </p:nvPr>
        </p:nvGraphicFramePr>
        <p:xfrm>
          <a:off x="0" y="2463466"/>
          <a:ext cx="4582159" cy="3739635"/>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0" name="グラフ 29"/>
          <p:cNvGraphicFramePr>
            <a:graphicFrameLocks/>
          </p:cNvGraphicFramePr>
          <p:nvPr>
            <p:extLst/>
          </p:nvPr>
        </p:nvGraphicFramePr>
        <p:xfrm>
          <a:off x="4582160" y="2418347"/>
          <a:ext cx="4561840" cy="3784755"/>
        </p:xfrm>
        <a:graphic>
          <a:graphicData uri="http://schemas.openxmlformats.org/drawingml/2006/chart">
            <c:chart xmlns:c="http://schemas.openxmlformats.org/drawingml/2006/chart" xmlns:r="http://schemas.openxmlformats.org/officeDocument/2006/relationships" r:id="rId9"/>
          </a:graphicData>
        </a:graphic>
      </p:graphicFrame>
      <p:sp>
        <p:nvSpPr>
          <p:cNvPr id="31" name="テキスト ボックス 30"/>
          <p:cNvSpPr txBox="1"/>
          <p:nvPr/>
        </p:nvSpPr>
        <p:spPr>
          <a:xfrm>
            <a:off x="6846306" y="6407225"/>
            <a:ext cx="2297694" cy="307777"/>
          </a:xfrm>
          <a:prstGeom prst="rect">
            <a:avLst/>
          </a:prstGeom>
          <a:noFill/>
        </p:spPr>
        <p:txBody>
          <a:bodyPr wrap="square" rtlCol="0">
            <a:spAutoFit/>
          </a:bodyPr>
          <a:lstStyle/>
          <a:p>
            <a:r>
              <a:rPr kumimoji="1" lang="ja-JP" altLang="en-US" sz="1400" dirty="0" smtClean="0"/>
              <a:t>出典：土浦地区防犯協会</a:t>
            </a:r>
            <a:r>
              <a:rPr kumimoji="1" lang="en-US" altLang="ja-JP" sz="1400" dirty="0" smtClean="0"/>
              <a:t>HP</a:t>
            </a:r>
            <a:endParaRPr kumimoji="1" lang="ja-JP" altLang="en-US" sz="1400" dirty="0"/>
          </a:p>
        </p:txBody>
      </p:sp>
      <p:sp>
        <p:nvSpPr>
          <p:cNvPr id="16" name="テキスト ボックス 15"/>
          <p:cNvSpPr txBox="1"/>
          <p:nvPr/>
        </p:nvSpPr>
        <p:spPr>
          <a:xfrm>
            <a:off x="0" y="2268045"/>
            <a:ext cx="508410" cy="307777"/>
          </a:xfrm>
          <a:prstGeom prst="rect">
            <a:avLst/>
          </a:prstGeom>
          <a:noFill/>
        </p:spPr>
        <p:txBody>
          <a:bodyPr wrap="none" rtlCol="0">
            <a:spAutoFit/>
          </a:bodyPr>
          <a:lstStyle/>
          <a:p>
            <a:r>
              <a:rPr kumimoji="1" lang="en-US" altLang="ja-JP" sz="1400" dirty="0" smtClean="0"/>
              <a:t>(</a:t>
            </a:r>
            <a:r>
              <a:rPr kumimoji="1" lang="ja-JP" altLang="en-US" sz="1400" dirty="0" smtClean="0"/>
              <a:t>件）</a:t>
            </a:r>
            <a:endParaRPr kumimoji="1" lang="ja-JP" altLang="en-US" sz="1400" dirty="0"/>
          </a:p>
        </p:txBody>
      </p:sp>
      <p:sp>
        <p:nvSpPr>
          <p:cNvPr id="32" name="テキスト ボックス 31"/>
          <p:cNvSpPr txBox="1"/>
          <p:nvPr/>
        </p:nvSpPr>
        <p:spPr>
          <a:xfrm>
            <a:off x="4631557" y="2261682"/>
            <a:ext cx="508410" cy="307777"/>
          </a:xfrm>
          <a:prstGeom prst="rect">
            <a:avLst/>
          </a:prstGeom>
          <a:noFill/>
        </p:spPr>
        <p:txBody>
          <a:bodyPr wrap="none" rtlCol="0">
            <a:spAutoFit/>
          </a:bodyPr>
          <a:lstStyle/>
          <a:p>
            <a:r>
              <a:rPr kumimoji="1" lang="en-US" altLang="ja-JP" sz="1400" dirty="0" smtClean="0"/>
              <a:t>(</a:t>
            </a:r>
            <a:r>
              <a:rPr kumimoji="1" lang="ja-JP" altLang="en-US" sz="1400" dirty="0" smtClean="0"/>
              <a:t>件）</a:t>
            </a:r>
            <a:endParaRPr kumimoji="1" lang="ja-JP" altLang="en-US" sz="1400" dirty="0"/>
          </a:p>
        </p:txBody>
      </p:sp>
    </p:spTree>
    <p:extLst>
      <p:ext uri="{BB962C8B-B14F-4D97-AF65-F5344CB8AC3E}">
        <p14:creationId xmlns:p14="http://schemas.microsoft.com/office/powerpoint/2010/main" val="33494471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normAutofit/>
          </a:bodyPr>
          <a:lstStyle/>
          <a:p>
            <a:pPr algn="ctr"/>
            <a:r>
              <a:rPr lang="ja-JP" altLang="en-US" sz="3200" dirty="0">
                <a:solidFill>
                  <a:srgbClr val="FFFF00"/>
                </a:solidFill>
                <a:effectLst>
                  <a:outerShdw blurRad="38100" dist="38100" dir="2700000" algn="tl">
                    <a:srgbClr val="000000">
                      <a:alpha val="43137"/>
                    </a:srgbClr>
                  </a:outerShdw>
                </a:effectLst>
              </a:rPr>
              <a:t>防災・</a:t>
            </a:r>
            <a:r>
              <a:rPr lang="ja-JP" altLang="en-US" sz="3200" dirty="0" smtClean="0">
                <a:solidFill>
                  <a:srgbClr val="FFFF00"/>
                </a:solidFill>
                <a:effectLst>
                  <a:outerShdw blurRad="38100" dist="38100" dir="2700000" algn="tl">
                    <a:srgbClr val="000000">
                      <a:alpha val="43137"/>
                    </a:srgbClr>
                  </a:outerShdw>
                </a:effectLst>
              </a:rPr>
              <a:t>防犯</a:t>
            </a:r>
            <a:endParaRPr kumimoji="1" lang="ja-JP" altLang="en-US" sz="3200" dirty="0">
              <a:solidFill>
                <a:srgbClr val="FFFF00"/>
              </a:solidFill>
              <a:effectLst>
                <a:outerShdw blurRad="38100" dist="38100" dir="2700000" algn="tl">
                  <a:srgbClr val="000000">
                    <a:alpha val="43137"/>
                  </a:srgbClr>
                </a:outerShdw>
              </a:effectLst>
            </a:endParaRPr>
          </a:p>
        </p:txBody>
      </p:sp>
      <p:grpSp>
        <p:nvGrpSpPr>
          <p:cNvPr id="19" name="グループ化 18"/>
          <p:cNvGrpSpPr/>
          <p:nvPr/>
        </p:nvGrpSpPr>
        <p:grpSpPr>
          <a:xfrm>
            <a:off x="-1" y="0"/>
            <a:ext cx="9144001" cy="704850"/>
            <a:chOff x="-1" y="0"/>
            <a:chExt cx="9144001" cy="704850"/>
          </a:xfrm>
        </p:grpSpPr>
        <p:graphicFrame>
          <p:nvGraphicFramePr>
            <p:cNvPr id="20" name="図表 19"/>
            <p:cNvGraphicFramePr/>
            <p:nvPr>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1" name="図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sp>
        <p:nvSpPr>
          <p:cNvPr id="26" name="コンテンツ プレースホルダー 2"/>
          <p:cNvSpPr txBox="1">
            <a:spLocks/>
          </p:cNvSpPr>
          <p:nvPr/>
        </p:nvSpPr>
        <p:spPr>
          <a:xfrm>
            <a:off x="0" y="1413334"/>
            <a:ext cx="9144000" cy="544466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Clr>
                <a:srgbClr val="FFFF00"/>
              </a:buClr>
              <a:buFont typeface="Wingdings" charset="2"/>
              <a:buChar char="n"/>
            </a:pPr>
            <a:r>
              <a:rPr lang="ja-JP" altLang="en-US" dirty="0" smtClean="0"/>
              <a:t>乗物窃盗発生件数（平成</a:t>
            </a:r>
            <a:r>
              <a:rPr lang="en-US" altLang="ja-JP" dirty="0" smtClean="0"/>
              <a:t>26</a:t>
            </a:r>
            <a:r>
              <a:rPr lang="ja-JP" altLang="en-US" dirty="0" smtClean="0"/>
              <a:t>年</a:t>
            </a:r>
            <a:r>
              <a:rPr lang="en-US" altLang="ja-JP" dirty="0" smtClean="0"/>
              <a:t>1</a:t>
            </a:r>
            <a:r>
              <a:rPr lang="ja-JP" altLang="en-US" dirty="0" smtClean="0"/>
              <a:t>～</a:t>
            </a:r>
            <a:r>
              <a:rPr lang="en-US" altLang="ja-JP" dirty="0" smtClean="0"/>
              <a:t>3</a:t>
            </a:r>
            <a:r>
              <a:rPr lang="ja-JP" altLang="en-US" dirty="0" smtClean="0"/>
              <a:t>月）</a:t>
            </a:r>
            <a:endParaRPr lang="ja-JP" altLang="en-US" dirty="0"/>
          </a:p>
        </p:txBody>
      </p:sp>
      <p:graphicFrame>
        <p:nvGraphicFramePr>
          <p:cNvPr id="27" name="グラフ 26"/>
          <p:cNvGraphicFramePr>
            <a:graphicFrameLocks/>
          </p:cNvGraphicFramePr>
          <p:nvPr>
            <p:extLst/>
          </p:nvPr>
        </p:nvGraphicFramePr>
        <p:xfrm>
          <a:off x="1715439" y="2029900"/>
          <a:ext cx="5713122" cy="4581449"/>
        </p:xfrm>
        <a:graphic>
          <a:graphicData uri="http://schemas.openxmlformats.org/drawingml/2006/chart">
            <c:chart xmlns:c="http://schemas.openxmlformats.org/drawingml/2006/chart" xmlns:r="http://schemas.openxmlformats.org/officeDocument/2006/relationships" r:id="rId8"/>
          </a:graphicData>
        </a:graphic>
      </p:graphicFrame>
      <p:sp>
        <p:nvSpPr>
          <p:cNvPr id="28" name="テキスト ボックス 27"/>
          <p:cNvSpPr txBox="1"/>
          <p:nvPr/>
        </p:nvSpPr>
        <p:spPr>
          <a:xfrm>
            <a:off x="6846306" y="6407225"/>
            <a:ext cx="2297694" cy="307777"/>
          </a:xfrm>
          <a:prstGeom prst="rect">
            <a:avLst/>
          </a:prstGeom>
          <a:noFill/>
        </p:spPr>
        <p:txBody>
          <a:bodyPr wrap="square" rtlCol="0">
            <a:spAutoFit/>
          </a:bodyPr>
          <a:lstStyle/>
          <a:p>
            <a:r>
              <a:rPr kumimoji="1" lang="ja-JP" altLang="en-US" sz="1400" dirty="0" smtClean="0"/>
              <a:t>出典：土浦地区防犯協会</a:t>
            </a:r>
            <a:r>
              <a:rPr kumimoji="1" lang="en-US" altLang="ja-JP" sz="1400" dirty="0" smtClean="0"/>
              <a:t>HP</a:t>
            </a:r>
            <a:endParaRPr kumimoji="1" lang="ja-JP" altLang="en-US" sz="1400" dirty="0"/>
          </a:p>
        </p:txBody>
      </p:sp>
    </p:spTree>
    <p:extLst>
      <p:ext uri="{BB962C8B-B14F-4D97-AF65-F5344CB8AC3E}">
        <p14:creationId xmlns:p14="http://schemas.microsoft.com/office/powerpoint/2010/main" val="35018960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0" y="1378857"/>
            <a:ext cx="9144000" cy="5479143"/>
          </a:xfrm>
        </p:spPr>
        <p:txBody>
          <a:bodyPr/>
          <a:lstStyle/>
          <a:p>
            <a:r>
              <a:rPr kumimoji="1" lang="ja-JP" altLang="en-US" dirty="0" smtClean="0"/>
              <a:t>土浦市の</a:t>
            </a:r>
            <a:r>
              <a:rPr kumimoji="1" lang="ja-JP" altLang="en-US" dirty="0" smtClean="0">
                <a:solidFill>
                  <a:schemeClr val="accent2"/>
                </a:solidFill>
              </a:rPr>
              <a:t>生存戦略</a:t>
            </a:r>
            <a:endParaRPr kumimoji="1" lang="ja-JP" altLang="en-US" dirty="0">
              <a:solidFill>
                <a:schemeClr val="accent2"/>
              </a:solidFill>
            </a:endParaRPr>
          </a:p>
        </p:txBody>
      </p:sp>
      <p:sp>
        <p:nvSpPr>
          <p:cNvPr id="3" name="コンテンツ プレースホルダー 2"/>
          <p:cNvSpPr>
            <a:spLocks noGrp="1"/>
          </p:cNvSpPr>
          <p:nvPr>
            <p:ph idx="10"/>
          </p:nvPr>
        </p:nvSpPr>
        <p:spPr/>
        <p:txBody>
          <a:bodyPr/>
          <a:lstStyle/>
          <a:p>
            <a:r>
              <a:rPr lang="ja-JP" altLang="en-US" dirty="0" smtClean="0"/>
              <a:t>将来都市像</a:t>
            </a:r>
            <a:r>
              <a:rPr lang="ja-JP" altLang="en-US" dirty="0"/>
              <a:t>実現</a:t>
            </a:r>
            <a:r>
              <a:rPr lang="ja-JP" altLang="en-US" dirty="0" smtClean="0"/>
              <a:t>のための条件</a:t>
            </a:r>
            <a:endParaRPr kumimoji="1" lang="ja-JP" altLang="en-US" dirty="0"/>
          </a:p>
        </p:txBody>
      </p:sp>
      <p:pic>
        <p:nvPicPr>
          <p:cNvPr id="4" name="図 3"/>
          <p:cNvPicPr>
            <a:picLocks noChangeAspect="1"/>
          </p:cNvPicPr>
          <p:nvPr/>
        </p:nvPicPr>
        <p:blipFill rotWithShape="1">
          <a:blip r:embed="rId2" cstate="print">
            <a:extLst>
              <a:ext uri="{28A0092B-C50C-407E-A947-70E740481C1C}">
                <a14:useLocalDpi xmlns:a14="http://schemas.microsoft.com/office/drawing/2010/main" val="0"/>
              </a:ext>
            </a:extLst>
          </a:blip>
          <a:srcRect l="7928" t="23392" r="9253" b="20936"/>
          <a:stretch/>
        </p:blipFill>
        <p:spPr>
          <a:xfrm>
            <a:off x="-774635" y="1857832"/>
            <a:ext cx="3624927" cy="3450932"/>
          </a:xfrm>
          <a:prstGeom prst="rect">
            <a:avLst/>
          </a:prstGeom>
        </p:spPr>
      </p:pic>
      <p:pic>
        <p:nvPicPr>
          <p:cNvPr id="5" name="図 4"/>
          <p:cNvPicPr>
            <a:picLocks noChangeAspect="1"/>
          </p:cNvPicPr>
          <p:nvPr/>
        </p:nvPicPr>
        <p:blipFill rotWithShape="1">
          <a:blip r:embed="rId3" cstate="print">
            <a:extLst>
              <a:ext uri="{28A0092B-C50C-407E-A947-70E740481C1C}">
                <a14:useLocalDpi xmlns:a14="http://schemas.microsoft.com/office/drawing/2010/main" val="0"/>
              </a:ext>
            </a:extLst>
          </a:blip>
          <a:srcRect l="27804" t="24327" r="9915" b="22573"/>
          <a:stretch/>
        </p:blipFill>
        <p:spPr>
          <a:xfrm>
            <a:off x="2762263" y="1857832"/>
            <a:ext cx="2711788" cy="3274341"/>
          </a:xfrm>
          <a:prstGeom prst="rect">
            <a:avLst/>
          </a:prstGeom>
        </p:spPr>
      </p:pic>
      <p:graphicFrame>
        <p:nvGraphicFramePr>
          <p:cNvPr id="9" name="グラフ 8"/>
          <p:cNvGraphicFramePr>
            <a:graphicFrameLocks/>
          </p:cNvGraphicFramePr>
          <p:nvPr>
            <p:extLst>
              <p:ext uri="{D42A27DB-BD31-4B8C-83A1-F6EECF244321}">
                <p14:modId xmlns:p14="http://schemas.microsoft.com/office/powerpoint/2010/main" val="2770205149"/>
              </p:ext>
            </p:extLst>
          </p:nvPr>
        </p:nvGraphicFramePr>
        <p:xfrm>
          <a:off x="5224685" y="1894898"/>
          <a:ext cx="4174688" cy="3450372"/>
        </p:xfrm>
        <a:graphic>
          <a:graphicData uri="http://schemas.openxmlformats.org/drawingml/2006/chart">
            <c:chart xmlns:c="http://schemas.openxmlformats.org/drawingml/2006/chart" xmlns:r="http://schemas.openxmlformats.org/officeDocument/2006/relationships" r:id="rId4"/>
          </a:graphicData>
        </a:graphic>
      </p:graphicFrame>
      <p:sp>
        <p:nvSpPr>
          <p:cNvPr id="10" name="コンテンツ プレースホルダー 4"/>
          <p:cNvSpPr txBox="1">
            <a:spLocks/>
          </p:cNvSpPr>
          <p:nvPr/>
        </p:nvSpPr>
        <p:spPr>
          <a:xfrm>
            <a:off x="5316" y="5470071"/>
            <a:ext cx="9138684" cy="138792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Clr>
                <a:srgbClr val="8EDEE7"/>
              </a:buClr>
              <a:buFont typeface="Wingdings" panose="05000000000000000000" pitchFamily="2" charset="2"/>
              <a:buChar char="n"/>
            </a:pPr>
            <a:r>
              <a:rPr lang="ja-JP" altLang="en-US" sz="2400" dirty="0" smtClean="0"/>
              <a:t>人口増加と共に拡大してきた建物用地（≒</a:t>
            </a:r>
            <a:r>
              <a:rPr lang="en-US" altLang="ja-JP" sz="2400" dirty="0" smtClean="0"/>
              <a:t>DID</a:t>
            </a:r>
            <a:r>
              <a:rPr lang="ja-JP" altLang="en-US" sz="2400" dirty="0" smtClean="0"/>
              <a:t>）面積</a:t>
            </a:r>
            <a:endParaRPr lang="en-US" altLang="ja-JP" sz="2400" dirty="0" smtClean="0"/>
          </a:p>
          <a:p>
            <a:pPr lvl="1">
              <a:buClr>
                <a:srgbClr val="8EDEE7"/>
              </a:buClr>
              <a:buFont typeface="Wingdings" panose="05000000000000000000" pitchFamily="2" charset="2"/>
              <a:buChar char="n"/>
            </a:pPr>
            <a:r>
              <a:rPr lang="ja-JP" altLang="en-US" sz="2000" dirty="0" smtClean="0"/>
              <a:t>部分的な対処療法ではなく、都市全体に対して</a:t>
            </a:r>
            <a:r>
              <a:rPr lang="ja-JP" altLang="en-US" sz="2000" dirty="0" smtClean="0">
                <a:solidFill>
                  <a:schemeClr val="accent1"/>
                </a:solidFill>
              </a:rPr>
              <a:t>各部門・地域が連携して一体的に取り組む</a:t>
            </a:r>
            <a:endParaRPr lang="en-US" altLang="ja-JP" sz="2000" dirty="0" smtClean="0">
              <a:solidFill>
                <a:schemeClr val="accent1"/>
              </a:solidFill>
            </a:endParaRPr>
          </a:p>
        </p:txBody>
      </p:sp>
      <p:grpSp>
        <p:nvGrpSpPr>
          <p:cNvPr id="14" name="グループ化 13"/>
          <p:cNvGrpSpPr/>
          <p:nvPr/>
        </p:nvGrpSpPr>
        <p:grpSpPr>
          <a:xfrm>
            <a:off x="3727076" y="3443551"/>
            <a:ext cx="782161" cy="722907"/>
            <a:chOff x="3713599" y="3223309"/>
            <a:chExt cx="782161" cy="722907"/>
          </a:xfrm>
          <a:solidFill>
            <a:schemeClr val="accent3"/>
          </a:solidFill>
        </p:grpSpPr>
        <p:sp>
          <p:nvSpPr>
            <p:cNvPr id="11" name="右矢印 10"/>
            <p:cNvSpPr/>
            <p:nvPr/>
          </p:nvSpPr>
          <p:spPr>
            <a:xfrm rot="2693893">
              <a:off x="3713599" y="3223309"/>
              <a:ext cx="384910" cy="263611"/>
            </a:xfrm>
            <a:prstGeom prst="rightArrow">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右矢印 11"/>
            <p:cNvSpPr/>
            <p:nvPr/>
          </p:nvSpPr>
          <p:spPr>
            <a:xfrm rot="8736791">
              <a:off x="4097774" y="3269983"/>
              <a:ext cx="397986" cy="263611"/>
            </a:xfrm>
            <a:prstGeom prst="rightArrow">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右矢印 12"/>
            <p:cNvSpPr/>
            <p:nvPr/>
          </p:nvSpPr>
          <p:spPr>
            <a:xfrm rot="17308501">
              <a:off x="3800255" y="3619728"/>
              <a:ext cx="389365" cy="263611"/>
            </a:xfrm>
            <a:prstGeom prst="rightArrow">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37770583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lstStyle/>
          <a:p>
            <a:endParaRPr kumimoji="1" lang="ja-JP" altLang="en-US" dirty="0"/>
          </a:p>
        </p:txBody>
      </p:sp>
      <p:sp>
        <p:nvSpPr>
          <p:cNvPr id="5" name="コンテンツ プレースホルダー 4"/>
          <p:cNvSpPr>
            <a:spLocks noGrp="1"/>
          </p:cNvSpPr>
          <p:nvPr>
            <p:ph idx="10"/>
          </p:nvPr>
        </p:nvSpPr>
        <p:spPr/>
        <p:txBody>
          <a:bodyPr/>
          <a:lstStyle/>
          <a:p>
            <a:r>
              <a:rPr lang="ja-JP" altLang="en-US" dirty="0" smtClean="0"/>
              <a:t>都市づくりの</a:t>
            </a:r>
            <a:r>
              <a:rPr lang="ja-JP" altLang="en-US" dirty="0"/>
              <a:t>目標</a:t>
            </a:r>
            <a:endParaRPr kumimoji="1" lang="ja-JP" altLang="en-US" dirty="0"/>
          </a:p>
        </p:txBody>
      </p:sp>
      <p:graphicFrame>
        <p:nvGraphicFramePr>
          <p:cNvPr id="4" name="図表 3"/>
          <p:cNvGraphicFramePr/>
          <p:nvPr>
            <p:extLst>
              <p:ext uri="{D42A27DB-BD31-4B8C-83A1-F6EECF244321}">
                <p14:modId xmlns:p14="http://schemas.microsoft.com/office/powerpoint/2010/main" val="749178328"/>
              </p:ext>
            </p:extLst>
          </p:nvPr>
        </p:nvGraphicFramePr>
        <p:xfrm>
          <a:off x="1" y="1409700"/>
          <a:ext cx="9143999" cy="5486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734959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lstStyle/>
          <a:p>
            <a:r>
              <a:rPr kumimoji="1" lang="ja-JP" altLang="en-US" dirty="0" smtClean="0"/>
              <a:t>将来都市像</a:t>
            </a:r>
            <a:r>
              <a:rPr kumimoji="1" lang="en-US" altLang="ja-JP" dirty="0" smtClean="0"/>
              <a:t>×</a:t>
            </a:r>
            <a:r>
              <a:rPr kumimoji="1" lang="ja-JP" altLang="en-US" dirty="0" smtClean="0"/>
              <a:t>コンセプト</a:t>
            </a:r>
            <a:endParaRPr kumimoji="1" lang="en-US" altLang="ja-JP" dirty="0" smtClean="0"/>
          </a:p>
          <a:p>
            <a:pPr lvl="1"/>
            <a:r>
              <a:rPr kumimoji="1" lang="ja-JP" altLang="en-US" dirty="0" smtClean="0"/>
              <a:t>＝？？？</a:t>
            </a:r>
            <a:r>
              <a:rPr kumimoji="1" lang="en-US" altLang="ja-JP" dirty="0" smtClean="0"/>
              <a:t>×</a:t>
            </a:r>
            <a:r>
              <a:rPr kumimoji="1" lang="ja-JP" altLang="en-US" dirty="0" smtClean="0"/>
              <a:t>パズル</a:t>
            </a:r>
            <a:endParaRPr kumimoji="1" lang="en-US" altLang="ja-JP" dirty="0" smtClean="0"/>
          </a:p>
          <a:p>
            <a:pPr lvl="2"/>
            <a:r>
              <a:rPr lang="ja-JP" altLang="en-US" dirty="0" smtClean="0"/>
              <a:t>＝？？？？？？</a:t>
            </a:r>
            <a:endParaRPr kumimoji="1" lang="ja-JP" altLang="en-US" dirty="0"/>
          </a:p>
        </p:txBody>
      </p:sp>
      <p:sp>
        <p:nvSpPr>
          <p:cNvPr id="3" name="コンテンツ プレースホルダー 2"/>
          <p:cNvSpPr>
            <a:spLocks noGrp="1"/>
          </p:cNvSpPr>
          <p:nvPr>
            <p:ph idx="10"/>
          </p:nvPr>
        </p:nvSpPr>
        <p:spPr/>
        <p:txBody>
          <a:bodyPr/>
          <a:lstStyle/>
          <a:p>
            <a:r>
              <a:rPr lang="ja-JP" altLang="en-US" dirty="0" smtClean="0"/>
              <a:t>まと</a:t>
            </a:r>
            <a:r>
              <a:rPr lang="ja-JP" altLang="en-US" dirty="0"/>
              <a:t>め</a:t>
            </a:r>
            <a:endParaRPr kumimoji="1" lang="ja-JP" altLang="en-US" dirty="0"/>
          </a:p>
        </p:txBody>
      </p:sp>
    </p:spTree>
    <p:extLst>
      <p:ext uri="{BB962C8B-B14F-4D97-AF65-F5344CB8AC3E}">
        <p14:creationId xmlns:p14="http://schemas.microsoft.com/office/powerpoint/2010/main" val="42310235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0" y="15520"/>
            <a:ext cx="9159041" cy="6858000"/>
          </a:xfrm>
          <a:prstGeom prst="rect">
            <a:avLst/>
          </a:prstGeom>
        </p:spPr>
      </p:pic>
      <p:sp>
        <p:nvSpPr>
          <p:cNvPr id="5" name="テキスト ボックス 4"/>
          <p:cNvSpPr txBox="1"/>
          <p:nvPr/>
        </p:nvSpPr>
        <p:spPr>
          <a:xfrm>
            <a:off x="4288100" y="1171460"/>
            <a:ext cx="2194560" cy="646331"/>
          </a:xfrm>
          <a:prstGeom prst="rect">
            <a:avLst/>
          </a:prstGeom>
          <a:solidFill>
            <a:schemeClr val="bg1"/>
          </a:solidFill>
        </p:spPr>
        <p:txBody>
          <a:bodyPr wrap="square" rtlCol="0">
            <a:spAutoFit/>
          </a:bodyPr>
          <a:lstStyle/>
          <a:p>
            <a:r>
              <a:rPr lang="ja-JP" altLang="en-US" dirty="0" smtClean="0"/>
              <a:t>国道</a:t>
            </a:r>
            <a:r>
              <a:rPr lang="en-US" altLang="ja-JP" dirty="0"/>
              <a:t>6</a:t>
            </a:r>
            <a:r>
              <a:rPr lang="ja-JP" altLang="en-US" dirty="0" smtClean="0"/>
              <a:t>号へ新治地区</a:t>
            </a:r>
            <a:r>
              <a:rPr kumimoji="1" lang="ja-JP" altLang="en-US" dirty="0" smtClean="0"/>
              <a:t>を抜ける道</a:t>
            </a:r>
            <a:endParaRPr kumimoji="1" lang="ja-JP" altLang="en-US" dirty="0"/>
          </a:p>
        </p:txBody>
      </p:sp>
    </p:spTree>
    <p:extLst>
      <p:ext uri="{BB962C8B-B14F-4D97-AF65-F5344CB8AC3E}">
        <p14:creationId xmlns:p14="http://schemas.microsoft.com/office/powerpoint/2010/main" val="36529991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 name="図 15"/>
          <p:cNvPicPr>
            <a:picLocks noChangeAspect="1"/>
          </p:cNvPicPr>
          <p:nvPr/>
        </p:nvPicPr>
        <p:blipFill>
          <a:blip r:embed="rId3"/>
          <a:stretch>
            <a:fillRect/>
          </a:stretch>
        </p:blipFill>
        <p:spPr>
          <a:xfrm>
            <a:off x="0" y="0"/>
            <a:ext cx="9144000" cy="6860762"/>
          </a:xfrm>
          <a:prstGeom prst="rect">
            <a:avLst/>
          </a:prstGeom>
        </p:spPr>
      </p:pic>
      <p:sp>
        <p:nvSpPr>
          <p:cNvPr id="5" name="テキスト ボックス 4"/>
          <p:cNvSpPr txBox="1"/>
          <p:nvPr/>
        </p:nvSpPr>
        <p:spPr>
          <a:xfrm>
            <a:off x="3178630" y="2197414"/>
            <a:ext cx="2673532" cy="369332"/>
          </a:xfrm>
          <a:prstGeom prst="rect">
            <a:avLst/>
          </a:prstGeom>
          <a:solidFill>
            <a:schemeClr val="bg1"/>
          </a:solidFill>
        </p:spPr>
        <p:txBody>
          <a:bodyPr wrap="square" rtlCol="0">
            <a:spAutoFit/>
          </a:bodyPr>
          <a:lstStyle/>
          <a:p>
            <a:r>
              <a:rPr kumimoji="1" lang="ja-JP" altLang="en-US" dirty="0" smtClean="0"/>
              <a:t>筑西市～つくば～土浦市</a:t>
            </a:r>
            <a:endParaRPr kumimoji="1" lang="ja-JP" altLang="en-US" dirty="0"/>
          </a:p>
        </p:txBody>
      </p:sp>
      <p:sp>
        <p:nvSpPr>
          <p:cNvPr id="6" name="テキスト ボックス 5"/>
          <p:cNvSpPr txBox="1"/>
          <p:nvPr/>
        </p:nvSpPr>
        <p:spPr>
          <a:xfrm>
            <a:off x="1602378" y="4159756"/>
            <a:ext cx="2447109" cy="369332"/>
          </a:xfrm>
          <a:prstGeom prst="rect">
            <a:avLst/>
          </a:prstGeom>
          <a:solidFill>
            <a:schemeClr val="bg1"/>
          </a:solidFill>
        </p:spPr>
        <p:txBody>
          <a:bodyPr wrap="square" rtlCol="0">
            <a:spAutoFit/>
          </a:bodyPr>
          <a:lstStyle/>
          <a:p>
            <a:r>
              <a:rPr kumimoji="1" lang="ja-JP" altLang="en-US" dirty="0" smtClean="0"/>
              <a:t>利用が見込まれる人々</a:t>
            </a:r>
            <a:endParaRPr kumimoji="1" lang="ja-JP" altLang="en-US" dirty="0"/>
          </a:p>
        </p:txBody>
      </p:sp>
      <p:sp>
        <p:nvSpPr>
          <p:cNvPr id="7" name="テキスト ボックス 6"/>
          <p:cNvSpPr txBox="1"/>
          <p:nvPr/>
        </p:nvSpPr>
        <p:spPr>
          <a:xfrm>
            <a:off x="3849188" y="345949"/>
            <a:ext cx="3631474" cy="646331"/>
          </a:xfrm>
          <a:prstGeom prst="rect">
            <a:avLst/>
          </a:prstGeom>
          <a:solidFill>
            <a:schemeClr val="bg1"/>
          </a:solidFill>
        </p:spPr>
        <p:txBody>
          <a:bodyPr wrap="square" rtlCol="0">
            <a:spAutoFit/>
          </a:bodyPr>
          <a:lstStyle/>
          <a:p>
            <a:r>
              <a:rPr kumimoji="1" lang="ja-JP" altLang="en-US" dirty="0" smtClean="0"/>
              <a:t>慢性的に交通量が多い国道</a:t>
            </a:r>
            <a:r>
              <a:rPr kumimoji="1" lang="en-US" altLang="ja-JP" dirty="0" smtClean="0"/>
              <a:t>50</a:t>
            </a:r>
            <a:r>
              <a:rPr kumimoji="1" lang="ja-JP" altLang="en-US" dirty="0" smtClean="0"/>
              <a:t>号線</a:t>
            </a:r>
            <a:endParaRPr kumimoji="1" lang="en-US" altLang="ja-JP" dirty="0" smtClean="0"/>
          </a:p>
          <a:p>
            <a:r>
              <a:rPr kumimoji="1" lang="ja-JP" altLang="en-US" dirty="0" smtClean="0"/>
              <a:t>（内陸工業地が接道）</a:t>
            </a:r>
            <a:endParaRPr kumimoji="1" lang="ja-JP" altLang="en-US" dirty="0"/>
          </a:p>
        </p:txBody>
      </p:sp>
      <p:sp>
        <p:nvSpPr>
          <p:cNvPr id="8" name="テキスト ボックス 7"/>
          <p:cNvSpPr txBox="1"/>
          <p:nvPr/>
        </p:nvSpPr>
        <p:spPr>
          <a:xfrm>
            <a:off x="6309361" y="3603355"/>
            <a:ext cx="2194560" cy="646331"/>
          </a:xfrm>
          <a:prstGeom prst="rect">
            <a:avLst/>
          </a:prstGeom>
          <a:solidFill>
            <a:schemeClr val="bg1"/>
          </a:solidFill>
        </p:spPr>
        <p:txBody>
          <a:bodyPr wrap="square" rtlCol="0">
            <a:spAutoFit/>
          </a:bodyPr>
          <a:lstStyle/>
          <a:p>
            <a:r>
              <a:rPr lang="ja-JP" altLang="en-US" dirty="0" smtClean="0"/>
              <a:t>国道</a:t>
            </a:r>
            <a:r>
              <a:rPr lang="en-US" altLang="ja-JP" dirty="0"/>
              <a:t>6</a:t>
            </a:r>
            <a:r>
              <a:rPr lang="ja-JP" altLang="en-US" dirty="0" smtClean="0"/>
              <a:t>号へ新治地区</a:t>
            </a:r>
            <a:r>
              <a:rPr kumimoji="1" lang="ja-JP" altLang="en-US" dirty="0" smtClean="0"/>
              <a:t>を抜ける道</a:t>
            </a:r>
            <a:endParaRPr kumimoji="1" lang="ja-JP" altLang="en-US" dirty="0"/>
          </a:p>
        </p:txBody>
      </p:sp>
    </p:spTree>
    <p:extLst>
      <p:ext uri="{BB962C8B-B14F-4D97-AF65-F5344CB8AC3E}">
        <p14:creationId xmlns:p14="http://schemas.microsoft.com/office/powerpoint/2010/main" val="34346354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title"/>
          </p:nvPr>
        </p:nvSpPr>
        <p:spPr>
          <a:xfrm>
            <a:off x="628650" y="286823"/>
            <a:ext cx="7886700" cy="1325563"/>
          </a:xfrm>
        </p:spPr>
        <p:txBody>
          <a:bodyPr>
            <a:normAutofit/>
          </a:bodyPr>
          <a:lstStyle/>
          <a:p>
            <a:pPr algn="ctr"/>
            <a:r>
              <a:rPr lang="ja-JP" altLang="en-US" sz="3200" b="1" dirty="0" smtClean="0"/>
              <a:t>人口分析</a:t>
            </a:r>
            <a:endParaRPr kumimoji="1" lang="ja-JP" altLang="en-US" sz="3200" b="1" dirty="0"/>
          </a:p>
        </p:txBody>
      </p:sp>
      <p:sp>
        <p:nvSpPr>
          <p:cNvPr id="2" name="コンテンツ プレースホルダー 1"/>
          <p:cNvSpPr>
            <a:spLocks noGrp="1"/>
          </p:cNvSpPr>
          <p:nvPr>
            <p:ph sz="half" idx="1"/>
          </p:nvPr>
        </p:nvSpPr>
        <p:spPr>
          <a:xfrm>
            <a:off x="299041" y="1216410"/>
            <a:ext cx="3886200" cy="364682"/>
          </a:xfrm>
        </p:spPr>
        <p:txBody>
          <a:bodyPr>
            <a:noAutofit/>
          </a:bodyPr>
          <a:lstStyle/>
          <a:p>
            <a:pPr>
              <a:buClr>
                <a:schemeClr val="accent3"/>
              </a:buClr>
              <a:buFont typeface="Wingdings" panose="05000000000000000000" pitchFamily="2" charset="2"/>
              <a:buChar char="n"/>
            </a:pPr>
            <a:r>
              <a:rPr kumimoji="1" lang="ja-JP" altLang="en-US" sz="2000" dirty="0" smtClean="0"/>
              <a:t>人口推移</a:t>
            </a:r>
            <a:endParaRPr kumimoji="1" lang="en-US" altLang="ja-JP" sz="2000" b="0" dirty="0" smtClean="0"/>
          </a:p>
        </p:txBody>
      </p:sp>
      <p:sp>
        <p:nvSpPr>
          <p:cNvPr id="3" name="コンテンツ プレースホルダー 2"/>
          <p:cNvSpPr>
            <a:spLocks noGrp="1"/>
          </p:cNvSpPr>
          <p:nvPr>
            <p:ph sz="half" idx="2"/>
          </p:nvPr>
        </p:nvSpPr>
        <p:spPr>
          <a:xfrm>
            <a:off x="4703584" y="1270099"/>
            <a:ext cx="3886200" cy="460375"/>
          </a:xfrm>
        </p:spPr>
        <p:txBody>
          <a:bodyPr>
            <a:normAutofit/>
          </a:bodyPr>
          <a:lstStyle/>
          <a:p>
            <a:pPr>
              <a:buClr>
                <a:schemeClr val="accent3"/>
              </a:buClr>
              <a:buFont typeface="Wingdings" panose="05000000000000000000" pitchFamily="2" charset="2"/>
              <a:buChar char="n"/>
            </a:pPr>
            <a:r>
              <a:rPr lang="ja-JP" altLang="en-US" sz="2000" dirty="0" smtClean="0"/>
              <a:t>人口ピラミッド（</a:t>
            </a:r>
            <a:r>
              <a:rPr lang="en-US" altLang="ja-JP" sz="2000" dirty="0" smtClean="0"/>
              <a:t>2015</a:t>
            </a:r>
            <a:r>
              <a:rPr lang="ja-JP" altLang="en-US" sz="2000" dirty="0" smtClean="0"/>
              <a:t>年）</a:t>
            </a:r>
            <a:endParaRPr kumimoji="1" lang="ja-JP" altLang="en-US" sz="2000" dirty="0"/>
          </a:p>
        </p:txBody>
      </p:sp>
      <p:sp>
        <p:nvSpPr>
          <p:cNvPr id="10" name="コンテンツ プレースホルダー 9"/>
          <p:cNvSpPr>
            <a:spLocks noGrp="1"/>
          </p:cNvSpPr>
          <p:nvPr>
            <p:ph sz="half" idx="4294967295"/>
          </p:nvPr>
        </p:nvSpPr>
        <p:spPr>
          <a:xfrm>
            <a:off x="0" y="5097110"/>
            <a:ext cx="9139237" cy="712908"/>
          </a:xfrm>
        </p:spPr>
        <p:txBody>
          <a:bodyPr>
            <a:normAutofit fontScale="77500" lnSpcReduction="20000"/>
          </a:bodyPr>
          <a:lstStyle/>
          <a:p>
            <a:pPr>
              <a:buClr>
                <a:schemeClr val="accent3"/>
              </a:buClr>
              <a:buFont typeface="Wingdings" panose="05000000000000000000" pitchFamily="2" charset="2"/>
              <a:buChar char="n"/>
            </a:pPr>
            <a:r>
              <a:rPr kumimoji="1" lang="en-US" altLang="ja-JP" dirty="0" smtClean="0"/>
              <a:t>2013</a:t>
            </a:r>
            <a:r>
              <a:rPr kumimoji="1" lang="ja-JP" altLang="en-US" dirty="0" smtClean="0"/>
              <a:t>年に人口が増加しているが、ほぼ横ばいに推移してきている</a:t>
            </a:r>
            <a:endParaRPr kumimoji="1" lang="en-US" altLang="ja-JP" dirty="0" smtClean="0"/>
          </a:p>
          <a:p>
            <a:pPr>
              <a:buClr>
                <a:schemeClr val="accent3"/>
              </a:buClr>
              <a:buFont typeface="Wingdings" panose="05000000000000000000" pitchFamily="2" charset="2"/>
              <a:buChar char="n"/>
            </a:pPr>
            <a:r>
              <a:rPr kumimoji="1" lang="ja-JP" altLang="en-US" dirty="0" smtClean="0"/>
              <a:t>高齢者が多く、若者が少ないつぼ型構造。</a:t>
            </a:r>
            <a:endParaRPr kumimoji="1" lang="ja-JP" altLang="en-US" dirty="0">
              <a:solidFill>
                <a:schemeClr val="accent2"/>
              </a:solidFill>
            </a:endParaRPr>
          </a:p>
        </p:txBody>
      </p:sp>
      <p:graphicFrame>
        <p:nvGraphicFramePr>
          <p:cNvPr id="6" name="グラフ 5"/>
          <p:cNvGraphicFramePr>
            <a:graphicFrameLocks/>
          </p:cNvGraphicFramePr>
          <p:nvPr>
            <p:extLst>
              <p:ext uri="{D42A27DB-BD31-4B8C-83A1-F6EECF244321}">
                <p14:modId xmlns:p14="http://schemas.microsoft.com/office/powerpoint/2010/main" val="354380435"/>
              </p:ext>
            </p:extLst>
          </p:nvPr>
        </p:nvGraphicFramePr>
        <p:xfrm>
          <a:off x="124481" y="1690690"/>
          <a:ext cx="4427586" cy="328534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グラフ 6"/>
          <p:cNvGraphicFramePr>
            <a:graphicFrameLocks/>
          </p:cNvGraphicFramePr>
          <p:nvPr>
            <p:extLst>
              <p:ext uri="{D42A27DB-BD31-4B8C-83A1-F6EECF244321}">
                <p14:modId xmlns:p14="http://schemas.microsoft.com/office/powerpoint/2010/main" val="456694885"/>
              </p:ext>
            </p:extLst>
          </p:nvPr>
        </p:nvGraphicFramePr>
        <p:xfrm>
          <a:off x="4703584" y="1626376"/>
          <a:ext cx="4362001" cy="3526660"/>
        </p:xfrm>
        <a:graphic>
          <a:graphicData uri="http://schemas.openxmlformats.org/drawingml/2006/chart">
            <c:chart xmlns:c="http://schemas.openxmlformats.org/drawingml/2006/chart" xmlns:r="http://schemas.openxmlformats.org/officeDocument/2006/relationships" r:id="rId3"/>
          </a:graphicData>
        </a:graphic>
      </p:graphicFrame>
      <p:grpSp>
        <p:nvGrpSpPr>
          <p:cNvPr id="14" name="グループ化 13"/>
          <p:cNvGrpSpPr/>
          <p:nvPr/>
        </p:nvGrpSpPr>
        <p:grpSpPr>
          <a:xfrm>
            <a:off x="0" y="-22052"/>
            <a:ext cx="9144001" cy="704850"/>
            <a:chOff x="-1" y="0"/>
            <a:chExt cx="9144001" cy="704850"/>
          </a:xfrm>
        </p:grpSpPr>
        <p:graphicFrame>
          <p:nvGraphicFramePr>
            <p:cNvPr id="15" name="図表 14"/>
            <p:cNvGraphicFramePr/>
            <p:nvPr>
              <p:extLst>
                <p:ext uri="{D42A27DB-BD31-4B8C-83A1-F6EECF244321}">
                  <p14:modId xmlns:p14="http://schemas.microsoft.com/office/powerpoint/2010/main" val="554996674"/>
                </p:ext>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6" name="図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pic>
        <p:nvPicPr>
          <p:cNvPr id="17" name="図 16"/>
          <p:cNvPicPr>
            <a:picLocks noChangeAspect="1"/>
          </p:cNvPicPr>
          <p:nvPr/>
        </p:nvPicPr>
        <p:blipFill rotWithShape="1">
          <a:blip r:embed="rId10" cstate="print">
            <a:extLst>
              <a:ext uri="{28A0092B-C50C-407E-A947-70E740481C1C}">
                <a14:useLocalDpi xmlns:a14="http://schemas.microsoft.com/office/drawing/2010/main" val="0"/>
              </a:ext>
            </a:extLst>
          </a:blip>
          <a:srcRect t="78078" b="3784"/>
          <a:stretch/>
        </p:blipFill>
        <p:spPr>
          <a:xfrm>
            <a:off x="0" y="6474940"/>
            <a:ext cx="9144000" cy="383059"/>
          </a:xfrm>
          <a:prstGeom prst="rect">
            <a:avLst/>
          </a:prstGeom>
        </p:spPr>
      </p:pic>
      <p:sp>
        <p:nvSpPr>
          <p:cNvPr id="18" name="テキスト ボックス 17"/>
          <p:cNvSpPr txBox="1"/>
          <p:nvPr/>
        </p:nvSpPr>
        <p:spPr>
          <a:xfrm>
            <a:off x="7428664" y="6230817"/>
            <a:ext cx="1821332" cy="276999"/>
          </a:xfrm>
          <a:prstGeom prst="rect">
            <a:avLst/>
          </a:prstGeom>
          <a:noFill/>
        </p:spPr>
        <p:txBody>
          <a:bodyPr wrap="none" rtlCol="0">
            <a:spAutoFit/>
          </a:bodyPr>
          <a:lstStyle/>
          <a:p>
            <a:r>
              <a:rPr kumimoji="1" lang="ja-JP" altLang="en-US" sz="1200" dirty="0" smtClean="0"/>
              <a:t>平成</a:t>
            </a:r>
            <a:r>
              <a:rPr kumimoji="1" lang="en-US" altLang="ja-JP" sz="1200" dirty="0" smtClean="0"/>
              <a:t>22</a:t>
            </a:r>
            <a:r>
              <a:rPr kumimoji="1" lang="ja-JP" altLang="en-US" sz="1200" dirty="0" smtClean="0"/>
              <a:t>年度国勢調査より</a:t>
            </a:r>
            <a:endParaRPr kumimoji="1" lang="ja-JP" altLang="en-US" sz="1200" dirty="0"/>
          </a:p>
        </p:txBody>
      </p:sp>
      <p:sp>
        <p:nvSpPr>
          <p:cNvPr id="26" name="テキスト ボックス 25"/>
          <p:cNvSpPr txBox="1"/>
          <p:nvPr/>
        </p:nvSpPr>
        <p:spPr>
          <a:xfrm>
            <a:off x="1443069" y="2954976"/>
            <a:ext cx="1950919" cy="584775"/>
          </a:xfrm>
          <a:prstGeom prst="rect">
            <a:avLst/>
          </a:prstGeom>
          <a:solidFill>
            <a:schemeClr val="bg1"/>
          </a:solidFill>
          <a:ln w="28575">
            <a:solidFill>
              <a:schemeClr val="accent2"/>
            </a:solidFill>
          </a:ln>
        </p:spPr>
        <p:txBody>
          <a:bodyPr wrap="square" rtlCol="0">
            <a:spAutoFit/>
          </a:bodyPr>
          <a:lstStyle/>
          <a:p>
            <a:r>
              <a:rPr kumimoji="1" lang="ja-JP" altLang="en-US" sz="1600" dirty="0" smtClean="0"/>
              <a:t>新治村との合併前</a:t>
            </a:r>
            <a:endParaRPr kumimoji="1" lang="en-US" altLang="ja-JP" sz="1600" dirty="0" smtClean="0"/>
          </a:p>
          <a:p>
            <a:r>
              <a:rPr lang="ja-JP" altLang="en-US" sz="1600" dirty="0"/>
              <a:t>合併</a:t>
            </a:r>
            <a:r>
              <a:rPr lang="ja-JP" altLang="en-US" sz="1600" dirty="0" smtClean="0"/>
              <a:t>人口</a:t>
            </a:r>
            <a:r>
              <a:rPr lang="ja-JP" altLang="en-US" sz="1600" dirty="0"/>
              <a:t>：</a:t>
            </a:r>
            <a:r>
              <a:rPr lang="en-US" altLang="ja-JP" sz="1600" dirty="0" smtClean="0"/>
              <a:t>9002</a:t>
            </a:r>
            <a:r>
              <a:rPr lang="ja-JP" altLang="en-US" sz="1600" dirty="0" smtClean="0"/>
              <a:t>人</a:t>
            </a:r>
            <a:endParaRPr kumimoji="1" lang="en-US" altLang="ja-JP" sz="1600" dirty="0" smtClean="0"/>
          </a:p>
        </p:txBody>
      </p:sp>
      <p:cxnSp>
        <p:nvCxnSpPr>
          <p:cNvPr id="28" name="直線コネクタ 27"/>
          <p:cNvCxnSpPr>
            <a:endCxn id="26" idx="1"/>
          </p:cNvCxnSpPr>
          <p:nvPr/>
        </p:nvCxnSpPr>
        <p:spPr>
          <a:xfrm flipV="1">
            <a:off x="1079157" y="3247364"/>
            <a:ext cx="363912" cy="369053"/>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4" name="フレーム 3"/>
          <p:cNvSpPr/>
          <p:nvPr/>
        </p:nvSpPr>
        <p:spPr>
          <a:xfrm>
            <a:off x="3081337" y="5821077"/>
            <a:ext cx="2981325" cy="548239"/>
          </a:xfrm>
          <a:prstGeom prst="frame">
            <a:avLst>
              <a:gd name="adj1" fmla="val 9453"/>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 name="テキスト ボックス 4"/>
          <p:cNvSpPr txBox="1"/>
          <p:nvPr/>
        </p:nvSpPr>
        <p:spPr>
          <a:xfrm>
            <a:off x="3246179" y="5860264"/>
            <a:ext cx="2646878" cy="461665"/>
          </a:xfrm>
          <a:prstGeom prst="rect">
            <a:avLst/>
          </a:prstGeom>
          <a:noFill/>
        </p:spPr>
        <p:txBody>
          <a:bodyPr wrap="none" rtlCol="0">
            <a:spAutoFit/>
          </a:bodyPr>
          <a:lstStyle/>
          <a:p>
            <a:r>
              <a:rPr lang="ja-JP" altLang="en-US" sz="2400" dirty="0" smtClean="0"/>
              <a:t>少子</a:t>
            </a:r>
            <a:r>
              <a:rPr lang="ja-JP" altLang="en-US" sz="2400" dirty="0"/>
              <a:t>高齢化</a:t>
            </a:r>
            <a:r>
              <a:rPr lang="ja-JP" altLang="en-US" sz="2400" dirty="0" smtClean="0"/>
              <a:t>の</a:t>
            </a:r>
            <a:r>
              <a:rPr lang="ja-JP" altLang="en-US" sz="2400" dirty="0"/>
              <a:t>進行</a:t>
            </a:r>
            <a:endParaRPr kumimoji="1" lang="en-US" altLang="ja-JP" sz="2400" dirty="0" smtClean="0"/>
          </a:p>
        </p:txBody>
      </p:sp>
    </p:spTree>
    <p:extLst>
      <p:ext uri="{BB962C8B-B14F-4D97-AF65-F5344CB8AC3E}">
        <p14:creationId xmlns:p14="http://schemas.microsoft.com/office/powerpoint/2010/main" val="163145718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図 7"/>
          <p:cNvPicPr>
            <a:picLocks noChangeAspect="1"/>
          </p:cNvPicPr>
          <p:nvPr/>
        </p:nvPicPr>
        <p:blipFill>
          <a:blip r:embed="rId2"/>
          <a:stretch>
            <a:fillRect/>
          </a:stretch>
        </p:blipFill>
        <p:spPr>
          <a:xfrm>
            <a:off x="2730843" y="-18166"/>
            <a:ext cx="6413157" cy="6876166"/>
          </a:xfrm>
          <a:prstGeom prst="rect">
            <a:avLst/>
          </a:prstGeom>
        </p:spPr>
      </p:pic>
      <p:sp>
        <p:nvSpPr>
          <p:cNvPr id="5" name="テキスト ボックス 4"/>
          <p:cNvSpPr txBox="1"/>
          <p:nvPr/>
        </p:nvSpPr>
        <p:spPr>
          <a:xfrm>
            <a:off x="-1" y="500336"/>
            <a:ext cx="2730843" cy="1215758"/>
          </a:xfrm>
          <a:prstGeom prst="rect">
            <a:avLst/>
          </a:prstGeom>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kumimoji="1" lang="ja-JP" altLang="en-US" sz="3600" dirty="0" smtClean="0"/>
              <a:t>道の駅の</a:t>
            </a:r>
            <a:endParaRPr kumimoji="1" lang="en-US" altLang="ja-JP" sz="3600" dirty="0" smtClean="0"/>
          </a:p>
          <a:p>
            <a:r>
              <a:rPr kumimoji="1" lang="ja-JP" altLang="en-US" sz="3600" dirty="0" smtClean="0"/>
              <a:t>建設を提案</a:t>
            </a:r>
            <a:endParaRPr kumimoji="1" lang="ja-JP" altLang="en-US" sz="3600" dirty="0"/>
          </a:p>
        </p:txBody>
      </p:sp>
      <p:sp>
        <p:nvSpPr>
          <p:cNvPr id="6" name="テキスト ボックス 5"/>
          <p:cNvSpPr txBox="1"/>
          <p:nvPr/>
        </p:nvSpPr>
        <p:spPr>
          <a:xfrm>
            <a:off x="-1" y="1716094"/>
            <a:ext cx="3917093" cy="255454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kumimoji="1" lang="ja-JP" altLang="en-US" sz="3200" dirty="0" smtClean="0"/>
              <a:t>茨城県内の</a:t>
            </a:r>
            <a:endParaRPr kumimoji="1" lang="en-US" altLang="ja-JP" sz="3200" dirty="0" smtClean="0"/>
          </a:p>
          <a:p>
            <a:r>
              <a:rPr kumimoji="1" lang="ja-JP" altLang="en-US" sz="3200" dirty="0" smtClean="0"/>
              <a:t>国道６号線沿い</a:t>
            </a:r>
            <a:endParaRPr kumimoji="1" lang="en-US" altLang="ja-JP" sz="3200" dirty="0" smtClean="0"/>
          </a:p>
          <a:p>
            <a:r>
              <a:rPr lang="ja-JP" altLang="en-US" sz="3200" dirty="0"/>
              <a:t>国道</a:t>
            </a:r>
            <a:r>
              <a:rPr lang="ja-JP" altLang="en-US" sz="3200" dirty="0" smtClean="0"/>
              <a:t>１２５</a:t>
            </a:r>
            <a:r>
              <a:rPr lang="ja-JP" altLang="en-US" sz="3200" dirty="0"/>
              <a:t>号</a:t>
            </a:r>
            <a:r>
              <a:rPr lang="ja-JP" altLang="en-US" sz="3200" dirty="0" smtClean="0"/>
              <a:t>線～県道１４号線沿いに</a:t>
            </a:r>
            <a:endParaRPr lang="en-US" altLang="ja-JP" sz="3200" dirty="0" smtClean="0"/>
          </a:p>
          <a:p>
            <a:r>
              <a:rPr kumimoji="1" lang="ja-JP" altLang="en-US" sz="3200" dirty="0"/>
              <a:t>道</a:t>
            </a:r>
            <a:r>
              <a:rPr kumimoji="1" lang="ja-JP" altLang="en-US" sz="3200" dirty="0" smtClean="0"/>
              <a:t>の</a:t>
            </a:r>
            <a:r>
              <a:rPr kumimoji="1" lang="ja-JP" altLang="en-US" sz="3200" dirty="0"/>
              <a:t>駅</a:t>
            </a:r>
            <a:r>
              <a:rPr kumimoji="1" lang="ja-JP" altLang="en-US" sz="3200" dirty="0" smtClean="0"/>
              <a:t>は</a:t>
            </a:r>
            <a:r>
              <a:rPr kumimoji="1" lang="ja-JP" altLang="en-US" sz="3200" dirty="0">
                <a:solidFill>
                  <a:srgbClr val="FFFF00"/>
                </a:solidFill>
              </a:rPr>
              <a:t>０</a:t>
            </a:r>
          </a:p>
        </p:txBody>
      </p:sp>
      <p:sp>
        <p:nvSpPr>
          <p:cNvPr id="9" name="コンテンツ プレースホルダー 3"/>
          <p:cNvSpPr txBox="1">
            <a:spLocks/>
          </p:cNvSpPr>
          <p:nvPr/>
        </p:nvSpPr>
        <p:spPr>
          <a:xfrm>
            <a:off x="5634680" y="4510216"/>
            <a:ext cx="3509319" cy="2347783"/>
          </a:xfrm>
          <a:prstGeom prst="rect">
            <a:avLst/>
          </a:prstGeom>
        </p:spPr>
        <p:style>
          <a:lnRef idx="1">
            <a:schemeClr val="accent5"/>
          </a:lnRef>
          <a:fillRef idx="2">
            <a:schemeClr val="accent5"/>
          </a:fillRef>
          <a:effectRef idx="1">
            <a:schemeClr val="accent5"/>
          </a:effectRef>
          <a:fontRef idx="minor">
            <a:schemeClr val="dk1"/>
          </a:fontRef>
        </p:style>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b="1" dirty="0" smtClean="0"/>
              <a:t>波及予想効果</a:t>
            </a:r>
            <a:endParaRPr lang="en-US" altLang="ja-JP" sz="2000" b="1" dirty="0" smtClean="0"/>
          </a:p>
          <a:p>
            <a:r>
              <a:rPr lang="ja-JP" altLang="en-US" sz="2000" b="1" dirty="0" smtClean="0"/>
              <a:t>通過交通客・観光客の増加</a:t>
            </a:r>
            <a:endParaRPr lang="en-US" altLang="ja-JP" sz="2000" b="1" dirty="0" smtClean="0"/>
          </a:p>
          <a:p>
            <a:r>
              <a:rPr lang="ja-JP" altLang="en-US" sz="2000" b="1" dirty="0" smtClean="0"/>
              <a:t>経済効果</a:t>
            </a:r>
            <a:endParaRPr lang="en-US" altLang="ja-JP" sz="2000" b="1" dirty="0" smtClean="0"/>
          </a:p>
          <a:p>
            <a:r>
              <a:rPr lang="ja-JP" altLang="en-US" sz="2000" b="1" dirty="0" smtClean="0"/>
              <a:t>雇用の創出</a:t>
            </a:r>
            <a:endParaRPr lang="en-US" altLang="ja-JP" sz="2000" b="1" dirty="0" smtClean="0"/>
          </a:p>
          <a:p>
            <a:r>
              <a:rPr lang="ja-JP" altLang="en-US" sz="2000" b="1" dirty="0" smtClean="0"/>
              <a:t>地産地消</a:t>
            </a:r>
            <a:endParaRPr lang="en-US" altLang="ja-JP" sz="2000" b="1" dirty="0" smtClean="0"/>
          </a:p>
          <a:p>
            <a:r>
              <a:rPr lang="ja-JP" altLang="en-US" sz="2000" b="1" dirty="0" smtClean="0"/>
              <a:t>コミュニティ形成の助成</a:t>
            </a:r>
            <a:endParaRPr lang="en-US" altLang="ja-JP" sz="2000" b="1" dirty="0" smtClean="0"/>
          </a:p>
          <a:p>
            <a:pPr marL="0" indent="0">
              <a:buFont typeface="Arial" panose="020B0604020202020204" pitchFamily="34" charset="0"/>
              <a:buNone/>
            </a:pPr>
            <a:endParaRPr lang="ja-JP" altLang="en-US" dirty="0"/>
          </a:p>
        </p:txBody>
      </p:sp>
    </p:spTree>
    <p:extLst>
      <p:ext uri="{BB962C8B-B14F-4D97-AF65-F5344CB8AC3E}">
        <p14:creationId xmlns:p14="http://schemas.microsoft.com/office/powerpoint/2010/main" val="1565445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10"/>
          <p:cNvSpPr>
            <a:spLocks noGrp="1"/>
          </p:cNvSpPr>
          <p:nvPr>
            <p:ph type="title"/>
          </p:nvPr>
        </p:nvSpPr>
        <p:spPr>
          <a:xfrm>
            <a:off x="628650" y="285717"/>
            <a:ext cx="7886700" cy="1325563"/>
          </a:xfrm>
        </p:spPr>
        <p:txBody>
          <a:bodyPr>
            <a:normAutofit/>
          </a:bodyPr>
          <a:lstStyle/>
          <a:p>
            <a:pPr algn="ctr"/>
            <a:r>
              <a:rPr kumimoji="1" lang="ja-JP" altLang="en-US" sz="3200" b="1" dirty="0" smtClean="0"/>
              <a:t>人口分析</a:t>
            </a:r>
            <a:endParaRPr kumimoji="1" lang="ja-JP" altLang="en-US" sz="3200" b="1" dirty="0"/>
          </a:p>
        </p:txBody>
      </p:sp>
      <p:sp>
        <p:nvSpPr>
          <p:cNvPr id="2" name="コンテンツ プレースホルダー 1"/>
          <p:cNvSpPr>
            <a:spLocks noGrp="1"/>
          </p:cNvSpPr>
          <p:nvPr>
            <p:ph sz="half" idx="1"/>
          </p:nvPr>
        </p:nvSpPr>
        <p:spPr>
          <a:xfrm>
            <a:off x="82397" y="1314776"/>
            <a:ext cx="4365994" cy="350865"/>
          </a:xfrm>
        </p:spPr>
        <p:txBody>
          <a:bodyPr>
            <a:normAutofit fontScale="85000" lnSpcReduction="20000"/>
          </a:bodyPr>
          <a:lstStyle/>
          <a:p>
            <a:pPr>
              <a:buClr>
                <a:schemeClr val="accent3"/>
              </a:buClr>
              <a:buFont typeface="Wingdings" panose="05000000000000000000" pitchFamily="2" charset="2"/>
              <a:buChar char="n"/>
            </a:pPr>
            <a:r>
              <a:rPr kumimoji="1" lang="ja-JP" altLang="en-US" dirty="0" smtClean="0"/>
              <a:t>人口推計：コーホート要因法</a:t>
            </a:r>
            <a:endParaRPr kumimoji="1" lang="ja-JP" altLang="en-US" dirty="0"/>
          </a:p>
        </p:txBody>
      </p:sp>
      <p:sp>
        <p:nvSpPr>
          <p:cNvPr id="3" name="コンテンツ プレースホルダー 2"/>
          <p:cNvSpPr>
            <a:spLocks noGrp="1"/>
          </p:cNvSpPr>
          <p:nvPr>
            <p:ph sz="half" idx="2"/>
          </p:nvPr>
        </p:nvSpPr>
        <p:spPr>
          <a:xfrm>
            <a:off x="5028539" y="1323284"/>
            <a:ext cx="3886200" cy="354049"/>
          </a:xfrm>
        </p:spPr>
        <p:txBody>
          <a:bodyPr>
            <a:normAutofit fontScale="85000" lnSpcReduction="20000"/>
          </a:bodyPr>
          <a:lstStyle/>
          <a:p>
            <a:pPr>
              <a:buClr>
                <a:schemeClr val="accent3"/>
              </a:buClr>
              <a:buFont typeface="Wingdings" panose="05000000000000000000" pitchFamily="2" charset="2"/>
              <a:buChar char="n"/>
            </a:pPr>
            <a:r>
              <a:rPr kumimoji="1" lang="ja-JP" altLang="en-US" dirty="0" smtClean="0"/>
              <a:t>人口ピラミッド（推計）</a:t>
            </a:r>
            <a:endParaRPr kumimoji="1" lang="ja-JP" altLang="en-US" dirty="0"/>
          </a:p>
        </p:txBody>
      </p:sp>
      <p:sp>
        <p:nvSpPr>
          <p:cNvPr id="5" name="コンテンツ プレースホルダー 4"/>
          <p:cNvSpPr>
            <a:spLocks noGrp="1"/>
          </p:cNvSpPr>
          <p:nvPr>
            <p:ph sz="half" idx="4294967295"/>
          </p:nvPr>
        </p:nvSpPr>
        <p:spPr>
          <a:xfrm>
            <a:off x="4763" y="5082396"/>
            <a:ext cx="9139237" cy="1036130"/>
          </a:xfrm>
        </p:spPr>
        <p:txBody>
          <a:bodyPr>
            <a:normAutofit fontScale="85000" lnSpcReduction="20000"/>
          </a:bodyPr>
          <a:lstStyle/>
          <a:p>
            <a:pPr>
              <a:buClr>
                <a:schemeClr val="accent3"/>
              </a:buClr>
              <a:buFont typeface="Wingdings" panose="05000000000000000000" pitchFamily="2" charset="2"/>
              <a:buChar char="n"/>
            </a:pPr>
            <a:r>
              <a:rPr lang="ja-JP" altLang="en-US" sz="2400" dirty="0" smtClean="0"/>
              <a:t>人口は</a:t>
            </a:r>
            <a:r>
              <a:rPr kumimoji="1" lang="en-US" altLang="ja-JP" sz="2400" dirty="0" smtClean="0"/>
              <a:t>12</a:t>
            </a:r>
            <a:r>
              <a:rPr kumimoji="1" lang="ja-JP" altLang="en-US" sz="2400" dirty="0" smtClean="0"/>
              <a:t>万人を下回り、生産年齢人口（</a:t>
            </a:r>
            <a:r>
              <a:rPr kumimoji="1" lang="en-US" altLang="ja-JP" sz="2400" dirty="0" smtClean="0"/>
              <a:t>15</a:t>
            </a:r>
            <a:r>
              <a:rPr lang="ja-JP" altLang="en-US" sz="2400" dirty="0" smtClean="0"/>
              <a:t>～</a:t>
            </a:r>
            <a:r>
              <a:rPr lang="en-US" altLang="ja-JP" sz="2400" dirty="0" smtClean="0"/>
              <a:t>64</a:t>
            </a:r>
            <a:r>
              <a:rPr lang="ja-JP" altLang="en-US" sz="2400" dirty="0" smtClean="0"/>
              <a:t>歳</a:t>
            </a:r>
            <a:r>
              <a:rPr kumimoji="1" lang="ja-JP" altLang="en-US" sz="2400" dirty="0" smtClean="0"/>
              <a:t>）も減少</a:t>
            </a:r>
            <a:endParaRPr kumimoji="1" lang="en-US" altLang="ja-JP" sz="2400" dirty="0" smtClean="0"/>
          </a:p>
          <a:p>
            <a:pPr>
              <a:buClr>
                <a:schemeClr val="accent3"/>
              </a:buClr>
              <a:buFont typeface="Wingdings" panose="05000000000000000000" pitchFamily="2" charset="2"/>
              <a:buChar char="n"/>
            </a:pPr>
            <a:r>
              <a:rPr lang="ja-JP" altLang="en-US" sz="2400" dirty="0" smtClean="0"/>
              <a:t>一方で、高齢化率は</a:t>
            </a:r>
            <a:r>
              <a:rPr lang="en-US" altLang="ja-JP" sz="2400" dirty="0" smtClean="0"/>
              <a:t>40%</a:t>
            </a:r>
            <a:r>
              <a:rPr lang="ja-JP" altLang="en-US" sz="2400" dirty="0" smtClean="0"/>
              <a:t>に迫る勢い</a:t>
            </a:r>
            <a:endParaRPr lang="en-US" altLang="ja-JP" sz="2400" dirty="0"/>
          </a:p>
        </p:txBody>
      </p:sp>
      <p:graphicFrame>
        <p:nvGraphicFramePr>
          <p:cNvPr id="10" name="グラフ 9"/>
          <p:cNvGraphicFramePr>
            <a:graphicFrameLocks/>
          </p:cNvGraphicFramePr>
          <p:nvPr>
            <p:extLst>
              <p:ext uri="{D42A27DB-BD31-4B8C-83A1-F6EECF244321}">
                <p14:modId xmlns:p14="http://schemas.microsoft.com/office/powerpoint/2010/main" val="915691558"/>
              </p:ext>
            </p:extLst>
          </p:nvPr>
        </p:nvGraphicFramePr>
        <p:xfrm>
          <a:off x="4758041" y="1759608"/>
          <a:ext cx="4284442" cy="340202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図表 14"/>
          <p:cNvGraphicFramePr/>
          <p:nvPr>
            <p:extLst>
              <p:ext uri="{D42A27DB-BD31-4B8C-83A1-F6EECF244321}">
                <p14:modId xmlns:p14="http://schemas.microsoft.com/office/powerpoint/2010/main" val="3876922365"/>
              </p:ext>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6" name="図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nvGrpSpPr>
          <p:cNvPr id="4" name="グループ化 3"/>
          <p:cNvGrpSpPr/>
          <p:nvPr/>
        </p:nvGrpSpPr>
        <p:grpSpPr>
          <a:xfrm>
            <a:off x="0" y="1620719"/>
            <a:ext cx="4683642" cy="3465399"/>
            <a:chOff x="0" y="1620719"/>
            <a:chExt cx="4683642" cy="3465399"/>
          </a:xfrm>
        </p:grpSpPr>
        <p:graphicFrame>
          <p:nvGraphicFramePr>
            <p:cNvPr id="6" name="グラフ 5"/>
            <p:cNvGraphicFramePr>
              <a:graphicFrameLocks/>
            </p:cNvGraphicFramePr>
            <p:nvPr>
              <p:extLst>
                <p:ext uri="{D42A27DB-BD31-4B8C-83A1-F6EECF244321}">
                  <p14:modId xmlns:p14="http://schemas.microsoft.com/office/powerpoint/2010/main" val="2215868156"/>
                </p:ext>
              </p:extLst>
            </p:nvPr>
          </p:nvGraphicFramePr>
          <p:xfrm>
            <a:off x="0" y="1620719"/>
            <a:ext cx="4683642" cy="3465399"/>
          </p:xfrm>
          <a:graphic>
            <a:graphicData uri="http://schemas.openxmlformats.org/drawingml/2006/chart">
              <c:chart xmlns:c="http://schemas.openxmlformats.org/drawingml/2006/chart" xmlns:r="http://schemas.openxmlformats.org/officeDocument/2006/relationships" r:id="rId9"/>
            </a:graphicData>
          </a:graphic>
        </p:graphicFrame>
        <p:sp>
          <p:nvSpPr>
            <p:cNvPr id="19" name="正方形/長方形 18"/>
            <p:cNvSpPr/>
            <p:nvPr/>
          </p:nvSpPr>
          <p:spPr>
            <a:xfrm>
              <a:off x="2849506" y="3413617"/>
              <a:ext cx="999460" cy="287079"/>
            </a:xfrm>
            <a:prstGeom prst="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600" dirty="0" smtClean="0">
                  <a:solidFill>
                    <a:schemeClr val="tx1"/>
                  </a:solidFill>
                </a:rPr>
                <a:t>75</a:t>
              </a:r>
              <a:r>
                <a:rPr lang="ja-JP" altLang="en-US" sz="1600" dirty="0" smtClean="0">
                  <a:solidFill>
                    <a:schemeClr val="tx1"/>
                  </a:solidFill>
                </a:rPr>
                <a:t>歳以上</a:t>
              </a:r>
              <a:endParaRPr lang="ja-JP" sz="1600" dirty="0">
                <a:solidFill>
                  <a:schemeClr val="tx1"/>
                </a:solidFill>
              </a:endParaRPr>
            </a:p>
          </p:txBody>
        </p:sp>
        <p:sp>
          <p:nvSpPr>
            <p:cNvPr id="26" name="正方形/長方形 25"/>
            <p:cNvSpPr/>
            <p:nvPr/>
          </p:nvSpPr>
          <p:spPr>
            <a:xfrm>
              <a:off x="2207729" y="3998450"/>
              <a:ext cx="999460" cy="287079"/>
            </a:xfrm>
            <a:prstGeom prst="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600" dirty="0" smtClean="0">
                  <a:solidFill>
                    <a:schemeClr val="tx1"/>
                  </a:solidFill>
                </a:rPr>
                <a:t>0</a:t>
              </a:r>
              <a:r>
                <a:rPr lang="ja-JP" altLang="en-US" sz="1600" dirty="0" smtClean="0">
                  <a:solidFill>
                    <a:schemeClr val="tx1"/>
                  </a:solidFill>
                </a:rPr>
                <a:t>～</a:t>
              </a:r>
              <a:r>
                <a:rPr lang="en-US" altLang="ja-JP" sz="1600" dirty="0" smtClean="0">
                  <a:solidFill>
                    <a:schemeClr val="tx1"/>
                  </a:solidFill>
                </a:rPr>
                <a:t>14</a:t>
              </a:r>
              <a:r>
                <a:rPr lang="ja-JP" altLang="en-US" sz="1600" dirty="0" smtClean="0">
                  <a:solidFill>
                    <a:schemeClr val="tx1"/>
                  </a:solidFill>
                </a:rPr>
                <a:t>歳</a:t>
              </a:r>
              <a:endParaRPr lang="ja-JP" sz="1600" dirty="0">
                <a:solidFill>
                  <a:schemeClr val="tx1"/>
                </a:solidFill>
              </a:endParaRPr>
            </a:p>
          </p:txBody>
        </p:sp>
        <p:sp>
          <p:nvSpPr>
            <p:cNvPr id="36" name="正方形/長方形 35"/>
            <p:cNvSpPr/>
            <p:nvPr/>
          </p:nvSpPr>
          <p:spPr>
            <a:xfrm>
              <a:off x="2843860" y="2031918"/>
              <a:ext cx="1005106" cy="287079"/>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600" dirty="0" smtClean="0">
                  <a:solidFill>
                    <a:schemeClr val="tx1"/>
                  </a:solidFill>
                </a:rPr>
                <a:t>15</a:t>
              </a:r>
              <a:r>
                <a:rPr lang="ja-JP" altLang="en-US" sz="1600" dirty="0" smtClean="0">
                  <a:solidFill>
                    <a:schemeClr val="tx1"/>
                  </a:solidFill>
                </a:rPr>
                <a:t>～</a:t>
              </a:r>
              <a:r>
                <a:rPr lang="en-US" altLang="ja-JP" sz="1600" dirty="0" smtClean="0">
                  <a:solidFill>
                    <a:schemeClr val="tx1"/>
                  </a:solidFill>
                </a:rPr>
                <a:t>64</a:t>
              </a:r>
              <a:r>
                <a:rPr lang="ja-JP" altLang="en-US" sz="1600" dirty="0" smtClean="0">
                  <a:solidFill>
                    <a:schemeClr val="tx1"/>
                  </a:solidFill>
                </a:rPr>
                <a:t>歳</a:t>
              </a:r>
              <a:endParaRPr lang="ja-JP" sz="1600" dirty="0">
                <a:solidFill>
                  <a:schemeClr val="tx1"/>
                </a:solidFill>
              </a:endParaRPr>
            </a:p>
          </p:txBody>
        </p:sp>
      </p:grpSp>
      <p:pic>
        <p:nvPicPr>
          <p:cNvPr id="43" name="図 42"/>
          <p:cNvPicPr>
            <a:picLocks noChangeAspect="1"/>
          </p:cNvPicPr>
          <p:nvPr/>
        </p:nvPicPr>
        <p:blipFill rotWithShape="1">
          <a:blip r:embed="rId10" cstate="print">
            <a:extLst>
              <a:ext uri="{28A0092B-C50C-407E-A947-70E740481C1C}">
                <a14:useLocalDpi xmlns:a14="http://schemas.microsoft.com/office/drawing/2010/main" val="0"/>
              </a:ext>
            </a:extLst>
          </a:blip>
          <a:srcRect t="78078" b="3784"/>
          <a:stretch/>
        </p:blipFill>
        <p:spPr>
          <a:xfrm>
            <a:off x="0" y="6474940"/>
            <a:ext cx="9144000" cy="383059"/>
          </a:xfrm>
          <a:prstGeom prst="rect">
            <a:avLst/>
          </a:prstGeom>
        </p:spPr>
      </p:pic>
      <p:sp>
        <p:nvSpPr>
          <p:cNvPr id="44" name="テキスト ボックス 43"/>
          <p:cNvSpPr txBox="1"/>
          <p:nvPr/>
        </p:nvSpPr>
        <p:spPr>
          <a:xfrm>
            <a:off x="81011" y="1464390"/>
            <a:ext cx="473206" cy="307777"/>
          </a:xfrm>
          <a:prstGeom prst="rect">
            <a:avLst/>
          </a:prstGeom>
          <a:noFill/>
        </p:spPr>
        <p:txBody>
          <a:bodyPr wrap="none" rtlCol="0">
            <a:spAutoFit/>
          </a:bodyPr>
          <a:lstStyle/>
          <a:p>
            <a:r>
              <a:rPr kumimoji="1" lang="en-US" altLang="ja-JP" sz="1400" dirty="0" smtClean="0"/>
              <a:t>(</a:t>
            </a:r>
            <a:r>
              <a:rPr kumimoji="1" lang="ja-JP" altLang="en-US" sz="1400" dirty="0" smtClean="0"/>
              <a:t>人</a:t>
            </a:r>
            <a:r>
              <a:rPr kumimoji="1" lang="en-US" altLang="ja-JP" sz="1400" dirty="0" smtClean="0"/>
              <a:t>)</a:t>
            </a:r>
            <a:endParaRPr kumimoji="1" lang="ja-JP" altLang="en-US" sz="1400" dirty="0"/>
          </a:p>
        </p:txBody>
      </p:sp>
      <p:sp>
        <p:nvSpPr>
          <p:cNvPr id="45" name="テキスト ボックス 44"/>
          <p:cNvSpPr txBox="1"/>
          <p:nvPr/>
        </p:nvSpPr>
        <p:spPr>
          <a:xfrm>
            <a:off x="4758041" y="1594921"/>
            <a:ext cx="473206" cy="307777"/>
          </a:xfrm>
          <a:prstGeom prst="rect">
            <a:avLst/>
          </a:prstGeom>
          <a:noFill/>
        </p:spPr>
        <p:txBody>
          <a:bodyPr wrap="none" rtlCol="0">
            <a:spAutoFit/>
          </a:bodyPr>
          <a:lstStyle/>
          <a:p>
            <a:r>
              <a:rPr kumimoji="1" lang="en-US" altLang="ja-JP" sz="1400" dirty="0" smtClean="0"/>
              <a:t>(</a:t>
            </a:r>
            <a:r>
              <a:rPr lang="ja-JP" altLang="en-US" sz="1400" dirty="0"/>
              <a:t>歳</a:t>
            </a:r>
            <a:r>
              <a:rPr kumimoji="1" lang="en-US" altLang="ja-JP" sz="1400" dirty="0" smtClean="0"/>
              <a:t>)</a:t>
            </a:r>
            <a:endParaRPr kumimoji="1" lang="ja-JP" altLang="en-US" sz="1400" dirty="0"/>
          </a:p>
        </p:txBody>
      </p:sp>
      <p:sp>
        <p:nvSpPr>
          <p:cNvPr id="47" name="フレーム 46"/>
          <p:cNvSpPr/>
          <p:nvPr/>
        </p:nvSpPr>
        <p:spPr>
          <a:xfrm>
            <a:off x="765544" y="5762127"/>
            <a:ext cx="8207013" cy="484470"/>
          </a:xfrm>
          <a:prstGeom prst="frame">
            <a:avLst>
              <a:gd name="adj1" fmla="val 11161"/>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8" name="テキスト ボックス 47"/>
          <p:cNvSpPr txBox="1"/>
          <p:nvPr/>
        </p:nvSpPr>
        <p:spPr>
          <a:xfrm>
            <a:off x="823361" y="5813028"/>
            <a:ext cx="8091378" cy="400110"/>
          </a:xfrm>
          <a:prstGeom prst="rect">
            <a:avLst/>
          </a:prstGeom>
          <a:noFill/>
        </p:spPr>
        <p:txBody>
          <a:bodyPr wrap="square" rtlCol="0">
            <a:spAutoFit/>
          </a:bodyPr>
          <a:lstStyle/>
          <a:p>
            <a:pPr algn="ctr"/>
            <a:r>
              <a:rPr kumimoji="1" lang="ja-JP" altLang="en-US" sz="2000" b="1" dirty="0" smtClean="0"/>
              <a:t>適正な将来人口フレーム</a:t>
            </a:r>
            <a:r>
              <a:rPr lang="ja-JP" altLang="en-US" sz="2000" b="1" dirty="0" smtClean="0"/>
              <a:t>を基に</a:t>
            </a:r>
            <a:r>
              <a:rPr kumimoji="1" lang="ja-JP" altLang="en-US" sz="2000" b="1" dirty="0" smtClean="0"/>
              <a:t>、計画を実行していくことが必要</a:t>
            </a:r>
            <a:endParaRPr kumimoji="1" lang="ja-JP" altLang="en-US" sz="2000" b="1" dirty="0"/>
          </a:p>
        </p:txBody>
      </p:sp>
    </p:spTree>
    <p:extLst>
      <p:ext uri="{BB962C8B-B14F-4D97-AF65-F5344CB8AC3E}">
        <p14:creationId xmlns:p14="http://schemas.microsoft.com/office/powerpoint/2010/main" val="8131467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p:cNvSpPr>
            <a:spLocks noGrp="1"/>
          </p:cNvSpPr>
          <p:nvPr>
            <p:ph type="title"/>
          </p:nvPr>
        </p:nvSpPr>
        <p:spPr>
          <a:xfrm>
            <a:off x="628650" y="365126"/>
            <a:ext cx="7886700" cy="1325563"/>
          </a:xfrm>
        </p:spPr>
        <p:txBody>
          <a:bodyPr>
            <a:normAutofit/>
          </a:bodyPr>
          <a:lstStyle/>
          <a:p>
            <a:pPr algn="ctr"/>
            <a:r>
              <a:rPr kumimoji="1" lang="ja-JP" altLang="en-US" sz="3200" b="1" dirty="0" smtClean="0"/>
              <a:t>人口フレームの設定</a:t>
            </a:r>
            <a:endParaRPr kumimoji="1" lang="ja-JP" altLang="en-US" sz="3200" b="1" dirty="0"/>
          </a:p>
        </p:txBody>
      </p:sp>
      <p:sp>
        <p:nvSpPr>
          <p:cNvPr id="3" name="コンテンツ プレースホルダー 2"/>
          <p:cNvSpPr>
            <a:spLocks noGrp="1"/>
          </p:cNvSpPr>
          <p:nvPr>
            <p:ph idx="1"/>
          </p:nvPr>
        </p:nvSpPr>
        <p:spPr>
          <a:xfrm>
            <a:off x="628650" y="1350335"/>
            <a:ext cx="7886700" cy="4826628"/>
          </a:xfrm>
        </p:spPr>
        <p:txBody>
          <a:bodyPr/>
          <a:lstStyle/>
          <a:p>
            <a:pPr>
              <a:buClr>
                <a:schemeClr val="accent3"/>
              </a:buClr>
              <a:buFont typeface="Wingdings" panose="05000000000000000000" pitchFamily="2" charset="2"/>
              <a:buChar char="n"/>
            </a:pPr>
            <a:r>
              <a:rPr lang="en-US" altLang="ja-JP" sz="2400" dirty="0" smtClean="0">
                <a:latin typeface="+mn-ea"/>
              </a:rPr>
              <a:t>2015</a:t>
            </a:r>
            <a:r>
              <a:rPr lang="ja-JP" altLang="en-US" sz="2400" dirty="0" smtClean="0">
                <a:latin typeface="+mn-ea"/>
              </a:rPr>
              <a:t>年～</a:t>
            </a:r>
            <a:r>
              <a:rPr kumimoji="1" lang="en-US" altLang="ja-JP" sz="2400" dirty="0" smtClean="0">
                <a:latin typeface="+mn-ea"/>
              </a:rPr>
              <a:t>2035</a:t>
            </a:r>
            <a:r>
              <a:rPr kumimoji="1" lang="ja-JP" altLang="en-US" sz="2400" dirty="0" smtClean="0">
                <a:latin typeface="+mn-ea"/>
              </a:rPr>
              <a:t>年の</a:t>
            </a:r>
            <a:r>
              <a:rPr kumimoji="1" lang="en-US" altLang="ja-JP" sz="2400" dirty="0" smtClean="0">
                <a:solidFill>
                  <a:schemeClr val="accent1"/>
                </a:solidFill>
                <a:latin typeface="+mn-ea"/>
              </a:rPr>
              <a:t>20</a:t>
            </a:r>
            <a:r>
              <a:rPr kumimoji="1" lang="ja-JP" altLang="en-US" sz="2400" dirty="0" smtClean="0">
                <a:solidFill>
                  <a:schemeClr val="accent1"/>
                </a:solidFill>
                <a:latin typeface="+mn-ea"/>
              </a:rPr>
              <a:t>年間</a:t>
            </a:r>
            <a:r>
              <a:rPr kumimoji="1" lang="ja-JP" altLang="en-US" sz="2400" dirty="0" smtClean="0">
                <a:latin typeface="+mn-ea"/>
              </a:rPr>
              <a:t>を計画期間として設定</a:t>
            </a:r>
            <a:endParaRPr lang="en-US" altLang="ja-JP" sz="2400" dirty="0">
              <a:latin typeface="+mn-ea"/>
            </a:endParaRPr>
          </a:p>
          <a:p>
            <a:pPr>
              <a:buClr>
                <a:schemeClr val="accent3"/>
              </a:buClr>
              <a:buFont typeface="Wingdings" panose="05000000000000000000" pitchFamily="2" charset="2"/>
              <a:buChar char="n"/>
            </a:pPr>
            <a:r>
              <a:rPr kumimoji="1" lang="ja-JP" altLang="en-US" sz="2400" dirty="0" smtClean="0">
                <a:latin typeface="+mn-ea"/>
              </a:rPr>
              <a:t>計画人口は</a:t>
            </a:r>
            <a:r>
              <a:rPr kumimoji="1" lang="en-US" altLang="ja-JP" sz="2400" dirty="0" smtClean="0">
                <a:solidFill>
                  <a:schemeClr val="accent1"/>
                </a:solidFill>
                <a:latin typeface="+mn-ea"/>
              </a:rPr>
              <a:t>13</a:t>
            </a:r>
            <a:r>
              <a:rPr kumimoji="1" lang="ja-JP" altLang="en-US" sz="2400" dirty="0" smtClean="0">
                <a:solidFill>
                  <a:schemeClr val="accent1"/>
                </a:solidFill>
                <a:latin typeface="+mn-ea"/>
              </a:rPr>
              <a:t>万人</a:t>
            </a:r>
            <a:r>
              <a:rPr kumimoji="1" lang="ja-JP" altLang="en-US" sz="2400" dirty="0" smtClean="0">
                <a:latin typeface="+mn-ea"/>
              </a:rPr>
              <a:t>に設定</a:t>
            </a:r>
            <a:endParaRPr kumimoji="1" lang="en-US" altLang="ja-JP" sz="2400" dirty="0" smtClean="0">
              <a:latin typeface="+mn-ea"/>
            </a:endParaRPr>
          </a:p>
          <a:p>
            <a:pPr lvl="1"/>
            <a:endParaRPr kumimoji="1" lang="en-US" altLang="ja-JP" dirty="0" smtClean="0">
              <a:solidFill>
                <a:schemeClr val="accent1"/>
              </a:solidFill>
            </a:endParaRPr>
          </a:p>
        </p:txBody>
      </p:sp>
      <p:graphicFrame>
        <p:nvGraphicFramePr>
          <p:cNvPr id="5" name="グラフ 4"/>
          <p:cNvGraphicFramePr>
            <a:graphicFrameLocks/>
          </p:cNvGraphicFramePr>
          <p:nvPr>
            <p:extLst>
              <p:ext uri="{D42A27DB-BD31-4B8C-83A1-F6EECF244321}">
                <p14:modId xmlns:p14="http://schemas.microsoft.com/office/powerpoint/2010/main" val="1961582124"/>
              </p:ext>
            </p:extLst>
          </p:nvPr>
        </p:nvGraphicFramePr>
        <p:xfrm>
          <a:off x="285402" y="2264736"/>
          <a:ext cx="4795838" cy="4179038"/>
        </p:xfrm>
        <a:graphic>
          <a:graphicData uri="http://schemas.openxmlformats.org/drawingml/2006/chart">
            <c:chart xmlns:c="http://schemas.openxmlformats.org/drawingml/2006/chart" xmlns:r="http://schemas.openxmlformats.org/officeDocument/2006/relationships" r:id="rId2"/>
          </a:graphicData>
        </a:graphic>
      </p:graphicFrame>
      <p:sp>
        <p:nvSpPr>
          <p:cNvPr id="2" name="テキスト ボックス 1"/>
          <p:cNvSpPr txBox="1"/>
          <p:nvPr/>
        </p:nvSpPr>
        <p:spPr>
          <a:xfrm>
            <a:off x="5102526" y="3728685"/>
            <a:ext cx="3838074" cy="830997"/>
          </a:xfrm>
          <a:prstGeom prst="rect">
            <a:avLst/>
          </a:prstGeom>
          <a:noFill/>
        </p:spPr>
        <p:txBody>
          <a:bodyPr wrap="square" rtlCol="0">
            <a:spAutoFit/>
          </a:bodyPr>
          <a:lstStyle/>
          <a:p>
            <a:pPr marL="342900" indent="-342900">
              <a:buClr>
                <a:schemeClr val="accent3"/>
              </a:buClr>
              <a:buFont typeface="Wingdings" panose="05000000000000000000" pitchFamily="2" charset="2"/>
              <a:buChar char="n"/>
            </a:pPr>
            <a:r>
              <a:rPr kumimoji="1" lang="ja-JP" altLang="en-US" sz="2400" dirty="0" smtClean="0">
                <a:latin typeface="HGPｺﾞｼｯｸE" panose="020B0900000000000000" pitchFamily="50" charset="-128"/>
                <a:ea typeface="HGPｺﾞｼｯｸE" panose="020B0900000000000000" pitchFamily="50" charset="-128"/>
              </a:rPr>
              <a:t>流入人口の</a:t>
            </a:r>
            <a:r>
              <a:rPr kumimoji="1" lang="ja-JP" altLang="en-US" sz="2400" dirty="0" smtClean="0">
                <a:solidFill>
                  <a:schemeClr val="accent1"/>
                </a:solidFill>
                <a:latin typeface="HGPｺﾞｼｯｸE" panose="020B0900000000000000" pitchFamily="50" charset="-128"/>
                <a:ea typeface="HGPｺﾞｼｯｸE" panose="020B0900000000000000" pitchFamily="50" charset="-128"/>
              </a:rPr>
              <a:t>逓増</a:t>
            </a:r>
            <a:endParaRPr kumimoji="1" lang="en-US" altLang="ja-JP" sz="2400" dirty="0" smtClean="0">
              <a:solidFill>
                <a:schemeClr val="accent1"/>
              </a:solidFill>
              <a:latin typeface="HGPｺﾞｼｯｸE" panose="020B0900000000000000" pitchFamily="50" charset="-128"/>
              <a:ea typeface="HGPｺﾞｼｯｸE" panose="020B0900000000000000" pitchFamily="50" charset="-128"/>
            </a:endParaRPr>
          </a:p>
          <a:p>
            <a:pPr marL="342900" indent="-342900">
              <a:buClr>
                <a:schemeClr val="accent3"/>
              </a:buClr>
              <a:buFont typeface="Wingdings" panose="05000000000000000000" pitchFamily="2" charset="2"/>
              <a:buChar char="n"/>
            </a:pPr>
            <a:r>
              <a:rPr kumimoji="1" lang="ja-JP" altLang="en-US" sz="2400" dirty="0" smtClean="0">
                <a:latin typeface="HGPｺﾞｼｯｸE" panose="020B0900000000000000" pitchFamily="50" charset="-128"/>
                <a:ea typeface="HGPｺﾞｼｯｸE" panose="020B0900000000000000" pitchFamily="50" charset="-128"/>
              </a:rPr>
              <a:t>流出人口の</a:t>
            </a:r>
            <a:r>
              <a:rPr kumimoji="1" lang="ja-JP" altLang="en-US" sz="2400" dirty="0" smtClean="0">
                <a:solidFill>
                  <a:schemeClr val="accent1"/>
                </a:solidFill>
                <a:latin typeface="HGPｺﾞｼｯｸE" panose="020B0900000000000000" pitchFamily="50" charset="-128"/>
                <a:ea typeface="HGPｺﾞｼｯｸE" panose="020B0900000000000000" pitchFamily="50" charset="-128"/>
              </a:rPr>
              <a:t>逓減</a:t>
            </a:r>
            <a:endParaRPr kumimoji="1" lang="en-US" altLang="ja-JP" sz="2400" dirty="0" smtClean="0">
              <a:solidFill>
                <a:schemeClr val="accent1"/>
              </a:solidFill>
              <a:latin typeface="HGPｺﾞｼｯｸE" panose="020B0900000000000000" pitchFamily="50" charset="-128"/>
              <a:ea typeface="HGPｺﾞｼｯｸE" panose="020B0900000000000000" pitchFamily="50" charset="-128"/>
            </a:endParaRPr>
          </a:p>
        </p:txBody>
      </p:sp>
      <p:sp>
        <p:nvSpPr>
          <p:cNvPr id="6" name="テキスト ボックス 5"/>
          <p:cNvSpPr txBox="1"/>
          <p:nvPr/>
        </p:nvSpPr>
        <p:spPr>
          <a:xfrm>
            <a:off x="5052144" y="2857474"/>
            <a:ext cx="4054642" cy="461665"/>
          </a:xfrm>
          <a:prstGeom prst="rect">
            <a:avLst/>
          </a:prstGeom>
          <a:noFill/>
        </p:spPr>
        <p:txBody>
          <a:bodyPr wrap="square" rtlCol="0">
            <a:spAutoFit/>
          </a:bodyPr>
          <a:lstStyle/>
          <a:p>
            <a:r>
              <a:rPr kumimoji="1" lang="ja-JP" altLang="en-US" sz="2400" b="1" spc="-200" dirty="0" smtClean="0">
                <a:latin typeface="+mn-ea"/>
              </a:rPr>
              <a:t>人口フレーム達成のために</a:t>
            </a:r>
            <a:r>
              <a:rPr kumimoji="1" lang="en-US" altLang="ja-JP" sz="2400" b="1" spc="-200" dirty="0" smtClean="0">
                <a:latin typeface="+mn-ea"/>
              </a:rPr>
              <a:t>……</a:t>
            </a:r>
            <a:endParaRPr kumimoji="1" lang="ja-JP" altLang="en-US" sz="2400" b="1" spc="-200" dirty="0">
              <a:latin typeface="+mn-ea"/>
            </a:endParaRPr>
          </a:p>
        </p:txBody>
      </p:sp>
      <p:sp>
        <p:nvSpPr>
          <p:cNvPr id="7" name="下矢印 6"/>
          <p:cNvSpPr/>
          <p:nvPr/>
        </p:nvSpPr>
        <p:spPr>
          <a:xfrm>
            <a:off x="6809315" y="4769447"/>
            <a:ext cx="388928" cy="286483"/>
          </a:xfrm>
          <a:prstGeom prst="downArrow">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図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nvGrpSpPr>
          <p:cNvPr id="18" name="グループ化 17"/>
          <p:cNvGrpSpPr/>
          <p:nvPr/>
        </p:nvGrpSpPr>
        <p:grpSpPr>
          <a:xfrm>
            <a:off x="-1" y="0"/>
            <a:ext cx="9144001" cy="704850"/>
            <a:chOff x="-1" y="0"/>
            <a:chExt cx="9144001" cy="704850"/>
          </a:xfrm>
        </p:grpSpPr>
        <p:graphicFrame>
          <p:nvGraphicFramePr>
            <p:cNvPr id="19" name="図表 18"/>
            <p:cNvGraphicFramePr/>
            <p:nvPr>
              <p:extLst>
                <p:ext uri="{D42A27DB-BD31-4B8C-83A1-F6EECF244321}">
                  <p14:modId xmlns:p14="http://schemas.microsoft.com/office/powerpoint/2010/main" val="1157276560"/>
                </p:ext>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0" name="図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pic>
        <p:nvPicPr>
          <p:cNvPr id="21" name="図 20"/>
          <p:cNvPicPr>
            <a:picLocks noChangeAspect="1"/>
          </p:cNvPicPr>
          <p:nvPr/>
        </p:nvPicPr>
        <p:blipFill rotWithShape="1">
          <a:blip r:embed="rId9" cstate="print">
            <a:extLst>
              <a:ext uri="{28A0092B-C50C-407E-A947-70E740481C1C}">
                <a14:useLocalDpi xmlns:a14="http://schemas.microsoft.com/office/drawing/2010/main" val="0"/>
              </a:ext>
            </a:extLst>
          </a:blip>
          <a:srcRect t="78078" b="3784"/>
          <a:stretch/>
        </p:blipFill>
        <p:spPr>
          <a:xfrm>
            <a:off x="0" y="6474940"/>
            <a:ext cx="9144000" cy="383059"/>
          </a:xfrm>
          <a:prstGeom prst="rect">
            <a:avLst/>
          </a:prstGeom>
        </p:spPr>
      </p:pic>
      <p:sp>
        <p:nvSpPr>
          <p:cNvPr id="23" name="フレーム 22"/>
          <p:cNvSpPr/>
          <p:nvPr/>
        </p:nvSpPr>
        <p:spPr>
          <a:xfrm>
            <a:off x="5089358" y="5099547"/>
            <a:ext cx="3980214" cy="1331776"/>
          </a:xfrm>
          <a:prstGeom prst="frame">
            <a:avLst>
              <a:gd name="adj1" fmla="val 3905"/>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4" name="テキスト ボックス 23"/>
          <p:cNvSpPr txBox="1"/>
          <p:nvPr/>
        </p:nvSpPr>
        <p:spPr>
          <a:xfrm>
            <a:off x="5164065" y="5257603"/>
            <a:ext cx="3905507" cy="1015663"/>
          </a:xfrm>
          <a:prstGeom prst="rect">
            <a:avLst/>
          </a:prstGeom>
          <a:noFill/>
        </p:spPr>
        <p:txBody>
          <a:bodyPr wrap="square" rtlCol="0">
            <a:spAutoFit/>
          </a:bodyPr>
          <a:lstStyle/>
          <a:p>
            <a:r>
              <a:rPr lang="ja-JP" altLang="en-US" sz="2000" b="1" dirty="0"/>
              <a:t>土浦で暮らしたい・暮らし続けたいと感じさせる</a:t>
            </a:r>
            <a:r>
              <a:rPr lang="ja-JP" altLang="en-US" sz="2000" b="1" dirty="0">
                <a:solidFill>
                  <a:schemeClr val="accent2"/>
                </a:solidFill>
              </a:rPr>
              <a:t>将来都市像</a:t>
            </a:r>
            <a:r>
              <a:rPr lang="ja-JP" altLang="en-US" sz="2000" b="1" dirty="0"/>
              <a:t>を示すことが重要</a:t>
            </a:r>
          </a:p>
        </p:txBody>
      </p:sp>
    </p:spTree>
    <p:extLst>
      <p:ext uri="{BB962C8B-B14F-4D97-AF65-F5344CB8AC3E}">
        <p14:creationId xmlns:p14="http://schemas.microsoft.com/office/powerpoint/2010/main" val="1148633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p:cNvPicPr>
            <a:picLocks noChangeAspect="1"/>
          </p:cNvPicPr>
          <p:nvPr/>
        </p:nvPicPr>
        <p:blipFill rotWithShape="1">
          <a:blip r:embed="rId2" cstate="print">
            <a:extLst>
              <a:ext uri="{28A0092B-C50C-407E-A947-70E740481C1C}">
                <a14:useLocalDpi xmlns:a14="http://schemas.microsoft.com/office/drawing/2010/main" val="0"/>
              </a:ext>
            </a:extLst>
          </a:blip>
          <a:srcRect t="78078" b="3784"/>
          <a:stretch/>
        </p:blipFill>
        <p:spPr>
          <a:xfrm>
            <a:off x="0" y="6121418"/>
            <a:ext cx="9144000" cy="736582"/>
          </a:xfrm>
          <a:prstGeom prst="rect">
            <a:avLst/>
          </a:prstGeom>
        </p:spPr>
      </p:pic>
      <p:sp>
        <p:nvSpPr>
          <p:cNvPr id="2" name="タイトル 1"/>
          <p:cNvSpPr>
            <a:spLocks noGrp="1"/>
          </p:cNvSpPr>
          <p:nvPr>
            <p:ph type="title"/>
          </p:nvPr>
        </p:nvSpPr>
        <p:spPr>
          <a:xfrm>
            <a:off x="611379" y="555174"/>
            <a:ext cx="7886700" cy="1325563"/>
          </a:xfrm>
        </p:spPr>
        <p:txBody>
          <a:bodyPr>
            <a:normAutofit/>
          </a:bodyPr>
          <a:lstStyle/>
          <a:p>
            <a:pPr algn="ctr"/>
            <a:r>
              <a:rPr kumimoji="1" lang="ja-JP" altLang="en-US" sz="3200" dirty="0" smtClean="0"/>
              <a:t>将来都市像</a:t>
            </a:r>
            <a:endParaRPr kumimoji="1" lang="ja-JP" altLang="en-US" sz="3200" dirty="0"/>
          </a:p>
        </p:txBody>
      </p:sp>
      <p:sp>
        <p:nvSpPr>
          <p:cNvPr id="6" name="テキスト ボックス 5"/>
          <p:cNvSpPr txBox="1"/>
          <p:nvPr/>
        </p:nvSpPr>
        <p:spPr>
          <a:xfrm>
            <a:off x="147056" y="2554876"/>
            <a:ext cx="4176539" cy="954107"/>
          </a:xfrm>
          <a:prstGeom prst="rect">
            <a:avLst/>
          </a:prstGeom>
          <a:noFill/>
          <a:ln>
            <a:noFill/>
          </a:ln>
        </p:spPr>
        <p:txBody>
          <a:bodyPr wrap="square" rtlCol="0">
            <a:spAutoFit/>
          </a:bodyPr>
          <a:lstStyle/>
          <a:p>
            <a:r>
              <a:rPr kumimoji="1" lang="ja-JP" altLang="en-US" sz="2800" spc="-200" dirty="0" smtClean="0"/>
              <a:t>それぞれが</a:t>
            </a:r>
            <a:r>
              <a:rPr kumimoji="1" lang="ja-JP" altLang="en-US" sz="2800" spc="-200" dirty="0" smtClean="0">
                <a:solidFill>
                  <a:schemeClr val="accent2"/>
                </a:solidFill>
              </a:rPr>
              <a:t>輝く</a:t>
            </a:r>
            <a:r>
              <a:rPr kumimoji="1" lang="ja-JP" altLang="en-US" sz="2800" spc="-200" dirty="0" smtClean="0"/>
              <a:t>まちにしたい</a:t>
            </a:r>
            <a:endParaRPr kumimoji="1" lang="en-US" altLang="ja-JP" sz="2800" spc="-200" dirty="0" smtClean="0"/>
          </a:p>
          <a:p>
            <a:r>
              <a:rPr lang="ja-JP" altLang="en-US" sz="2800" spc="-200" dirty="0"/>
              <a:t>地区</a:t>
            </a:r>
            <a:r>
              <a:rPr lang="ja-JP" altLang="en-US" sz="2800" spc="-200" dirty="0" smtClean="0"/>
              <a:t>ごとの</a:t>
            </a:r>
            <a:r>
              <a:rPr lang="ja-JP" altLang="en-US" sz="2800" spc="-200" dirty="0" smtClean="0">
                <a:solidFill>
                  <a:schemeClr val="accent2"/>
                </a:solidFill>
              </a:rPr>
              <a:t>魅力</a:t>
            </a:r>
            <a:r>
              <a:rPr lang="ja-JP" altLang="en-US" sz="2800" spc="-200" dirty="0" smtClean="0"/>
              <a:t>を活かしたい</a:t>
            </a:r>
            <a:endParaRPr kumimoji="1" lang="ja-JP" altLang="en-US" sz="2800" spc="-200" dirty="0"/>
          </a:p>
        </p:txBody>
      </p:sp>
      <p:sp>
        <p:nvSpPr>
          <p:cNvPr id="7" name="テキスト ボックス 6"/>
          <p:cNvSpPr txBox="1"/>
          <p:nvPr/>
        </p:nvSpPr>
        <p:spPr>
          <a:xfrm>
            <a:off x="5178886" y="2527304"/>
            <a:ext cx="3539250" cy="954107"/>
          </a:xfrm>
          <a:prstGeom prst="rect">
            <a:avLst/>
          </a:prstGeom>
          <a:noFill/>
          <a:ln>
            <a:noFill/>
          </a:ln>
        </p:spPr>
        <p:txBody>
          <a:bodyPr wrap="square" rtlCol="0">
            <a:spAutoFit/>
          </a:bodyPr>
          <a:lstStyle/>
          <a:p>
            <a:r>
              <a:rPr kumimoji="1" lang="ja-JP" altLang="en-US" sz="2800" spc="-200" dirty="0" smtClean="0">
                <a:solidFill>
                  <a:schemeClr val="accent2"/>
                </a:solidFill>
              </a:rPr>
              <a:t>連携</a:t>
            </a:r>
            <a:r>
              <a:rPr kumimoji="1" lang="ja-JP" altLang="en-US" sz="2800" spc="-200" dirty="0" smtClean="0"/>
              <a:t>のあるまちにしたい</a:t>
            </a:r>
            <a:endParaRPr kumimoji="1" lang="en-US" altLang="ja-JP" sz="2800" spc="-200" dirty="0" smtClean="0"/>
          </a:p>
          <a:p>
            <a:r>
              <a:rPr lang="ja-JP" altLang="en-US" sz="2800" spc="-200" dirty="0" smtClean="0"/>
              <a:t>まち</a:t>
            </a:r>
            <a:r>
              <a:rPr lang="ja-JP" altLang="en-US" sz="2800" spc="-200" dirty="0" smtClean="0">
                <a:solidFill>
                  <a:schemeClr val="accent2"/>
                </a:solidFill>
              </a:rPr>
              <a:t>全体</a:t>
            </a:r>
            <a:r>
              <a:rPr lang="ja-JP" altLang="en-US" sz="2800" spc="-200" dirty="0" smtClean="0"/>
              <a:t>を盛り上げたい</a:t>
            </a:r>
            <a:endParaRPr kumimoji="1" lang="en-US" altLang="ja-JP" sz="2800" spc="-200" dirty="0" smtClean="0"/>
          </a:p>
        </p:txBody>
      </p:sp>
      <p:sp>
        <p:nvSpPr>
          <p:cNvPr id="8" name="フローチャート: 他ページ結合子 7"/>
          <p:cNvSpPr/>
          <p:nvPr/>
        </p:nvSpPr>
        <p:spPr>
          <a:xfrm>
            <a:off x="137741" y="1990919"/>
            <a:ext cx="4417285" cy="2273970"/>
          </a:xfrm>
          <a:prstGeom prst="flowChartOffpageConnector">
            <a:avLst/>
          </a:prstGeom>
          <a:noFill/>
          <a:ln w="19050"/>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9" name="フローチャート: 他ページ結合子 8"/>
          <p:cNvSpPr/>
          <p:nvPr/>
        </p:nvSpPr>
        <p:spPr>
          <a:xfrm>
            <a:off x="4604803" y="1985488"/>
            <a:ext cx="4444221" cy="2259421"/>
          </a:xfrm>
          <a:prstGeom prst="flowChartOffpageConnector">
            <a:avLst/>
          </a:prstGeom>
          <a:noFill/>
          <a:ln w="19050"/>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10" name="角丸四角形 9"/>
          <p:cNvSpPr/>
          <p:nvPr/>
        </p:nvSpPr>
        <p:spPr>
          <a:xfrm>
            <a:off x="165001" y="1764748"/>
            <a:ext cx="4362762" cy="5293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700" dirty="0"/>
              <a:t>虹のような彩りのあるまち</a:t>
            </a:r>
          </a:p>
        </p:txBody>
      </p:sp>
      <p:sp>
        <p:nvSpPr>
          <p:cNvPr id="11" name="角丸四角形 10"/>
          <p:cNvSpPr/>
          <p:nvPr/>
        </p:nvSpPr>
        <p:spPr>
          <a:xfrm>
            <a:off x="4631769" y="1766442"/>
            <a:ext cx="4390287" cy="5414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700" spc="-200" dirty="0"/>
              <a:t>パズルのような連携のあるまち</a:t>
            </a:r>
          </a:p>
        </p:txBody>
      </p:sp>
      <p:sp>
        <p:nvSpPr>
          <p:cNvPr id="14" name="テキスト ボックス 13"/>
          <p:cNvSpPr txBox="1"/>
          <p:nvPr/>
        </p:nvSpPr>
        <p:spPr>
          <a:xfrm>
            <a:off x="2023217" y="3513807"/>
            <a:ext cx="646331" cy="646331"/>
          </a:xfrm>
          <a:prstGeom prst="rect">
            <a:avLst/>
          </a:prstGeom>
          <a:noFill/>
        </p:spPr>
        <p:txBody>
          <a:bodyPr wrap="none" rtlCol="0">
            <a:spAutoFit/>
          </a:bodyPr>
          <a:lstStyle/>
          <a:p>
            <a:r>
              <a:rPr kumimoji="1" lang="ja-JP" altLang="en-US" sz="3600" dirty="0" smtClean="0">
                <a:ln w="0">
                  <a:solidFill>
                    <a:schemeClr val="tx1"/>
                  </a:solidFill>
                </a:ln>
                <a:effectLst>
                  <a:reflection blurRad="6350" stA="53000" endA="300" endPos="35500" dir="5400000" sy="-90000" algn="bl" rotWithShape="0"/>
                </a:effectLst>
              </a:rPr>
              <a:t>虹</a:t>
            </a:r>
            <a:endParaRPr kumimoji="1" lang="ja-JP" altLang="en-US" sz="3600" dirty="0">
              <a:ln w="0">
                <a:solidFill>
                  <a:schemeClr val="tx1"/>
                </a:solidFill>
              </a:ln>
              <a:effectLst>
                <a:reflection blurRad="6350" stA="53000" endA="300" endPos="35500" dir="5400000" sy="-90000" algn="bl" rotWithShape="0"/>
              </a:effectLst>
            </a:endParaRPr>
          </a:p>
        </p:txBody>
      </p:sp>
      <p:sp>
        <p:nvSpPr>
          <p:cNvPr id="15" name="テキスト ボックス 14"/>
          <p:cNvSpPr txBox="1"/>
          <p:nvPr/>
        </p:nvSpPr>
        <p:spPr>
          <a:xfrm>
            <a:off x="6050098" y="3399760"/>
            <a:ext cx="1553630" cy="646331"/>
          </a:xfrm>
          <a:prstGeom prst="rect">
            <a:avLst/>
          </a:prstGeom>
          <a:noFill/>
        </p:spPr>
        <p:txBody>
          <a:bodyPr wrap="none" rtlCol="0">
            <a:spAutoFit/>
          </a:bodyPr>
          <a:lstStyle/>
          <a:p>
            <a:r>
              <a:rPr kumimoji="1" lang="ja-JP" altLang="en-US" sz="3600" dirty="0" smtClean="0">
                <a:ln w="0">
                  <a:solidFill>
                    <a:schemeClr val="tx1"/>
                  </a:solidFill>
                </a:ln>
                <a:effectLst>
                  <a:reflection blurRad="6350" stA="53000" endA="300" endPos="35500" dir="5400000" sy="-90000" algn="bl" rotWithShape="0"/>
                </a:effectLst>
              </a:rPr>
              <a:t>パズル</a:t>
            </a:r>
            <a:endParaRPr kumimoji="1" lang="ja-JP" altLang="en-US" sz="3600" dirty="0">
              <a:ln w="0">
                <a:solidFill>
                  <a:schemeClr val="tx1"/>
                </a:solidFill>
              </a:ln>
              <a:effectLst>
                <a:reflection blurRad="6350" stA="53000" endA="300" endPos="35500" dir="5400000" sy="-90000" algn="bl" rotWithShape="0"/>
              </a:effectLst>
            </a:endParaRPr>
          </a:p>
        </p:txBody>
      </p:sp>
      <p:sp>
        <p:nvSpPr>
          <p:cNvPr id="16" name="乗算記号 15"/>
          <p:cNvSpPr/>
          <p:nvPr/>
        </p:nvSpPr>
        <p:spPr>
          <a:xfrm>
            <a:off x="4010172" y="2446207"/>
            <a:ext cx="1118937" cy="1118937"/>
          </a:xfrm>
          <a:prstGeom prst="mathMultiply">
            <a:avLst>
              <a:gd name="adj1" fmla="val 1169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1" name="グループ化 20"/>
          <p:cNvGrpSpPr/>
          <p:nvPr/>
        </p:nvGrpSpPr>
        <p:grpSpPr>
          <a:xfrm>
            <a:off x="213380" y="4419666"/>
            <a:ext cx="8717235" cy="1189440"/>
            <a:chOff x="213382" y="4732552"/>
            <a:chExt cx="8717235" cy="1189440"/>
          </a:xfrm>
        </p:grpSpPr>
        <p:sp>
          <p:nvSpPr>
            <p:cNvPr id="12" name="フレーム 11"/>
            <p:cNvSpPr/>
            <p:nvPr/>
          </p:nvSpPr>
          <p:spPr>
            <a:xfrm>
              <a:off x="213382" y="4732552"/>
              <a:ext cx="8717235" cy="1189440"/>
            </a:xfrm>
            <a:prstGeom prst="frame">
              <a:avLst>
                <a:gd name="adj1" fmla="val 5981"/>
              </a:avLst>
            </a:prstGeom>
            <a:noFill/>
            <a:ln w="1905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solidFill>
                  <a:schemeClr val="tx1"/>
                </a:solidFill>
              </a:endParaRPr>
            </a:p>
          </p:txBody>
        </p:sp>
        <p:sp>
          <p:nvSpPr>
            <p:cNvPr id="19" name="正方形/長方形 18"/>
            <p:cNvSpPr/>
            <p:nvPr/>
          </p:nvSpPr>
          <p:spPr>
            <a:xfrm>
              <a:off x="334161" y="4838637"/>
              <a:ext cx="8441735" cy="923330"/>
            </a:xfrm>
            <a:prstGeom prst="rect">
              <a:avLst/>
            </a:prstGeom>
            <a:solidFill>
              <a:schemeClr val="bg1"/>
            </a:solidFill>
            <a:ln>
              <a:noFill/>
            </a:ln>
          </p:spPr>
          <p:txBody>
            <a:bodyPr wrap="none" lIns="91440" tIns="45720" rIns="91440" bIns="45720">
              <a:spAutoFit/>
            </a:bodyPr>
            <a:lstStyle/>
            <a:p>
              <a:pPr algn="ctr"/>
              <a:r>
                <a:rPr lang="ja-JP" altLang="en-US" sz="5400" dirty="0">
                  <a:ln w="0">
                    <a:solidFill>
                      <a:srgbClr val="FF0000"/>
                    </a:solidFill>
                  </a:ln>
                  <a:solidFill>
                    <a:srgbClr val="FF0000"/>
                  </a:solidFill>
                  <a:effectLst>
                    <a:reflection blurRad="6350" stA="53000" endA="300" endPos="35500" dir="5400000" sy="-90000" algn="bl" rotWithShape="0"/>
                  </a:effectLst>
                </a:rPr>
                <a:t>七</a:t>
              </a:r>
              <a:r>
                <a:rPr lang="ja-JP" altLang="en-US" sz="5400" dirty="0">
                  <a:ln w="0">
                    <a:solidFill>
                      <a:srgbClr val="FFC000"/>
                    </a:solidFill>
                  </a:ln>
                  <a:solidFill>
                    <a:srgbClr val="FFC000"/>
                  </a:solidFill>
                  <a:effectLst>
                    <a:reflection blurRad="6350" stA="53000" endA="300" endPos="35500" dir="5400000" sy="-90000" algn="bl" rotWithShape="0"/>
                  </a:effectLst>
                </a:rPr>
                <a:t>色</a:t>
              </a:r>
              <a:r>
                <a:rPr lang="ja-JP" altLang="en-US" sz="5400" dirty="0">
                  <a:ln w="0">
                    <a:solidFill>
                      <a:schemeClr val="accent3"/>
                    </a:solidFill>
                  </a:ln>
                  <a:solidFill>
                    <a:srgbClr val="FFFF00"/>
                  </a:solidFill>
                  <a:effectLst>
                    <a:outerShdw blurRad="38100" dist="38100" dir="2700000" algn="tl">
                      <a:srgbClr val="000000">
                        <a:alpha val="43137"/>
                      </a:srgbClr>
                    </a:outerShdw>
                    <a:reflection blurRad="6350" stA="53000" endA="300" endPos="35500" dir="5400000" sy="-90000" algn="bl" rotWithShape="0"/>
                  </a:effectLst>
                </a:rPr>
                <a:t>ピ</a:t>
              </a:r>
              <a:r>
                <a:rPr lang="ja-JP" altLang="en-US" sz="5400" dirty="0">
                  <a:ln w="0">
                    <a:solidFill>
                      <a:srgbClr val="00B050"/>
                    </a:solidFill>
                  </a:ln>
                  <a:solidFill>
                    <a:srgbClr val="00B050"/>
                  </a:solidFill>
                  <a:effectLst>
                    <a:reflection blurRad="6350" stA="53000" endA="300" endPos="35500" dir="5400000" sy="-90000" algn="bl" rotWithShape="0"/>
                  </a:effectLst>
                </a:rPr>
                <a:t>ー</a:t>
              </a:r>
              <a:r>
                <a:rPr lang="ja-JP" altLang="en-US" sz="5400" dirty="0">
                  <a:ln w="0">
                    <a:solidFill>
                      <a:srgbClr val="00B0F0"/>
                    </a:solidFill>
                  </a:ln>
                  <a:solidFill>
                    <a:srgbClr val="00B0F0"/>
                  </a:solidFill>
                  <a:effectLst>
                    <a:reflection blurRad="6350" stA="53000" endA="300" endPos="35500" dir="5400000" sy="-90000" algn="bl" rotWithShape="0"/>
                  </a:effectLst>
                </a:rPr>
                <a:t>ス</a:t>
              </a:r>
              <a:r>
                <a:rPr lang="ja-JP" altLang="en-US" sz="5400" dirty="0">
                  <a:ln w="0">
                    <a:solidFill>
                      <a:srgbClr val="0070C0"/>
                    </a:solidFill>
                  </a:ln>
                  <a:solidFill>
                    <a:srgbClr val="0070C0"/>
                  </a:solidFill>
                  <a:effectLst>
                    <a:reflection blurRad="6350" stA="53000" endA="300" endPos="35500" dir="5400000" sy="-90000" algn="bl" rotWithShape="0"/>
                  </a:effectLst>
                </a:rPr>
                <a:t>で</a:t>
              </a:r>
              <a:r>
                <a:rPr lang="ja-JP" altLang="en-US" sz="5400" dirty="0" smtClean="0">
                  <a:ln w="0">
                    <a:solidFill>
                      <a:srgbClr val="7030A0"/>
                    </a:solidFill>
                  </a:ln>
                  <a:solidFill>
                    <a:srgbClr val="7030A0"/>
                  </a:solidFill>
                  <a:effectLst>
                    <a:reflection blurRad="6350" stA="53000" endA="300" endPos="35500" dir="5400000" sy="-90000" algn="bl" rotWithShape="0"/>
                  </a:effectLst>
                </a:rPr>
                <a:t>つ</a:t>
              </a:r>
              <a:r>
                <a:rPr lang="ja-JP" altLang="en-US" sz="5400" dirty="0" smtClean="0">
                  <a:ln w="0">
                    <a:solidFill>
                      <a:srgbClr val="0070C0"/>
                    </a:solidFill>
                  </a:ln>
                  <a:solidFill>
                    <a:srgbClr val="0070C0"/>
                  </a:solidFill>
                  <a:effectLst>
                    <a:reflection blurRad="6350" stA="53000" endA="300" endPos="35500" dir="5400000" sy="-90000" algn="bl" rotWithShape="0"/>
                  </a:effectLst>
                </a:rPr>
                <a:t>ち</a:t>
              </a:r>
              <a:r>
                <a:rPr lang="ja-JP" altLang="en-US" sz="5400" dirty="0" smtClean="0">
                  <a:ln w="0">
                    <a:solidFill>
                      <a:srgbClr val="00B0F0"/>
                    </a:solidFill>
                  </a:ln>
                  <a:solidFill>
                    <a:srgbClr val="00B0F0"/>
                  </a:solidFill>
                  <a:effectLst>
                    <a:reflection blurRad="6350" stA="53000" endA="300" endPos="35500" dir="5400000" sy="-90000" algn="bl" rotWithShape="0"/>
                  </a:effectLst>
                </a:rPr>
                <a:t>う</a:t>
              </a:r>
              <a:r>
                <a:rPr lang="ja-JP" altLang="en-US" sz="5400" dirty="0" smtClean="0">
                  <a:ln w="0">
                    <a:solidFill>
                      <a:srgbClr val="00B050"/>
                    </a:solidFill>
                  </a:ln>
                  <a:solidFill>
                    <a:srgbClr val="00B050"/>
                  </a:solidFill>
                  <a:effectLst>
                    <a:reflection blurRad="6350" stA="53000" endA="300" endPos="35500" dir="5400000" sy="-90000" algn="bl" rotWithShape="0"/>
                  </a:effectLst>
                </a:rPr>
                <a:t>ら</a:t>
              </a:r>
              <a:r>
                <a:rPr lang="ja-JP" altLang="en-US" sz="5400" dirty="0">
                  <a:ln w="0">
                    <a:solidFill>
                      <a:schemeClr val="accent3"/>
                    </a:solidFill>
                  </a:ln>
                  <a:solidFill>
                    <a:srgbClr val="FFFF00"/>
                  </a:solidFill>
                  <a:effectLst>
                    <a:outerShdw blurRad="38100" dist="38100" dir="2700000" algn="tl">
                      <a:srgbClr val="000000">
                        <a:alpha val="43137"/>
                      </a:srgbClr>
                    </a:outerShdw>
                    <a:reflection blurRad="6350" stA="53000" endA="300" endPos="35500" dir="5400000" sy="-90000" algn="bl" rotWithShape="0"/>
                  </a:effectLst>
                </a:rPr>
                <a:t>パ</a:t>
              </a:r>
              <a:r>
                <a:rPr lang="ja-JP" altLang="en-US" sz="5400" dirty="0">
                  <a:ln w="0">
                    <a:solidFill>
                      <a:srgbClr val="FFC000"/>
                    </a:solidFill>
                  </a:ln>
                  <a:solidFill>
                    <a:srgbClr val="FFC000"/>
                  </a:solidFill>
                  <a:effectLst>
                    <a:reflection blurRad="6350" stA="53000" endA="300" endPos="35500" dir="5400000" sy="-90000" algn="bl" rotWithShape="0"/>
                  </a:effectLst>
                </a:rPr>
                <a:t>ズ</a:t>
              </a:r>
              <a:r>
                <a:rPr lang="ja-JP" altLang="en-US" sz="5400" dirty="0">
                  <a:ln w="0">
                    <a:solidFill>
                      <a:srgbClr val="FF0000"/>
                    </a:solidFill>
                  </a:ln>
                  <a:solidFill>
                    <a:srgbClr val="FF0000"/>
                  </a:solidFill>
                  <a:effectLst>
                    <a:reflection blurRad="6350" stA="53000" endA="300" endPos="35500" dir="5400000" sy="-90000" algn="bl" rotWithShape="0"/>
                  </a:effectLst>
                </a:rPr>
                <a:t>ル</a:t>
              </a:r>
            </a:p>
          </p:txBody>
        </p:sp>
      </p:grpSp>
      <p:grpSp>
        <p:nvGrpSpPr>
          <p:cNvPr id="24" name="グループ化 23"/>
          <p:cNvGrpSpPr/>
          <p:nvPr/>
        </p:nvGrpSpPr>
        <p:grpSpPr>
          <a:xfrm>
            <a:off x="-1" y="0"/>
            <a:ext cx="9144001" cy="704850"/>
            <a:chOff x="-1" y="0"/>
            <a:chExt cx="9144001" cy="704850"/>
          </a:xfrm>
        </p:grpSpPr>
        <p:graphicFrame>
          <p:nvGraphicFramePr>
            <p:cNvPr id="22" name="図表 21"/>
            <p:cNvGraphicFramePr/>
            <p:nvPr>
              <p:extLst>
                <p:ext uri="{D42A27DB-BD31-4B8C-83A1-F6EECF244321}">
                  <p14:modId xmlns:p14="http://schemas.microsoft.com/office/powerpoint/2010/main" val="208933299"/>
                </p:ext>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3" name="図 2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spTree>
    <p:extLst>
      <p:ext uri="{BB962C8B-B14F-4D97-AF65-F5344CB8AC3E}">
        <p14:creationId xmlns:p14="http://schemas.microsoft.com/office/powerpoint/2010/main" val="41672912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p:cNvPicPr>
            <a:picLocks noChangeAspect="1"/>
          </p:cNvPicPr>
          <p:nvPr/>
        </p:nvPicPr>
        <p:blipFill rotWithShape="1">
          <a:blip r:embed="rId2" cstate="print">
            <a:extLst>
              <a:ext uri="{28A0092B-C50C-407E-A947-70E740481C1C}">
                <a14:useLocalDpi xmlns:a14="http://schemas.microsoft.com/office/drawing/2010/main" val="0"/>
              </a:ext>
            </a:extLst>
          </a:blip>
          <a:srcRect t="78078" b="3784"/>
          <a:stretch/>
        </p:blipFill>
        <p:spPr>
          <a:xfrm>
            <a:off x="0" y="6121418"/>
            <a:ext cx="9144000" cy="736582"/>
          </a:xfrm>
          <a:prstGeom prst="rect">
            <a:avLst/>
          </a:prstGeom>
        </p:spPr>
      </p:pic>
      <p:sp>
        <p:nvSpPr>
          <p:cNvPr id="2" name="タイトル 1"/>
          <p:cNvSpPr>
            <a:spLocks noGrp="1"/>
          </p:cNvSpPr>
          <p:nvPr>
            <p:ph type="title"/>
          </p:nvPr>
        </p:nvSpPr>
        <p:spPr/>
        <p:txBody>
          <a:bodyPr>
            <a:normAutofit/>
          </a:bodyPr>
          <a:lstStyle/>
          <a:p>
            <a:pPr algn="ctr"/>
            <a:r>
              <a:rPr kumimoji="1" lang="ja-JP" altLang="en-US" sz="3200" dirty="0" smtClean="0"/>
              <a:t>将来都市像</a:t>
            </a:r>
            <a:endParaRPr kumimoji="1" lang="ja-JP" altLang="en-US" sz="3200" dirty="0"/>
          </a:p>
        </p:txBody>
      </p:sp>
      <p:sp>
        <p:nvSpPr>
          <p:cNvPr id="6" name="テキスト ボックス 5"/>
          <p:cNvSpPr txBox="1"/>
          <p:nvPr/>
        </p:nvSpPr>
        <p:spPr>
          <a:xfrm>
            <a:off x="255068" y="2050763"/>
            <a:ext cx="4176539" cy="954107"/>
          </a:xfrm>
          <a:prstGeom prst="rect">
            <a:avLst/>
          </a:prstGeom>
          <a:noFill/>
          <a:ln>
            <a:noFill/>
          </a:ln>
        </p:spPr>
        <p:txBody>
          <a:bodyPr wrap="square" rtlCol="0">
            <a:spAutoFit/>
          </a:bodyPr>
          <a:lstStyle/>
          <a:p>
            <a:r>
              <a:rPr kumimoji="1" lang="ja-JP" altLang="en-US" sz="2800" spc="-200" dirty="0" smtClean="0"/>
              <a:t>それぞれが</a:t>
            </a:r>
            <a:r>
              <a:rPr kumimoji="1" lang="ja-JP" altLang="en-US" sz="2800" spc="-200" dirty="0" smtClean="0">
                <a:solidFill>
                  <a:schemeClr val="accent2"/>
                </a:solidFill>
              </a:rPr>
              <a:t>輝く</a:t>
            </a:r>
            <a:r>
              <a:rPr kumimoji="1" lang="ja-JP" altLang="en-US" sz="2800" spc="-200" dirty="0" smtClean="0"/>
              <a:t>まちにしたい</a:t>
            </a:r>
            <a:endParaRPr kumimoji="1" lang="en-US" altLang="ja-JP" sz="2800" spc="-200" dirty="0" smtClean="0"/>
          </a:p>
          <a:p>
            <a:r>
              <a:rPr lang="ja-JP" altLang="en-US" sz="2800" spc="-200" dirty="0"/>
              <a:t>地区</a:t>
            </a:r>
            <a:r>
              <a:rPr lang="ja-JP" altLang="en-US" sz="2800" spc="-200" dirty="0" smtClean="0"/>
              <a:t>ごとの</a:t>
            </a:r>
            <a:r>
              <a:rPr lang="ja-JP" altLang="en-US" sz="2800" spc="-200" dirty="0" smtClean="0">
                <a:solidFill>
                  <a:schemeClr val="accent2"/>
                </a:solidFill>
              </a:rPr>
              <a:t>魅力</a:t>
            </a:r>
            <a:r>
              <a:rPr lang="ja-JP" altLang="en-US" sz="2800" spc="-200" dirty="0" smtClean="0"/>
              <a:t>を活かしたい</a:t>
            </a:r>
            <a:endParaRPr kumimoji="1" lang="ja-JP" altLang="en-US" sz="2800" spc="-200" dirty="0"/>
          </a:p>
        </p:txBody>
      </p:sp>
      <p:sp>
        <p:nvSpPr>
          <p:cNvPr id="7" name="テキスト ボックス 6"/>
          <p:cNvSpPr txBox="1"/>
          <p:nvPr/>
        </p:nvSpPr>
        <p:spPr>
          <a:xfrm>
            <a:off x="5114498" y="2052321"/>
            <a:ext cx="3539250" cy="954107"/>
          </a:xfrm>
          <a:prstGeom prst="rect">
            <a:avLst/>
          </a:prstGeom>
          <a:noFill/>
          <a:ln>
            <a:noFill/>
          </a:ln>
        </p:spPr>
        <p:txBody>
          <a:bodyPr wrap="square" rtlCol="0">
            <a:spAutoFit/>
          </a:bodyPr>
          <a:lstStyle/>
          <a:p>
            <a:r>
              <a:rPr kumimoji="1" lang="ja-JP" altLang="en-US" sz="2800" spc="-200" dirty="0" smtClean="0">
                <a:solidFill>
                  <a:schemeClr val="accent2"/>
                </a:solidFill>
              </a:rPr>
              <a:t>連携</a:t>
            </a:r>
            <a:r>
              <a:rPr kumimoji="1" lang="ja-JP" altLang="en-US" sz="2800" spc="-200" dirty="0" smtClean="0"/>
              <a:t>のあるまちにしたい</a:t>
            </a:r>
            <a:endParaRPr kumimoji="1" lang="en-US" altLang="ja-JP" sz="2800" spc="-200" dirty="0" smtClean="0"/>
          </a:p>
          <a:p>
            <a:r>
              <a:rPr lang="ja-JP" altLang="en-US" sz="2800" spc="-200" dirty="0" smtClean="0"/>
              <a:t>まち</a:t>
            </a:r>
            <a:r>
              <a:rPr lang="ja-JP" altLang="en-US" sz="2800" spc="-200" dirty="0" smtClean="0">
                <a:solidFill>
                  <a:schemeClr val="accent2"/>
                </a:solidFill>
              </a:rPr>
              <a:t>全体</a:t>
            </a:r>
            <a:r>
              <a:rPr lang="ja-JP" altLang="en-US" sz="2800" spc="-200" dirty="0" smtClean="0"/>
              <a:t>を盛り上げたい</a:t>
            </a:r>
            <a:endParaRPr kumimoji="1" lang="en-US" altLang="ja-JP" sz="2800" spc="-200" dirty="0" smtClean="0"/>
          </a:p>
        </p:txBody>
      </p:sp>
      <p:sp>
        <p:nvSpPr>
          <p:cNvPr id="10" name="角丸四角形 9"/>
          <p:cNvSpPr/>
          <p:nvPr/>
        </p:nvSpPr>
        <p:spPr>
          <a:xfrm>
            <a:off x="108505" y="1446045"/>
            <a:ext cx="4323102" cy="5293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700" dirty="0"/>
              <a:t>虹のような彩りのあるまち</a:t>
            </a:r>
          </a:p>
        </p:txBody>
      </p:sp>
      <p:sp>
        <p:nvSpPr>
          <p:cNvPr id="11" name="角丸四角形 10"/>
          <p:cNvSpPr/>
          <p:nvPr/>
        </p:nvSpPr>
        <p:spPr>
          <a:xfrm>
            <a:off x="4828544" y="1446045"/>
            <a:ext cx="4336351" cy="5414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700" spc="-200" dirty="0"/>
              <a:t>パズルのような連携のあるまち</a:t>
            </a:r>
          </a:p>
        </p:txBody>
      </p:sp>
      <p:sp>
        <p:nvSpPr>
          <p:cNvPr id="14" name="テキスト ボックス 13"/>
          <p:cNvSpPr txBox="1"/>
          <p:nvPr/>
        </p:nvSpPr>
        <p:spPr>
          <a:xfrm>
            <a:off x="3430095" y="3352613"/>
            <a:ext cx="646331" cy="646331"/>
          </a:xfrm>
          <a:prstGeom prst="rect">
            <a:avLst/>
          </a:prstGeom>
          <a:noFill/>
        </p:spPr>
        <p:txBody>
          <a:bodyPr wrap="none" rtlCol="0">
            <a:spAutoFit/>
          </a:bodyPr>
          <a:lstStyle/>
          <a:p>
            <a:r>
              <a:rPr kumimoji="1" lang="ja-JP" altLang="en-US" sz="3600" dirty="0" smtClean="0">
                <a:ln w="0">
                  <a:solidFill>
                    <a:schemeClr val="tx1"/>
                  </a:solidFill>
                </a:ln>
                <a:effectLst>
                  <a:reflection blurRad="6350" stA="53000" endA="300" endPos="35500" dir="5400000" sy="-90000" algn="bl" rotWithShape="0"/>
                </a:effectLst>
              </a:rPr>
              <a:t>虹</a:t>
            </a:r>
            <a:endParaRPr kumimoji="1" lang="ja-JP" altLang="en-US" sz="3600" dirty="0">
              <a:ln w="0">
                <a:solidFill>
                  <a:schemeClr val="tx1"/>
                </a:solidFill>
              </a:ln>
              <a:effectLst>
                <a:reflection blurRad="6350" stA="53000" endA="300" endPos="35500" dir="5400000" sy="-90000" algn="bl" rotWithShape="0"/>
              </a:effectLst>
            </a:endParaRPr>
          </a:p>
        </p:txBody>
      </p:sp>
      <p:sp>
        <p:nvSpPr>
          <p:cNvPr id="15" name="テキスト ボックス 14"/>
          <p:cNvSpPr txBox="1"/>
          <p:nvPr/>
        </p:nvSpPr>
        <p:spPr>
          <a:xfrm>
            <a:off x="4887561" y="3352614"/>
            <a:ext cx="1553630" cy="646331"/>
          </a:xfrm>
          <a:prstGeom prst="rect">
            <a:avLst/>
          </a:prstGeom>
          <a:noFill/>
        </p:spPr>
        <p:txBody>
          <a:bodyPr wrap="none" rtlCol="0">
            <a:spAutoFit/>
          </a:bodyPr>
          <a:lstStyle/>
          <a:p>
            <a:r>
              <a:rPr kumimoji="1" lang="ja-JP" altLang="en-US" sz="3600" dirty="0" smtClean="0">
                <a:ln w="0">
                  <a:solidFill>
                    <a:schemeClr val="tx1"/>
                  </a:solidFill>
                </a:ln>
                <a:effectLst>
                  <a:reflection blurRad="6350" stA="53000" endA="300" endPos="35500" dir="5400000" sy="-90000" algn="bl" rotWithShape="0"/>
                </a:effectLst>
              </a:rPr>
              <a:t>パズル</a:t>
            </a:r>
            <a:endParaRPr kumimoji="1" lang="ja-JP" altLang="en-US" sz="3600" dirty="0">
              <a:ln w="0">
                <a:solidFill>
                  <a:schemeClr val="tx1"/>
                </a:solidFill>
              </a:ln>
              <a:effectLst>
                <a:reflection blurRad="6350" stA="53000" endA="300" endPos="35500" dir="5400000" sy="-90000" algn="bl" rotWithShape="0"/>
              </a:effectLst>
            </a:endParaRPr>
          </a:p>
        </p:txBody>
      </p:sp>
      <p:grpSp>
        <p:nvGrpSpPr>
          <p:cNvPr id="21" name="グループ化 20"/>
          <p:cNvGrpSpPr/>
          <p:nvPr/>
        </p:nvGrpSpPr>
        <p:grpSpPr>
          <a:xfrm>
            <a:off x="213382" y="4732552"/>
            <a:ext cx="8717235" cy="1189440"/>
            <a:chOff x="213382" y="4732552"/>
            <a:chExt cx="8717235" cy="1189440"/>
          </a:xfrm>
        </p:grpSpPr>
        <p:sp>
          <p:nvSpPr>
            <p:cNvPr id="12" name="フレーム 11"/>
            <p:cNvSpPr/>
            <p:nvPr/>
          </p:nvSpPr>
          <p:spPr>
            <a:xfrm>
              <a:off x="213382" y="4732552"/>
              <a:ext cx="8717235" cy="1189440"/>
            </a:xfrm>
            <a:prstGeom prst="frame">
              <a:avLst>
                <a:gd name="adj1" fmla="val 5981"/>
              </a:avLst>
            </a:prstGeom>
            <a:noFill/>
            <a:ln w="1905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solidFill>
                  <a:schemeClr val="tx1"/>
                </a:solidFill>
              </a:endParaRPr>
            </a:p>
          </p:txBody>
        </p:sp>
        <p:sp>
          <p:nvSpPr>
            <p:cNvPr id="19" name="正方形/長方形 18"/>
            <p:cNvSpPr/>
            <p:nvPr/>
          </p:nvSpPr>
          <p:spPr>
            <a:xfrm>
              <a:off x="334161" y="4838637"/>
              <a:ext cx="8441735" cy="923330"/>
            </a:xfrm>
            <a:prstGeom prst="rect">
              <a:avLst/>
            </a:prstGeom>
            <a:solidFill>
              <a:schemeClr val="bg1"/>
            </a:solidFill>
            <a:ln>
              <a:noFill/>
            </a:ln>
          </p:spPr>
          <p:txBody>
            <a:bodyPr wrap="none" lIns="91440" tIns="45720" rIns="91440" bIns="45720">
              <a:spAutoFit/>
            </a:bodyPr>
            <a:lstStyle/>
            <a:p>
              <a:pPr algn="ctr"/>
              <a:r>
                <a:rPr lang="ja-JP" altLang="en-US" sz="5400" dirty="0">
                  <a:ln w="0">
                    <a:solidFill>
                      <a:srgbClr val="FF0000"/>
                    </a:solidFill>
                  </a:ln>
                  <a:solidFill>
                    <a:srgbClr val="FF0000"/>
                  </a:solidFill>
                  <a:effectLst>
                    <a:reflection blurRad="6350" stA="53000" endA="300" endPos="35500" dir="5400000" sy="-90000" algn="bl" rotWithShape="0"/>
                  </a:effectLst>
                </a:rPr>
                <a:t>七</a:t>
              </a:r>
              <a:r>
                <a:rPr lang="ja-JP" altLang="en-US" sz="5400" dirty="0">
                  <a:ln w="0">
                    <a:solidFill>
                      <a:srgbClr val="FFC000"/>
                    </a:solidFill>
                  </a:ln>
                  <a:solidFill>
                    <a:srgbClr val="FFC000"/>
                  </a:solidFill>
                  <a:effectLst>
                    <a:reflection blurRad="6350" stA="53000" endA="300" endPos="35500" dir="5400000" sy="-90000" algn="bl" rotWithShape="0"/>
                  </a:effectLst>
                </a:rPr>
                <a:t>色</a:t>
              </a:r>
              <a:r>
                <a:rPr lang="ja-JP" altLang="en-US" sz="5400" dirty="0">
                  <a:ln w="0">
                    <a:solidFill>
                      <a:schemeClr val="accent3"/>
                    </a:solidFill>
                  </a:ln>
                  <a:solidFill>
                    <a:srgbClr val="FFFF00"/>
                  </a:solidFill>
                  <a:effectLst>
                    <a:reflection blurRad="6350" stA="53000" endA="300" endPos="35500" dir="5400000" sy="-90000" algn="bl" rotWithShape="0"/>
                  </a:effectLst>
                </a:rPr>
                <a:t>ピ</a:t>
              </a:r>
              <a:r>
                <a:rPr lang="ja-JP" altLang="en-US" sz="5400" dirty="0">
                  <a:ln w="0">
                    <a:solidFill>
                      <a:srgbClr val="00B050"/>
                    </a:solidFill>
                  </a:ln>
                  <a:solidFill>
                    <a:srgbClr val="00B050"/>
                  </a:solidFill>
                  <a:effectLst>
                    <a:reflection blurRad="6350" stA="53000" endA="300" endPos="35500" dir="5400000" sy="-90000" algn="bl" rotWithShape="0"/>
                  </a:effectLst>
                </a:rPr>
                <a:t>ー</a:t>
              </a:r>
              <a:r>
                <a:rPr lang="ja-JP" altLang="en-US" sz="5400" dirty="0">
                  <a:ln w="0">
                    <a:solidFill>
                      <a:srgbClr val="00B0F0"/>
                    </a:solidFill>
                  </a:ln>
                  <a:solidFill>
                    <a:srgbClr val="00B0F0"/>
                  </a:solidFill>
                  <a:effectLst>
                    <a:reflection blurRad="6350" stA="53000" endA="300" endPos="35500" dir="5400000" sy="-90000" algn="bl" rotWithShape="0"/>
                  </a:effectLst>
                </a:rPr>
                <a:t>ス</a:t>
              </a:r>
              <a:r>
                <a:rPr lang="ja-JP" altLang="en-US" sz="5400" dirty="0">
                  <a:ln w="0">
                    <a:solidFill>
                      <a:srgbClr val="0070C0"/>
                    </a:solidFill>
                  </a:ln>
                  <a:solidFill>
                    <a:srgbClr val="0070C0"/>
                  </a:solidFill>
                  <a:effectLst>
                    <a:reflection blurRad="6350" stA="53000" endA="300" endPos="35500" dir="5400000" sy="-90000" algn="bl" rotWithShape="0"/>
                  </a:effectLst>
                </a:rPr>
                <a:t>で</a:t>
              </a:r>
              <a:r>
                <a:rPr lang="ja-JP" altLang="en-US" sz="5400" dirty="0" smtClean="0">
                  <a:ln w="0">
                    <a:solidFill>
                      <a:srgbClr val="7030A0"/>
                    </a:solidFill>
                  </a:ln>
                  <a:solidFill>
                    <a:srgbClr val="7030A0"/>
                  </a:solidFill>
                  <a:effectLst>
                    <a:reflection blurRad="6350" stA="53000" endA="300" endPos="35500" dir="5400000" sy="-90000" algn="bl" rotWithShape="0"/>
                  </a:effectLst>
                </a:rPr>
                <a:t>つ</a:t>
              </a:r>
              <a:r>
                <a:rPr lang="ja-JP" altLang="en-US" sz="5400" dirty="0" smtClean="0">
                  <a:ln w="0">
                    <a:solidFill>
                      <a:srgbClr val="0070C0"/>
                    </a:solidFill>
                  </a:ln>
                  <a:solidFill>
                    <a:srgbClr val="0070C0"/>
                  </a:solidFill>
                  <a:effectLst>
                    <a:reflection blurRad="6350" stA="53000" endA="300" endPos="35500" dir="5400000" sy="-90000" algn="bl" rotWithShape="0"/>
                  </a:effectLst>
                </a:rPr>
                <a:t>ち</a:t>
              </a:r>
              <a:r>
                <a:rPr lang="ja-JP" altLang="en-US" sz="5400" dirty="0" smtClean="0">
                  <a:ln w="0">
                    <a:solidFill>
                      <a:srgbClr val="00B0F0"/>
                    </a:solidFill>
                  </a:ln>
                  <a:solidFill>
                    <a:srgbClr val="00B0F0"/>
                  </a:solidFill>
                  <a:effectLst>
                    <a:reflection blurRad="6350" stA="53000" endA="300" endPos="35500" dir="5400000" sy="-90000" algn="bl" rotWithShape="0"/>
                  </a:effectLst>
                </a:rPr>
                <a:t>う</a:t>
              </a:r>
              <a:r>
                <a:rPr lang="ja-JP" altLang="en-US" sz="5400" dirty="0" smtClean="0">
                  <a:ln w="0">
                    <a:solidFill>
                      <a:srgbClr val="00B050"/>
                    </a:solidFill>
                  </a:ln>
                  <a:solidFill>
                    <a:srgbClr val="00B050"/>
                  </a:solidFill>
                  <a:effectLst>
                    <a:reflection blurRad="6350" stA="53000" endA="300" endPos="35500" dir="5400000" sy="-90000" algn="bl" rotWithShape="0"/>
                  </a:effectLst>
                </a:rPr>
                <a:t>ら</a:t>
              </a:r>
              <a:r>
                <a:rPr lang="ja-JP" altLang="en-US" sz="5400" dirty="0">
                  <a:ln w="0">
                    <a:solidFill>
                      <a:schemeClr val="accent3"/>
                    </a:solidFill>
                  </a:ln>
                  <a:solidFill>
                    <a:srgbClr val="FFFF00"/>
                  </a:solidFill>
                  <a:effectLst>
                    <a:reflection blurRad="6350" stA="53000" endA="300" endPos="35500" dir="5400000" sy="-90000" algn="bl" rotWithShape="0"/>
                  </a:effectLst>
                </a:rPr>
                <a:t>パ</a:t>
              </a:r>
              <a:r>
                <a:rPr lang="ja-JP" altLang="en-US" sz="5400" dirty="0">
                  <a:ln w="0">
                    <a:solidFill>
                      <a:srgbClr val="FFC000"/>
                    </a:solidFill>
                  </a:ln>
                  <a:solidFill>
                    <a:srgbClr val="FFC000"/>
                  </a:solidFill>
                  <a:effectLst>
                    <a:reflection blurRad="6350" stA="53000" endA="300" endPos="35500" dir="5400000" sy="-90000" algn="bl" rotWithShape="0"/>
                  </a:effectLst>
                </a:rPr>
                <a:t>ズ</a:t>
              </a:r>
              <a:r>
                <a:rPr lang="ja-JP" altLang="en-US" sz="5400" dirty="0">
                  <a:ln w="0">
                    <a:solidFill>
                      <a:srgbClr val="FF0000"/>
                    </a:solidFill>
                  </a:ln>
                  <a:solidFill>
                    <a:srgbClr val="FF0000"/>
                  </a:solidFill>
                  <a:effectLst>
                    <a:reflection blurRad="6350" stA="53000" endA="300" endPos="35500" dir="5400000" sy="-90000" algn="bl" rotWithShape="0"/>
                  </a:effectLst>
                </a:rPr>
                <a:t>ル</a:t>
              </a:r>
            </a:p>
          </p:txBody>
        </p:sp>
      </p:grpSp>
      <p:grpSp>
        <p:nvGrpSpPr>
          <p:cNvPr id="24" name="グループ化 23"/>
          <p:cNvGrpSpPr/>
          <p:nvPr/>
        </p:nvGrpSpPr>
        <p:grpSpPr>
          <a:xfrm>
            <a:off x="-1" y="0"/>
            <a:ext cx="9144001" cy="704850"/>
            <a:chOff x="-1" y="0"/>
            <a:chExt cx="9144001" cy="704850"/>
          </a:xfrm>
        </p:grpSpPr>
        <p:graphicFrame>
          <p:nvGraphicFramePr>
            <p:cNvPr id="22" name="図表 21"/>
            <p:cNvGraphicFramePr/>
            <p:nvPr>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3" name="図 2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pSp>
      <p:pic>
        <p:nvPicPr>
          <p:cNvPr id="4" name="図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557619" y="2754320"/>
            <a:ext cx="2096129" cy="1862275"/>
          </a:xfrm>
          <a:prstGeom prst="rect">
            <a:avLst/>
          </a:prstGeom>
          <a:effectLst>
            <a:softEdge rad="317500"/>
          </a:effectLst>
        </p:spPr>
      </p:pic>
      <p:pic>
        <p:nvPicPr>
          <p:cNvPr id="5" name="図 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00517" y="2698614"/>
            <a:ext cx="2073484" cy="1998564"/>
          </a:xfrm>
          <a:prstGeom prst="rect">
            <a:avLst/>
          </a:prstGeom>
          <a:effectLst>
            <a:softEdge rad="317500"/>
          </a:effectLst>
        </p:spPr>
      </p:pic>
    </p:spTree>
    <p:extLst>
      <p:ext uri="{BB962C8B-B14F-4D97-AF65-F5344CB8AC3E}">
        <p14:creationId xmlns:p14="http://schemas.microsoft.com/office/powerpoint/2010/main" val="15269316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pPr algn="ctr"/>
            <a:r>
              <a:rPr lang="ja-JP" altLang="en-US" sz="3200" dirty="0" smtClean="0"/>
              <a:t>部門別構想</a:t>
            </a:r>
            <a:endParaRPr kumimoji="1" lang="ja-JP" altLang="en-US" sz="3200" dirty="0"/>
          </a:p>
        </p:txBody>
      </p:sp>
      <p:graphicFrame>
        <p:nvGraphicFramePr>
          <p:cNvPr id="4" name="図表 3"/>
          <p:cNvGraphicFramePr/>
          <p:nvPr>
            <p:extLst>
              <p:ext uri="{D42A27DB-BD31-4B8C-83A1-F6EECF244321}">
                <p14:modId xmlns:p14="http://schemas.microsoft.com/office/powerpoint/2010/main" val="1672303595"/>
              </p:ext>
            </p:extLst>
          </p:nvPr>
        </p:nvGraphicFramePr>
        <p:xfrm>
          <a:off x="-1" y="43434"/>
          <a:ext cx="8589784" cy="59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図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89783" y="0"/>
            <a:ext cx="554217" cy="704850"/>
          </a:xfrm>
          <a:prstGeom prst="rect">
            <a:avLst/>
          </a:prstGeom>
        </p:spPr>
      </p:pic>
      <p:graphicFrame>
        <p:nvGraphicFramePr>
          <p:cNvPr id="9" name="図表 8"/>
          <p:cNvGraphicFramePr/>
          <p:nvPr>
            <p:extLst>
              <p:ext uri="{D42A27DB-BD31-4B8C-83A1-F6EECF244321}">
                <p14:modId xmlns:p14="http://schemas.microsoft.com/office/powerpoint/2010/main" val="3407164262"/>
              </p:ext>
            </p:extLst>
          </p:nvPr>
        </p:nvGraphicFramePr>
        <p:xfrm>
          <a:off x="74140" y="1392195"/>
          <a:ext cx="8995719" cy="485208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7" name="図 6"/>
          <p:cNvPicPr>
            <a:picLocks noChangeAspect="1"/>
          </p:cNvPicPr>
          <p:nvPr/>
        </p:nvPicPr>
        <p:blipFill rotWithShape="1">
          <a:blip r:embed="rId13" cstate="print">
            <a:extLst>
              <a:ext uri="{28A0092B-C50C-407E-A947-70E740481C1C}">
                <a14:useLocalDpi xmlns:a14="http://schemas.microsoft.com/office/drawing/2010/main" val="0"/>
              </a:ext>
            </a:extLst>
          </a:blip>
          <a:srcRect t="78078" b="3784"/>
          <a:stretch/>
        </p:blipFill>
        <p:spPr>
          <a:xfrm>
            <a:off x="0" y="6474940"/>
            <a:ext cx="9144000" cy="383059"/>
          </a:xfrm>
          <a:prstGeom prst="rect">
            <a:avLst/>
          </a:prstGeom>
        </p:spPr>
      </p:pic>
    </p:spTree>
    <p:extLst>
      <p:ext uri="{BB962C8B-B14F-4D97-AF65-F5344CB8AC3E}">
        <p14:creationId xmlns:p14="http://schemas.microsoft.com/office/powerpoint/2010/main" val="329119103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オリジナル">
      <a:dk1>
        <a:sysClr val="windowText" lastClr="000000"/>
      </a:dk1>
      <a:lt1>
        <a:sysClr val="window" lastClr="FFFFFF"/>
      </a:lt1>
      <a:dk2>
        <a:srgbClr val="44546A"/>
      </a:dk2>
      <a:lt2>
        <a:srgbClr val="E7E6E6"/>
      </a:lt2>
      <a:accent1>
        <a:srgbClr val="139EB3"/>
      </a:accent1>
      <a:accent2>
        <a:srgbClr val="E84B65"/>
      </a:accent2>
      <a:accent3>
        <a:srgbClr val="818181"/>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Office テーマ">
  <a:themeElements>
    <a:clrScheme name="オリジナル">
      <a:dk1>
        <a:sysClr val="windowText" lastClr="000000"/>
      </a:dk1>
      <a:lt1>
        <a:sysClr val="window" lastClr="FFFFFF"/>
      </a:lt1>
      <a:dk2>
        <a:srgbClr val="44546A"/>
      </a:dk2>
      <a:lt2>
        <a:srgbClr val="E7E6E6"/>
      </a:lt2>
      <a:accent1>
        <a:srgbClr val="139EB3"/>
      </a:accent1>
      <a:accent2>
        <a:srgbClr val="E84B65"/>
      </a:accent2>
      <a:accent3>
        <a:srgbClr val="818181"/>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3_Office テーマ">
  <a:themeElements>
    <a:clrScheme name="オリジナル">
      <a:dk1>
        <a:sysClr val="windowText" lastClr="000000"/>
      </a:dk1>
      <a:lt1>
        <a:sysClr val="window" lastClr="FFFFFF"/>
      </a:lt1>
      <a:dk2>
        <a:srgbClr val="44546A"/>
      </a:dk2>
      <a:lt2>
        <a:srgbClr val="E7E6E6"/>
      </a:lt2>
      <a:accent1>
        <a:srgbClr val="139EB3"/>
      </a:accent1>
      <a:accent2>
        <a:srgbClr val="E84B65"/>
      </a:accent2>
      <a:accent3>
        <a:srgbClr val="818181"/>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4_Office テーマ">
  <a:themeElements>
    <a:clrScheme name="オリジナル">
      <a:dk1>
        <a:sysClr val="windowText" lastClr="000000"/>
      </a:dk1>
      <a:lt1>
        <a:sysClr val="window" lastClr="FFFFFF"/>
      </a:lt1>
      <a:dk2>
        <a:srgbClr val="44546A"/>
      </a:dk2>
      <a:lt2>
        <a:srgbClr val="E7E6E6"/>
      </a:lt2>
      <a:accent1>
        <a:srgbClr val="139EB3"/>
      </a:accent1>
      <a:accent2>
        <a:srgbClr val="E84B65"/>
      </a:accent2>
      <a:accent3>
        <a:srgbClr val="818181"/>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テーマ">
  <a:themeElements>
    <a:clrScheme name="オリジナル">
      <a:dk1>
        <a:sysClr val="windowText" lastClr="000000"/>
      </a:dk1>
      <a:lt1>
        <a:sysClr val="window" lastClr="FFFFFF"/>
      </a:lt1>
      <a:dk2>
        <a:srgbClr val="44546A"/>
      </a:dk2>
      <a:lt2>
        <a:srgbClr val="E7E6E6"/>
      </a:lt2>
      <a:accent1>
        <a:srgbClr val="139EB3"/>
      </a:accent1>
      <a:accent2>
        <a:srgbClr val="E84B65"/>
      </a:accent2>
      <a:accent3>
        <a:srgbClr val="818181"/>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3166</TotalTime>
  <Words>2334</Words>
  <Application>Microsoft Office PowerPoint</Application>
  <PresentationFormat>画面に合わせる (4:3)</PresentationFormat>
  <Paragraphs>631</Paragraphs>
  <Slides>40</Slides>
  <Notes>2</Notes>
  <HiddenSlides>14</HiddenSlides>
  <MMClips>0</MMClips>
  <ScaleCrop>false</ScaleCrop>
  <HeadingPairs>
    <vt:vector size="4" baseType="variant">
      <vt:variant>
        <vt:lpstr>テーマ</vt:lpstr>
      </vt:variant>
      <vt:variant>
        <vt:i4>5</vt:i4>
      </vt:variant>
      <vt:variant>
        <vt:lpstr>スライド タイトル</vt:lpstr>
      </vt:variant>
      <vt:variant>
        <vt:i4>40</vt:i4>
      </vt:variant>
    </vt:vector>
  </HeadingPairs>
  <TitlesOfParts>
    <vt:vector size="45" baseType="lpstr">
      <vt:lpstr>Office テーマ</vt:lpstr>
      <vt:lpstr>2_Office テーマ</vt:lpstr>
      <vt:lpstr>3_Office テーマ</vt:lpstr>
      <vt:lpstr>4_Office テーマ</vt:lpstr>
      <vt:lpstr>1_Office テーマ</vt:lpstr>
      <vt:lpstr>PowerPoint プレゼンテーション</vt:lpstr>
      <vt:lpstr>現状</vt:lpstr>
      <vt:lpstr>課題発掘</vt:lpstr>
      <vt:lpstr>人口分析</vt:lpstr>
      <vt:lpstr>人口分析</vt:lpstr>
      <vt:lpstr>人口フレームの設定</vt:lpstr>
      <vt:lpstr>将来都市像</vt:lpstr>
      <vt:lpstr>将来都市像</vt:lpstr>
      <vt:lpstr>部門別構想</vt:lpstr>
      <vt:lpstr>PowerPoint プレゼンテーション</vt:lpstr>
      <vt:lpstr>PowerPoint プレゼンテーション</vt:lpstr>
      <vt:lpstr>工業</vt:lpstr>
      <vt:lpstr>商業</vt:lpstr>
      <vt:lpstr>PowerPoint プレゼンテーション</vt:lpstr>
      <vt:lpstr>PowerPoint プレゼンテーション</vt:lpstr>
      <vt:lpstr>景観・歴史</vt:lpstr>
      <vt:lpstr>自然・環境</vt:lpstr>
      <vt:lpstr>防災・防犯</vt:lpstr>
      <vt:lpstr>防災・防犯</vt:lpstr>
      <vt:lpstr>コンセプト</vt:lpstr>
      <vt:lpstr>PowerPoint プレゼンテーション</vt:lpstr>
      <vt:lpstr>PowerPoint プレゼンテーション</vt:lpstr>
      <vt:lpstr>PowerPoint プレゼンテーション</vt:lpstr>
      <vt:lpstr>PowerPoint プレゼンテーション</vt:lpstr>
      <vt:lpstr>中心市街地</vt:lpstr>
      <vt:lpstr>PowerPoint プレゼンテーション</vt:lpstr>
      <vt:lpstr>南部地区（荒川沖）</vt:lpstr>
      <vt:lpstr>今後の方針</vt:lpstr>
      <vt:lpstr>参考文献</vt:lpstr>
      <vt:lpstr>工業</vt:lpstr>
      <vt:lpstr>PowerPoint プレゼンテーション</vt:lpstr>
      <vt:lpstr>PowerPoint プレゼンテーション</vt:lpstr>
      <vt:lpstr>防災・防犯</vt:lpstr>
      <vt:lpstr>防災・防犯</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筑波大学</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小野　将平</dc:creator>
  <cp:lastModifiedBy>Ono Shouhei</cp:lastModifiedBy>
  <cp:revision>266</cp:revision>
  <cp:lastPrinted>2014-11-06T11:18:38Z</cp:lastPrinted>
  <dcterms:created xsi:type="dcterms:W3CDTF">2014-10-29T11:55:01Z</dcterms:created>
  <dcterms:modified xsi:type="dcterms:W3CDTF">2014-11-06T14:31:45Z</dcterms:modified>
</cp:coreProperties>
</file>