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4.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drawings/drawing2.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440" r:id="rId1"/>
  </p:sldMasterIdLst>
  <p:notesMasterIdLst>
    <p:notesMasterId r:id="rId32"/>
  </p:notesMasterIdLst>
  <p:handoutMasterIdLst>
    <p:handoutMasterId r:id="rId33"/>
  </p:handoutMasterIdLst>
  <p:sldIdLst>
    <p:sldId id="256" r:id="rId2"/>
    <p:sldId id="294" r:id="rId3"/>
    <p:sldId id="357" r:id="rId4"/>
    <p:sldId id="358" r:id="rId5"/>
    <p:sldId id="359" r:id="rId6"/>
    <p:sldId id="360" r:id="rId7"/>
    <p:sldId id="361" r:id="rId8"/>
    <p:sldId id="362" r:id="rId9"/>
    <p:sldId id="363" r:id="rId10"/>
    <p:sldId id="364" r:id="rId11"/>
    <p:sldId id="365" r:id="rId12"/>
    <p:sldId id="339" r:id="rId13"/>
    <p:sldId id="340" r:id="rId14"/>
    <p:sldId id="341" r:id="rId15"/>
    <p:sldId id="342" r:id="rId16"/>
    <p:sldId id="343" r:id="rId17"/>
    <p:sldId id="344" r:id="rId18"/>
    <p:sldId id="289" r:id="rId19"/>
    <p:sldId id="345" r:id="rId20"/>
    <p:sldId id="336" r:id="rId21"/>
    <p:sldId id="292" r:id="rId22"/>
    <p:sldId id="281" r:id="rId23"/>
    <p:sldId id="351" r:id="rId24"/>
    <p:sldId id="352" r:id="rId25"/>
    <p:sldId id="353" r:id="rId26"/>
    <p:sldId id="354" r:id="rId27"/>
    <p:sldId id="355" r:id="rId28"/>
    <p:sldId id="356" r:id="rId29"/>
    <p:sldId id="291" r:id="rId30"/>
    <p:sldId id="349" r:id="rId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83C9D7"/>
    <a:srgbClr val="000099"/>
    <a:srgbClr val="004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5922" autoAdjust="0"/>
  </p:normalViewPr>
  <p:slideViewPr>
    <p:cSldViewPr>
      <p:cViewPr>
        <p:scale>
          <a:sx n="70" d="100"/>
          <a:sy n="70" d="100"/>
        </p:scale>
        <p:origin x="-2820" y="-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______9.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_____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_____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___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_____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400" dirty="0"/>
              <a:t>農業産出</a:t>
            </a:r>
            <a:r>
              <a:rPr lang="ja-JP" altLang="en-US" sz="1400" dirty="0" smtClean="0"/>
              <a:t>額</a:t>
            </a:r>
            <a:endParaRPr lang="ja-JP" altLang="en-US" sz="1400" dirty="0"/>
          </a:p>
        </c:rich>
      </c:tx>
      <c:layout/>
      <c:overlay val="0"/>
    </c:title>
    <c:autoTitleDeleted val="0"/>
    <c:plotArea>
      <c:layout>
        <c:manualLayout>
          <c:layoutTarget val="inner"/>
          <c:xMode val="edge"/>
          <c:yMode val="edge"/>
          <c:x val="0.11826127452685446"/>
          <c:y val="0.16084257833785667"/>
          <c:w val="0.84799437288161794"/>
          <c:h val="0.69616537315959626"/>
        </c:manualLayout>
      </c:layout>
      <c:lineChart>
        <c:grouping val="standard"/>
        <c:varyColors val="0"/>
        <c:ser>
          <c:idx val="0"/>
          <c:order val="0"/>
          <c:spPr>
            <a:ln>
              <a:solidFill>
                <a:srgbClr val="85A5D5"/>
              </a:solidFill>
            </a:ln>
          </c:spPr>
          <c:marker>
            <c:symbol val="none"/>
          </c:marker>
          <c:cat>
            <c:strRef>
              <c:f>農業!$A$2:$I$2</c:f>
              <c:strCache>
                <c:ptCount val="9"/>
                <c:pt idx="0">
                  <c:v>S50</c:v>
                </c:pt>
                <c:pt idx="1">
                  <c:v>S60</c:v>
                </c:pt>
                <c:pt idx="2">
                  <c:v>H2</c:v>
                </c:pt>
                <c:pt idx="3">
                  <c:v>H7</c:v>
                </c:pt>
                <c:pt idx="4">
                  <c:v>H12</c:v>
                </c:pt>
                <c:pt idx="5">
                  <c:v>H15</c:v>
                </c:pt>
                <c:pt idx="6">
                  <c:v>H16</c:v>
                </c:pt>
                <c:pt idx="7">
                  <c:v>H17</c:v>
                </c:pt>
                <c:pt idx="8">
                  <c:v>H18</c:v>
                </c:pt>
              </c:strCache>
            </c:strRef>
          </c:cat>
          <c:val>
            <c:numRef>
              <c:f>農業!$A$3:$I$3</c:f>
              <c:numCache>
                <c:formatCode>#,##0</c:formatCode>
                <c:ptCount val="9"/>
                <c:pt idx="0">
                  <c:v>1104</c:v>
                </c:pt>
                <c:pt idx="1">
                  <c:v>1332</c:v>
                </c:pt>
                <c:pt idx="2">
                  <c:v>1193</c:v>
                </c:pt>
                <c:pt idx="3" formatCode="General">
                  <c:v>995</c:v>
                </c:pt>
                <c:pt idx="4" formatCode="General">
                  <c:v>920</c:v>
                </c:pt>
                <c:pt idx="5" formatCode="General">
                  <c:v>889</c:v>
                </c:pt>
                <c:pt idx="6" formatCode="General">
                  <c:v>968</c:v>
                </c:pt>
                <c:pt idx="7" formatCode="General">
                  <c:v>956</c:v>
                </c:pt>
                <c:pt idx="8" formatCode="General">
                  <c:v>968</c:v>
                </c:pt>
              </c:numCache>
            </c:numRef>
          </c:val>
          <c:smooth val="0"/>
        </c:ser>
        <c:dLbls>
          <c:showLegendKey val="0"/>
          <c:showVal val="0"/>
          <c:showCatName val="0"/>
          <c:showSerName val="0"/>
          <c:showPercent val="0"/>
          <c:showBubbleSize val="0"/>
        </c:dLbls>
        <c:hiLowLines/>
        <c:marker val="1"/>
        <c:smooth val="0"/>
        <c:axId val="32859648"/>
        <c:axId val="32861184"/>
      </c:lineChart>
      <c:catAx>
        <c:axId val="32859648"/>
        <c:scaling>
          <c:orientation val="minMax"/>
        </c:scaling>
        <c:delete val="0"/>
        <c:axPos val="b"/>
        <c:majorTickMark val="none"/>
        <c:minorTickMark val="none"/>
        <c:tickLblPos val="nextTo"/>
        <c:txPr>
          <a:bodyPr/>
          <a:lstStyle/>
          <a:p>
            <a:pPr>
              <a:defRPr sz="1400"/>
            </a:pPr>
            <a:endParaRPr lang="ja-JP"/>
          </a:p>
        </c:txPr>
        <c:crossAx val="32861184"/>
        <c:crosses val="autoZero"/>
        <c:auto val="1"/>
        <c:lblAlgn val="ctr"/>
        <c:lblOffset val="100"/>
        <c:noMultiLvlLbl val="0"/>
      </c:catAx>
      <c:valAx>
        <c:axId val="32861184"/>
        <c:scaling>
          <c:orientation val="minMax"/>
        </c:scaling>
        <c:delete val="0"/>
        <c:axPos val="l"/>
        <c:majorGridlines/>
        <c:numFmt formatCode="#,##0" sourceLinked="1"/>
        <c:majorTickMark val="out"/>
        <c:minorTickMark val="none"/>
        <c:tickLblPos val="nextTo"/>
        <c:txPr>
          <a:bodyPr/>
          <a:lstStyle/>
          <a:p>
            <a:pPr>
              <a:defRPr sz="1400"/>
            </a:pPr>
            <a:endParaRPr lang="ja-JP"/>
          </a:p>
        </c:txPr>
        <c:crossAx val="32859648"/>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Sheet4!$R$2</c:f>
              <c:strCache>
                <c:ptCount val="1"/>
                <c:pt idx="0">
                  <c:v>人口</c:v>
                </c:pt>
              </c:strCache>
            </c:strRef>
          </c:tx>
          <c:invertIfNegative val="0"/>
          <c:cat>
            <c:numRef>
              <c:f>Sheet4!$S$1:$X$1</c:f>
              <c:numCache>
                <c:formatCode>0_);[Red]\(0\)</c:formatCode>
                <c:ptCount val="6"/>
                <c:pt idx="0">
                  <c:v>2005</c:v>
                </c:pt>
                <c:pt idx="1">
                  <c:v>2010</c:v>
                </c:pt>
                <c:pt idx="2">
                  <c:v>2015</c:v>
                </c:pt>
                <c:pt idx="3">
                  <c:v>2020</c:v>
                </c:pt>
                <c:pt idx="4">
                  <c:v>2025</c:v>
                </c:pt>
                <c:pt idx="5">
                  <c:v>2030</c:v>
                </c:pt>
              </c:numCache>
            </c:numRef>
          </c:cat>
          <c:val>
            <c:numRef>
              <c:f>Sheet4!$S$2:$X$2</c:f>
              <c:numCache>
                <c:formatCode>0_);[Red]\(0\)</c:formatCode>
                <c:ptCount val="6"/>
                <c:pt idx="0">
                  <c:v>144060</c:v>
                </c:pt>
                <c:pt idx="1">
                  <c:v>143422</c:v>
                </c:pt>
                <c:pt idx="2">
                  <c:v>142463.16773344684</c:v>
                </c:pt>
                <c:pt idx="3">
                  <c:v>139699.38473192346</c:v>
                </c:pt>
                <c:pt idx="4">
                  <c:v>135303.60562124319</c:v>
                </c:pt>
                <c:pt idx="5">
                  <c:v>129670.00033537846</c:v>
                </c:pt>
              </c:numCache>
            </c:numRef>
          </c:val>
        </c:ser>
        <c:ser>
          <c:idx val="1"/>
          <c:order val="1"/>
          <c:tx>
            <c:strRef>
              <c:f>Sheet4!$R$3</c:f>
              <c:strCache>
                <c:ptCount val="1"/>
                <c:pt idx="0">
                  <c:v>増分</c:v>
                </c:pt>
              </c:strCache>
            </c:strRef>
          </c:tx>
          <c:invertIfNegative val="0"/>
          <c:cat>
            <c:numRef>
              <c:f>Sheet4!$S$1:$X$1</c:f>
              <c:numCache>
                <c:formatCode>0_);[Red]\(0\)</c:formatCode>
                <c:ptCount val="6"/>
                <c:pt idx="0">
                  <c:v>2005</c:v>
                </c:pt>
                <c:pt idx="1">
                  <c:v>2010</c:v>
                </c:pt>
                <c:pt idx="2">
                  <c:v>2015</c:v>
                </c:pt>
                <c:pt idx="3">
                  <c:v>2020</c:v>
                </c:pt>
                <c:pt idx="4">
                  <c:v>2025</c:v>
                </c:pt>
                <c:pt idx="5">
                  <c:v>2030</c:v>
                </c:pt>
              </c:numCache>
            </c:numRef>
          </c:cat>
          <c:val>
            <c:numRef>
              <c:f>Sheet4!$S$3:$X$3</c:f>
              <c:numCache>
                <c:formatCode>0_);[Red]\(0\)</c:formatCode>
                <c:ptCount val="6"/>
                <c:pt idx="0">
                  <c:v>0</c:v>
                </c:pt>
                <c:pt idx="1">
                  <c:v>0</c:v>
                </c:pt>
                <c:pt idx="2">
                  <c:v>103.33226655315957</c:v>
                </c:pt>
                <c:pt idx="3">
                  <c:v>2011.6152680765372</c:v>
                </c:pt>
                <c:pt idx="4">
                  <c:v>5551.8943787568132</c:v>
                </c:pt>
                <c:pt idx="5">
                  <c:v>10329.999664621544</c:v>
                </c:pt>
              </c:numCache>
            </c:numRef>
          </c:val>
        </c:ser>
        <c:dLbls>
          <c:showLegendKey val="0"/>
          <c:showVal val="0"/>
          <c:showCatName val="0"/>
          <c:showSerName val="0"/>
          <c:showPercent val="0"/>
          <c:showBubbleSize val="0"/>
        </c:dLbls>
        <c:gapWidth val="50"/>
        <c:overlap val="100"/>
        <c:axId val="194359680"/>
        <c:axId val="194361216"/>
      </c:barChart>
      <c:catAx>
        <c:axId val="194359680"/>
        <c:scaling>
          <c:orientation val="minMax"/>
        </c:scaling>
        <c:delete val="0"/>
        <c:axPos val="b"/>
        <c:numFmt formatCode="0_);[Red]\(0\)" sourceLinked="1"/>
        <c:majorTickMark val="out"/>
        <c:minorTickMark val="none"/>
        <c:tickLblPos val="nextTo"/>
        <c:crossAx val="194361216"/>
        <c:crosses val="autoZero"/>
        <c:auto val="1"/>
        <c:lblAlgn val="ctr"/>
        <c:lblOffset val="100"/>
        <c:noMultiLvlLbl val="0"/>
      </c:catAx>
      <c:valAx>
        <c:axId val="194361216"/>
        <c:scaling>
          <c:orientation val="minMax"/>
        </c:scaling>
        <c:delete val="0"/>
        <c:axPos val="l"/>
        <c:majorGridlines/>
        <c:numFmt formatCode="0_);[Red]\(0\)" sourceLinked="1"/>
        <c:majorTickMark val="out"/>
        <c:minorTickMark val="none"/>
        <c:tickLblPos val="nextTo"/>
        <c:crossAx val="194359680"/>
        <c:crosses val="autoZero"/>
        <c:crossBetween val="between"/>
        <c:dispUnits>
          <c:builtInUnit val="thousands"/>
          <c:dispUnitsLbl>
            <c:layout/>
            <c:tx>
              <c:rich>
                <a:bodyPr rot="0" vert="eaVert"/>
                <a:lstStyle/>
                <a:p>
                  <a:pPr>
                    <a:defRPr/>
                  </a:pPr>
                  <a:r>
                    <a:rPr lang="ja-JP" altLang="en-US"/>
                    <a:t>千人</a:t>
                  </a:r>
                </a:p>
              </c:rich>
            </c:tx>
          </c:dispUnitsLbl>
        </c:dispUnits>
      </c:valAx>
    </c:plotArea>
    <c:legend>
      <c:legendPos val="t"/>
      <c:layout/>
      <c:overlay val="0"/>
    </c:legend>
    <c:plotVisOnly val="1"/>
    <c:dispBlanksAs val="gap"/>
    <c:showDLblsOverMax val="0"/>
  </c:chart>
  <c:spPr>
    <a:ln>
      <a:noFill/>
    </a:ln>
  </c:spPr>
  <c:txPr>
    <a:bodyPr/>
    <a:lstStyle/>
    <a:p>
      <a:pPr>
        <a:defRPr sz="160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400"/>
              <a:t>土地利用状況（</a:t>
            </a:r>
            <a:r>
              <a:rPr lang="en-US" altLang="ja-JP" sz="1400"/>
              <a:t>H19.1.1)</a:t>
            </a:r>
            <a:endParaRPr lang="ja-JP" altLang="en-US" sz="1400"/>
          </a:p>
        </c:rich>
      </c:tx>
      <c:layout/>
      <c:overlay val="0"/>
    </c:title>
    <c:autoTitleDeleted val="0"/>
    <c:plotArea>
      <c:layout/>
      <c:pieChart>
        <c:varyColors val="1"/>
        <c:ser>
          <c:idx val="0"/>
          <c:order val="0"/>
          <c:dLbls>
            <c:txPr>
              <a:bodyPr/>
              <a:lstStyle/>
              <a:p>
                <a:pPr>
                  <a:defRPr sz="1400"/>
                </a:pPr>
                <a:endParaRPr lang="ja-JP"/>
              </a:p>
            </c:txPr>
            <c:showLegendKey val="0"/>
            <c:showVal val="0"/>
            <c:showCatName val="1"/>
            <c:showSerName val="0"/>
            <c:showPercent val="1"/>
            <c:showBubbleSize val="0"/>
            <c:showLeaderLines val="1"/>
          </c:dLbls>
          <c:cat>
            <c:strRef>
              <c:f>農業!$A$6:$D$6</c:f>
              <c:strCache>
                <c:ptCount val="4"/>
                <c:pt idx="0">
                  <c:v>農地</c:v>
                </c:pt>
                <c:pt idx="1">
                  <c:v>宅地</c:v>
                </c:pt>
                <c:pt idx="2">
                  <c:v>山林</c:v>
                </c:pt>
                <c:pt idx="3">
                  <c:v>その他</c:v>
                </c:pt>
              </c:strCache>
            </c:strRef>
          </c:cat>
          <c:val>
            <c:numRef>
              <c:f>農業!$A$7:$D$7</c:f>
              <c:numCache>
                <c:formatCode>0.00%</c:formatCode>
                <c:ptCount val="4"/>
                <c:pt idx="0">
                  <c:v>0.38000000000000006</c:v>
                </c:pt>
                <c:pt idx="1">
                  <c:v>0.2311</c:v>
                </c:pt>
                <c:pt idx="2">
                  <c:v>0.13039999999999999</c:v>
                </c:pt>
                <c:pt idx="3">
                  <c:v>0.25850000000000001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no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sz="1400"/>
            </a:pPr>
            <a:r>
              <a:rPr lang="ja-JP" sz="1400"/>
              <a:t>農家数・農業人口</a:t>
            </a:r>
          </a:p>
        </c:rich>
      </c:tx>
      <c:layout/>
      <c:overlay val="0"/>
    </c:title>
    <c:autoTitleDeleted val="0"/>
    <c:plotArea>
      <c:layout/>
      <c:barChart>
        <c:barDir val="col"/>
        <c:grouping val="clustered"/>
        <c:varyColors val="0"/>
        <c:ser>
          <c:idx val="0"/>
          <c:order val="0"/>
          <c:tx>
            <c:strRef>
              <c:f>農業!$B$15</c:f>
              <c:strCache>
                <c:ptCount val="1"/>
                <c:pt idx="0">
                  <c:v>農家数</c:v>
                </c:pt>
              </c:strCache>
            </c:strRef>
          </c:tx>
          <c:invertIfNegative val="0"/>
          <c:cat>
            <c:strRef>
              <c:f>農業!$A$16:$A$23</c:f>
              <c:strCache>
                <c:ptCount val="8"/>
                <c:pt idx="0">
                  <c:v>S60 </c:v>
                </c:pt>
                <c:pt idx="1">
                  <c:v>S61</c:v>
                </c:pt>
                <c:pt idx="2">
                  <c:v>S63</c:v>
                </c:pt>
                <c:pt idx="3">
                  <c:v>H2</c:v>
                </c:pt>
                <c:pt idx="4">
                  <c:v>H7</c:v>
                </c:pt>
                <c:pt idx="5">
                  <c:v>H10</c:v>
                </c:pt>
                <c:pt idx="6">
                  <c:v>H12</c:v>
                </c:pt>
                <c:pt idx="7">
                  <c:v>H17</c:v>
                </c:pt>
              </c:strCache>
            </c:strRef>
          </c:cat>
          <c:val>
            <c:numRef>
              <c:f>農業!$B$16:$B$23</c:f>
              <c:numCache>
                <c:formatCode>General</c:formatCode>
                <c:ptCount val="8"/>
                <c:pt idx="0">
                  <c:v>2624</c:v>
                </c:pt>
                <c:pt idx="1">
                  <c:v>2583</c:v>
                </c:pt>
                <c:pt idx="2">
                  <c:v>2522</c:v>
                </c:pt>
                <c:pt idx="3">
                  <c:v>2388</c:v>
                </c:pt>
                <c:pt idx="4">
                  <c:v>2162</c:v>
                </c:pt>
                <c:pt idx="5">
                  <c:v>2041</c:v>
                </c:pt>
                <c:pt idx="6">
                  <c:v>1608</c:v>
                </c:pt>
                <c:pt idx="7">
                  <c:v>1251</c:v>
                </c:pt>
              </c:numCache>
            </c:numRef>
          </c:val>
        </c:ser>
        <c:ser>
          <c:idx val="1"/>
          <c:order val="1"/>
          <c:tx>
            <c:strRef>
              <c:f>農業!$C$15</c:f>
              <c:strCache>
                <c:ptCount val="1"/>
                <c:pt idx="0">
                  <c:v>農家人口</c:v>
                </c:pt>
              </c:strCache>
            </c:strRef>
          </c:tx>
          <c:invertIfNegative val="0"/>
          <c:cat>
            <c:strRef>
              <c:f>農業!$A$16:$A$23</c:f>
              <c:strCache>
                <c:ptCount val="8"/>
                <c:pt idx="0">
                  <c:v>S60 </c:v>
                </c:pt>
                <c:pt idx="1">
                  <c:v>S61</c:v>
                </c:pt>
                <c:pt idx="2">
                  <c:v>S63</c:v>
                </c:pt>
                <c:pt idx="3">
                  <c:v>H2</c:v>
                </c:pt>
                <c:pt idx="4">
                  <c:v>H7</c:v>
                </c:pt>
                <c:pt idx="5">
                  <c:v>H10</c:v>
                </c:pt>
                <c:pt idx="6">
                  <c:v>H12</c:v>
                </c:pt>
                <c:pt idx="7">
                  <c:v>H17</c:v>
                </c:pt>
              </c:strCache>
            </c:strRef>
          </c:cat>
          <c:val>
            <c:numRef>
              <c:f>農業!$C$16:$C$23</c:f>
              <c:numCache>
                <c:formatCode>General</c:formatCode>
                <c:ptCount val="8"/>
                <c:pt idx="0">
                  <c:v>12553</c:v>
                </c:pt>
                <c:pt idx="1">
                  <c:v>12446</c:v>
                </c:pt>
                <c:pt idx="2">
                  <c:v>12117</c:v>
                </c:pt>
                <c:pt idx="3">
                  <c:v>11421</c:v>
                </c:pt>
                <c:pt idx="4">
                  <c:v>9999</c:v>
                </c:pt>
                <c:pt idx="5">
                  <c:v>9354</c:v>
                </c:pt>
                <c:pt idx="6">
                  <c:v>7532</c:v>
                </c:pt>
                <c:pt idx="7">
                  <c:v>5592</c:v>
                </c:pt>
              </c:numCache>
            </c:numRef>
          </c:val>
        </c:ser>
        <c:dLbls>
          <c:showLegendKey val="0"/>
          <c:showVal val="0"/>
          <c:showCatName val="0"/>
          <c:showSerName val="0"/>
          <c:showPercent val="0"/>
          <c:showBubbleSize val="0"/>
        </c:dLbls>
        <c:gapWidth val="150"/>
        <c:axId val="33499392"/>
        <c:axId val="33505280"/>
      </c:barChart>
      <c:catAx>
        <c:axId val="33499392"/>
        <c:scaling>
          <c:orientation val="minMax"/>
        </c:scaling>
        <c:delete val="0"/>
        <c:axPos val="b"/>
        <c:majorTickMark val="none"/>
        <c:minorTickMark val="none"/>
        <c:tickLblPos val="nextTo"/>
        <c:crossAx val="33505280"/>
        <c:crosses val="autoZero"/>
        <c:auto val="1"/>
        <c:lblAlgn val="ctr"/>
        <c:lblOffset val="100"/>
        <c:noMultiLvlLbl val="0"/>
      </c:catAx>
      <c:valAx>
        <c:axId val="33505280"/>
        <c:scaling>
          <c:orientation val="minMax"/>
        </c:scaling>
        <c:delete val="0"/>
        <c:axPos val="l"/>
        <c:majorGridlines/>
        <c:numFmt formatCode="General" sourceLinked="1"/>
        <c:majorTickMark val="none"/>
        <c:minorTickMark val="none"/>
        <c:tickLblPos val="nextTo"/>
        <c:crossAx val="33499392"/>
        <c:crosses val="autoZero"/>
        <c:crossBetween val="between"/>
      </c:valAx>
    </c:plotArea>
    <c:legend>
      <c:legendPos val="r"/>
      <c:layout/>
      <c:overlay val="0"/>
    </c:legend>
    <c:plotVisOnly val="1"/>
    <c:dispBlanksAs val="gap"/>
    <c:showDLblsOverMax val="0"/>
  </c:chart>
  <c:spPr>
    <a:solidFill>
      <a:srgbClr val="FFFFFF"/>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aseline="0"/>
            </a:pPr>
            <a:r>
              <a:rPr lang="ja-JP" altLang="en-US" sz="1500" baseline="0" noProof="0" dirty="0" smtClean="0"/>
              <a:t>製造品出荷額</a:t>
            </a:r>
            <a:endParaRPr lang="ja-JP" altLang="en-US" sz="1500" baseline="0" noProof="0" dirty="0"/>
          </a:p>
        </c:rich>
      </c:tx>
      <c:layout>
        <c:manualLayout>
          <c:xMode val="edge"/>
          <c:yMode val="edge"/>
          <c:x val="0.27957777457663618"/>
          <c:y val="8.6075703387351044E-3"/>
        </c:manualLayout>
      </c:layout>
      <c:overlay val="0"/>
    </c:title>
    <c:autoTitleDeleted val="0"/>
    <c:plotArea>
      <c:layout>
        <c:manualLayout>
          <c:layoutTarget val="inner"/>
          <c:xMode val="edge"/>
          <c:yMode val="edge"/>
          <c:x val="0.12211351706036745"/>
          <c:y val="0.22466462525517622"/>
          <c:w val="0.75288648293963267"/>
          <c:h val="0.67882327209099036"/>
        </c:manualLayout>
      </c:layout>
      <c:barChart>
        <c:barDir val="col"/>
        <c:grouping val="stacked"/>
        <c:varyColors val="0"/>
        <c:ser>
          <c:idx val="0"/>
          <c:order val="0"/>
          <c:tx>
            <c:strRef>
              <c:f>Sheet1!$A$3</c:f>
              <c:strCache>
                <c:ptCount val="1"/>
                <c:pt idx="0">
                  <c:v>製造品出荷額</c:v>
                </c:pt>
              </c:strCache>
            </c:strRef>
          </c:tx>
          <c:spPr>
            <a:solidFill>
              <a:schemeClr val="accent3">
                <a:lumMod val="75000"/>
              </a:schemeClr>
            </a:solidFill>
          </c:spPr>
          <c:invertIfNegative val="0"/>
          <c:cat>
            <c:strRef>
              <c:f>Sheet1!$B$2:$E$2</c:f>
              <c:strCache>
                <c:ptCount val="4"/>
                <c:pt idx="0">
                  <c:v>2002年</c:v>
                </c:pt>
                <c:pt idx="1">
                  <c:v>2004年</c:v>
                </c:pt>
                <c:pt idx="2">
                  <c:v>2006年</c:v>
                </c:pt>
                <c:pt idx="3">
                  <c:v>2008年</c:v>
                </c:pt>
              </c:strCache>
            </c:strRef>
          </c:cat>
          <c:val>
            <c:numRef>
              <c:f>Sheet1!$B$3:$E$3</c:f>
              <c:numCache>
                <c:formatCode>General</c:formatCode>
                <c:ptCount val="4"/>
                <c:pt idx="0">
                  <c:v>46280005</c:v>
                </c:pt>
                <c:pt idx="1">
                  <c:v>57338005</c:v>
                </c:pt>
                <c:pt idx="2">
                  <c:v>72396311</c:v>
                </c:pt>
                <c:pt idx="3">
                  <c:v>89330287</c:v>
                </c:pt>
              </c:numCache>
            </c:numRef>
          </c:val>
        </c:ser>
        <c:dLbls>
          <c:showLegendKey val="0"/>
          <c:showVal val="0"/>
          <c:showCatName val="0"/>
          <c:showSerName val="0"/>
          <c:showPercent val="0"/>
          <c:showBubbleSize val="0"/>
        </c:dLbls>
        <c:gapWidth val="150"/>
        <c:overlap val="100"/>
        <c:axId val="160584448"/>
        <c:axId val="160585984"/>
      </c:barChart>
      <c:catAx>
        <c:axId val="160584448"/>
        <c:scaling>
          <c:orientation val="minMax"/>
        </c:scaling>
        <c:delete val="0"/>
        <c:axPos val="b"/>
        <c:majorTickMark val="out"/>
        <c:minorTickMark val="none"/>
        <c:tickLblPos val="nextTo"/>
        <c:crossAx val="160585984"/>
        <c:crosses val="autoZero"/>
        <c:auto val="1"/>
        <c:lblAlgn val="ctr"/>
        <c:lblOffset val="100"/>
        <c:noMultiLvlLbl val="0"/>
      </c:catAx>
      <c:valAx>
        <c:axId val="160585984"/>
        <c:scaling>
          <c:orientation val="minMax"/>
        </c:scaling>
        <c:delete val="0"/>
        <c:axPos val="l"/>
        <c:majorGridlines/>
        <c:numFmt formatCode="#,##0_);[Red]\(#,##0\)" sourceLinked="0"/>
        <c:majorTickMark val="out"/>
        <c:minorTickMark val="none"/>
        <c:tickLblPos val="nextTo"/>
        <c:crossAx val="160584448"/>
        <c:crosses val="autoZero"/>
        <c:crossBetween val="between"/>
        <c:dispUnits>
          <c:builtInUnit val="tenThousands"/>
          <c:dispUnitsLbl>
            <c:layout>
              <c:manualLayout>
                <c:xMode val="edge"/>
                <c:yMode val="edge"/>
                <c:x val="2.2520377989040753E-2"/>
                <c:y val="7.4198929730964411E-2"/>
              </c:manualLayout>
            </c:layout>
            <c:tx>
              <c:rich>
                <a:bodyPr rot="0" vert="horz"/>
                <a:lstStyle/>
                <a:p>
                  <a:pPr>
                    <a:defRPr/>
                  </a:pPr>
                  <a:r>
                    <a:rPr lang="ja-JP" altLang="en-US"/>
                    <a:t>億円</a:t>
                  </a:r>
                </a:p>
              </c:rich>
            </c:tx>
          </c:dispUnitsLbl>
        </c:dispUnits>
      </c:valAx>
    </c:plotArea>
    <c:plotVisOnly val="1"/>
    <c:dispBlanksAs val="gap"/>
    <c:showDLblsOverMax val="0"/>
  </c:chart>
  <c:spPr>
    <a:solidFill>
      <a:schemeClr val="accent1">
        <a:lumMod val="20000"/>
        <a:lumOff val="80000"/>
      </a:schemeClr>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入込観光客数の推移</a:t>
            </a:r>
            <a:endParaRPr lang="ja-JP"/>
          </a:p>
        </c:rich>
      </c:tx>
      <c:layout/>
      <c:overlay val="0"/>
    </c:title>
    <c:autoTitleDeleted val="0"/>
    <c:plotArea>
      <c:layout>
        <c:manualLayout>
          <c:layoutTarget val="inner"/>
          <c:xMode val="edge"/>
          <c:yMode val="edge"/>
          <c:x val="0.12768429308415818"/>
          <c:y val="0.20140055409740448"/>
          <c:w val="0.83898238153605786"/>
          <c:h val="0.57112459900845725"/>
        </c:manualLayout>
      </c:layout>
      <c:barChart>
        <c:barDir val="col"/>
        <c:grouping val="stacked"/>
        <c:varyColors val="0"/>
        <c:ser>
          <c:idx val="0"/>
          <c:order val="0"/>
          <c:tx>
            <c:strRef>
              <c:f>観光!$A$60</c:f>
              <c:strCache>
                <c:ptCount val="1"/>
                <c:pt idx="0">
                  <c:v>日帰り</c:v>
                </c:pt>
              </c:strCache>
            </c:strRef>
          </c:tx>
          <c:invertIfNegative val="0"/>
          <c:cat>
            <c:strRef>
              <c:f>観光!$B$59:$G$59</c:f>
              <c:strCache>
                <c:ptCount val="6"/>
                <c:pt idx="0">
                  <c:v>H16</c:v>
                </c:pt>
                <c:pt idx="1">
                  <c:v>H17</c:v>
                </c:pt>
                <c:pt idx="2">
                  <c:v>H18</c:v>
                </c:pt>
                <c:pt idx="3">
                  <c:v>H19</c:v>
                </c:pt>
                <c:pt idx="4">
                  <c:v>H20</c:v>
                </c:pt>
                <c:pt idx="5">
                  <c:v>H21</c:v>
                </c:pt>
              </c:strCache>
            </c:strRef>
          </c:cat>
          <c:val>
            <c:numRef>
              <c:f>観光!$B$60:$G$60</c:f>
              <c:numCache>
                <c:formatCode>General</c:formatCode>
                <c:ptCount val="6"/>
                <c:pt idx="0">
                  <c:v>1277700</c:v>
                </c:pt>
                <c:pt idx="1">
                  <c:v>1437800</c:v>
                </c:pt>
                <c:pt idx="2">
                  <c:v>950500</c:v>
                </c:pt>
                <c:pt idx="3">
                  <c:v>1307100</c:v>
                </c:pt>
                <c:pt idx="4">
                  <c:v>1520300</c:v>
                </c:pt>
                <c:pt idx="5">
                  <c:v>1320800</c:v>
                </c:pt>
              </c:numCache>
            </c:numRef>
          </c:val>
        </c:ser>
        <c:ser>
          <c:idx val="1"/>
          <c:order val="1"/>
          <c:tx>
            <c:strRef>
              <c:f>観光!$A$61</c:f>
              <c:strCache>
                <c:ptCount val="1"/>
                <c:pt idx="0">
                  <c:v>宿泊</c:v>
                </c:pt>
              </c:strCache>
            </c:strRef>
          </c:tx>
          <c:invertIfNegative val="0"/>
          <c:cat>
            <c:strRef>
              <c:f>観光!$B$59:$G$59</c:f>
              <c:strCache>
                <c:ptCount val="6"/>
                <c:pt idx="0">
                  <c:v>H16</c:v>
                </c:pt>
                <c:pt idx="1">
                  <c:v>H17</c:v>
                </c:pt>
                <c:pt idx="2">
                  <c:v>H18</c:v>
                </c:pt>
                <c:pt idx="3">
                  <c:v>H19</c:v>
                </c:pt>
                <c:pt idx="4">
                  <c:v>H20</c:v>
                </c:pt>
                <c:pt idx="5">
                  <c:v>H21</c:v>
                </c:pt>
              </c:strCache>
            </c:strRef>
          </c:cat>
          <c:val>
            <c:numRef>
              <c:f>観光!$B$61:$G$61</c:f>
              <c:numCache>
                <c:formatCode>General</c:formatCode>
                <c:ptCount val="6"/>
                <c:pt idx="0">
                  <c:v>121700</c:v>
                </c:pt>
                <c:pt idx="1">
                  <c:v>104500</c:v>
                </c:pt>
                <c:pt idx="2">
                  <c:v>333900</c:v>
                </c:pt>
                <c:pt idx="3">
                  <c:v>195300</c:v>
                </c:pt>
                <c:pt idx="4">
                  <c:v>227200</c:v>
                </c:pt>
                <c:pt idx="5">
                  <c:v>55000</c:v>
                </c:pt>
              </c:numCache>
            </c:numRef>
          </c:val>
        </c:ser>
        <c:dLbls>
          <c:showLegendKey val="0"/>
          <c:showVal val="0"/>
          <c:showCatName val="0"/>
          <c:showSerName val="0"/>
          <c:showPercent val="0"/>
          <c:showBubbleSize val="0"/>
        </c:dLbls>
        <c:gapWidth val="75"/>
        <c:overlap val="100"/>
        <c:axId val="177378816"/>
        <c:axId val="177394432"/>
      </c:barChart>
      <c:catAx>
        <c:axId val="177378816"/>
        <c:scaling>
          <c:orientation val="minMax"/>
        </c:scaling>
        <c:delete val="0"/>
        <c:axPos val="b"/>
        <c:majorTickMark val="none"/>
        <c:minorTickMark val="none"/>
        <c:tickLblPos val="nextTo"/>
        <c:crossAx val="177394432"/>
        <c:crosses val="autoZero"/>
        <c:auto val="1"/>
        <c:lblAlgn val="ctr"/>
        <c:lblOffset val="100"/>
        <c:noMultiLvlLbl val="0"/>
      </c:catAx>
      <c:valAx>
        <c:axId val="177394432"/>
        <c:scaling>
          <c:orientation val="minMax"/>
        </c:scaling>
        <c:delete val="0"/>
        <c:axPos val="l"/>
        <c:majorGridlines/>
        <c:numFmt formatCode="General" sourceLinked="1"/>
        <c:majorTickMark val="none"/>
        <c:minorTickMark val="none"/>
        <c:tickLblPos val="nextTo"/>
        <c:spPr>
          <a:ln w="9525">
            <a:noFill/>
          </a:ln>
        </c:spPr>
        <c:crossAx val="177378816"/>
        <c:crosses val="autoZero"/>
        <c:crossBetween val="between"/>
        <c:dispUnits>
          <c:builtInUnit val="thousands"/>
          <c:dispUnitsLbl>
            <c:layout>
              <c:manualLayout>
                <c:xMode val="edge"/>
                <c:yMode val="edge"/>
                <c:x val="1.6887256184654428E-3"/>
                <c:y val="9.0289442986293378E-2"/>
              </c:manualLayout>
            </c:layout>
            <c:tx>
              <c:rich>
                <a:bodyPr rot="0" vert="horz"/>
                <a:lstStyle/>
                <a:p>
                  <a:pPr>
                    <a:defRPr/>
                  </a:pPr>
                  <a:r>
                    <a:rPr lang="ja-JP"/>
                    <a:t>千人</a:t>
                  </a:r>
                </a:p>
              </c:rich>
            </c:tx>
          </c:dispUnitsLbl>
        </c:dispUnits>
      </c:valAx>
    </c:plotArea>
    <c:legend>
      <c:legendPos val="b"/>
      <c:layout/>
      <c:overlay val="0"/>
    </c:legend>
    <c:plotVisOnly val="1"/>
    <c:dispBlanksAs val="gap"/>
    <c:showDLblsOverMax val="0"/>
  </c:chart>
  <c:spPr>
    <a:solidFill>
      <a:srgbClr val="FFFFFF"/>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ja-JP"/>
              <a:t>入込観光客数の推移</a:t>
            </a:r>
          </a:p>
        </c:rich>
      </c:tx>
      <c:layout/>
      <c:overlay val="0"/>
    </c:title>
    <c:autoTitleDeleted val="0"/>
    <c:plotArea>
      <c:layout>
        <c:manualLayout>
          <c:layoutTarget val="inner"/>
          <c:xMode val="edge"/>
          <c:yMode val="edge"/>
          <c:x val="0.13404958776508288"/>
          <c:y val="0.20140055409740448"/>
          <c:w val="0.83254114875731644"/>
          <c:h val="0.57112459900845725"/>
        </c:manualLayout>
      </c:layout>
      <c:barChart>
        <c:barDir val="col"/>
        <c:grouping val="stacked"/>
        <c:varyColors val="0"/>
        <c:ser>
          <c:idx val="0"/>
          <c:order val="0"/>
          <c:tx>
            <c:strRef>
              <c:f>観光!$A$63</c:f>
              <c:strCache>
                <c:ptCount val="1"/>
                <c:pt idx="0">
                  <c:v>県外客</c:v>
                </c:pt>
              </c:strCache>
            </c:strRef>
          </c:tx>
          <c:invertIfNegative val="0"/>
          <c:cat>
            <c:strRef>
              <c:f>観光!$B$62:$G$62</c:f>
              <c:strCache>
                <c:ptCount val="6"/>
                <c:pt idx="0">
                  <c:v>H16</c:v>
                </c:pt>
                <c:pt idx="1">
                  <c:v>H17</c:v>
                </c:pt>
                <c:pt idx="2">
                  <c:v>H18</c:v>
                </c:pt>
                <c:pt idx="3">
                  <c:v>H19</c:v>
                </c:pt>
                <c:pt idx="4">
                  <c:v>H20</c:v>
                </c:pt>
                <c:pt idx="5">
                  <c:v>H21</c:v>
                </c:pt>
              </c:strCache>
            </c:strRef>
          </c:cat>
          <c:val>
            <c:numRef>
              <c:f>観光!$B$63:$G$63</c:f>
              <c:numCache>
                <c:formatCode>General</c:formatCode>
                <c:ptCount val="6"/>
                <c:pt idx="0">
                  <c:v>592400</c:v>
                </c:pt>
                <c:pt idx="1">
                  <c:v>685500</c:v>
                </c:pt>
                <c:pt idx="2">
                  <c:v>488100</c:v>
                </c:pt>
                <c:pt idx="3">
                  <c:v>811300</c:v>
                </c:pt>
                <c:pt idx="4">
                  <c:v>996100</c:v>
                </c:pt>
                <c:pt idx="5">
                  <c:v>495300</c:v>
                </c:pt>
              </c:numCache>
            </c:numRef>
          </c:val>
        </c:ser>
        <c:ser>
          <c:idx val="1"/>
          <c:order val="1"/>
          <c:tx>
            <c:strRef>
              <c:f>観光!$A$64</c:f>
              <c:strCache>
                <c:ptCount val="1"/>
                <c:pt idx="0">
                  <c:v>県内客</c:v>
                </c:pt>
              </c:strCache>
            </c:strRef>
          </c:tx>
          <c:invertIfNegative val="0"/>
          <c:cat>
            <c:strRef>
              <c:f>観光!$B$62:$G$62</c:f>
              <c:strCache>
                <c:ptCount val="6"/>
                <c:pt idx="0">
                  <c:v>H16</c:v>
                </c:pt>
                <c:pt idx="1">
                  <c:v>H17</c:v>
                </c:pt>
                <c:pt idx="2">
                  <c:v>H18</c:v>
                </c:pt>
                <c:pt idx="3">
                  <c:v>H19</c:v>
                </c:pt>
                <c:pt idx="4">
                  <c:v>H20</c:v>
                </c:pt>
                <c:pt idx="5">
                  <c:v>H21</c:v>
                </c:pt>
              </c:strCache>
            </c:strRef>
          </c:cat>
          <c:val>
            <c:numRef>
              <c:f>観光!$B$64:$G$64</c:f>
              <c:numCache>
                <c:formatCode>General</c:formatCode>
                <c:ptCount val="6"/>
                <c:pt idx="0">
                  <c:v>807000</c:v>
                </c:pt>
                <c:pt idx="1">
                  <c:v>856900</c:v>
                </c:pt>
                <c:pt idx="2">
                  <c:v>796300</c:v>
                </c:pt>
                <c:pt idx="3">
                  <c:v>691100</c:v>
                </c:pt>
                <c:pt idx="4">
                  <c:v>751400</c:v>
                </c:pt>
                <c:pt idx="5">
                  <c:v>880500</c:v>
                </c:pt>
              </c:numCache>
            </c:numRef>
          </c:val>
        </c:ser>
        <c:dLbls>
          <c:showLegendKey val="0"/>
          <c:showVal val="0"/>
          <c:showCatName val="0"/>
          <c:showSerName val="0"/>
          <c:showPercent val="0"/>
          <c:showBubbleSize val="0"/>
        </c:dLbls>
        <c:gapWidth val="75"/>
        <c:overlap val="100"/>
        <c:axId val="177621632"/>
        <c:axId val="177955200"/>
      </c:barChart>
      <c:catAx>
        <c:axId val="177621632"/>
        <c:scaling>
          <c:orientation val="minMax"/>
        </c:scaling>
        <c:delete val="0"/>
        <c:axPos val="b"/>
        <c:majorTickMark val="none"/>
        <c:minorTickMark val="none"/>
        <c:tickLblPos val="nextTo"/>
        <c:crossAx val="177955200"/>
        <c:crosses val="autoZero"/>
        <c:auto val="1"/>
        <c:lblAlgn val="ctr"/>
        <c:lblOffset val="100"/>
        <c:noMultiLvlLbl val="0"/>
      </c:catAx>
      <c:valAx>
        <c:axId val="177955200"/>
        <c:scaling>
          <c:orientation val="minMax"/>
        </c:scaling>
        <c:delete val="0"/>
        <c:axPos val="l"/>
        <c:majorGridlines/>
        <c:numFmt formatCode="General" sourceLinked="1"/>
        <c:majorTickMark val="none"/>
        <c:minorTickMark val="none"/>
        <c:tickLblPos val="nextTo"/>
        <c:spPr>
          <a:ln w="9525">
            <a:noFill/>
          </a:ln>
        </c:spPr>
        <c:crossAx val="177621632"/>
        <c:crosses val="autoZero"/>
        <c:crossBetween val="between"/>
        <c:dispUnits>
          <c:builtInUnit val="thousands"/>
          <c:dispUnitsLbl>
            <c:layout>
              <c:manualLayout>
                <c:xMode val="edge"/>
                <c:yMode val="edge"/>
                <c:x val="1.3550033144495597E-2"/>
                <c:y val="9.0289442986293378E-2"/>
              </c:manualLayout>
            </c:layout>
            <c:tx>
              <c:rich>
                <a:bodyPr rot="0" vert="horz"/>
                <a:lstStyle/>
                <a:p>
                  <a:pPr>
                    <a:defRPr/>
                  </a:pPr>
                  <a:r>
                    <a:rPr lang="ja-JP"/>
                    <a:t>千人</a:t>
                  </a:r>
                </a:p>
              </c:rich>
            </c:tx>
          </c:dispUnitsLbl>
        </c:dispUnits>
      </c:valAx>
    </c:plotArea>
    <c:legend>
      <c:legendPos val="b"/>
      <c:layout/>
      <c:overlay val="0"/>
    </c:legend>
    <c:plotVisOnly val="1"/>
    <c:dispBlanksAs val="gap"/>
    <c:showDLblsOverMax val="0"/>
  </c:chart>
  <c:spPr>
    <a:solidFill>
      <a:srgbClr val="FFFFFF"/>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t>月別入込観光客数（</a:t>
            </a:r>
            <a:r>
              <a:rPr lang="en-US"/>
              <a:t>H21</a:t>
            </a:r>
            <a:r>
              <a:rPr lang="ja-JP"/>
              <a:t>年度）</a:t>
            </a:r>
          </a:p>
        </c:rich>
      </c:tx>
      <c:layout/>
      <c:overlay val="0"/>
    </c:title>
    <c:autoTitleDeleted val="0"/>
    <c:plotArea>
      <c:layout>
        <c:manualLayout>
          <c:layoutTarget val="inner"/>
          <c:xMode val="edge"/>
          <c:yMode val="edge"/>
          <c:x val="0.11416947118144571"/>
          <c:y val="0.1457370843719914"/>
          <c:w val="0.85864486572384158"/>
          <c:h val="0.6872725833893879"/>
        </c:manualLayout>
      </c:layout>
      <c:barChart>
        <c:barDir val="col"/>
        <c:grouping val="clustered"/>
        <c:varyColors val="0"/>
        <c:ser>
          <c:idx val="0"/>
          <c:order val="0"/>
          <c:spPr>
            <a:solidFill>
              <a:srgbClr val="394375"/>
            </a:solidFill>
          </c:spPr>
          <c:invertIfNegative val="0"/>
          <c:cat>
            <c:strRef>
              <c:f>観光!$A$7:$A$18</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観光!$G$7:$G$18</c:f>
              <c:numCache>
                <c:formatCode>General</c:formatCode>
                <c:ptCount val="12"/>
                <c:pt idx="0">
                  <c:v>133600</c:v>
                </c:pt>
                <c:pt idx="1">
                  <c:v>24900</c:v>
                </c:pt>
                <c:pt idx="2">
                  <c:v>22600</c:v>
                </c:pt>
                <c:pt idx="3">
                  <c:v>30800</c:v>
                </c:pt>
                <c:pt idx="4">
                  <c:v>289500</c:v>
                </c:pt>
                <c:pt idx="5">
                  <c:v>30600</c:v>
                </c:pt>
                <c:pt idx="6">
                  <c:v>727500</c:v>
                </c:pt>
                <c:pt idx="7">
                  <c:v>28600</c:v>
                </c:pt>
                <c:pt idx="8">
                  <c:v>27500</c:v>
                </c:pt>
                <c:pt idx="9">
                  <c:v>21100</c:v>
                </c:pt>
                <c:pt idx="10">
                  <c:v>18600</c:v>
                </c:pt>
                <c:pt idx="11">
                  <c:v>20500</c:v>
                </c:pt>
              </c:numCache>
            </c:numRef>
          </c:val>
        </c:ser>
        <c:dLbls>
          <c:showLegendKey val="0"/>
          <c:showVal val="0"/>
          <c:showCatName val="0"/>
          <c:showSerName val="0"/>
          <c:showPercent val="0"/>
          <c:showBubbleSize val="0"/>
        </c:dLbls>
        <c:gapWidth val="150"/>
        <c:axId val="178109824"/>
        <c:axId val="178291840"/>
      </c:barChart>
      <c:catAx>
        <c:axId val="178109824"/>
        <c:scaling>
          <c:orientation val="minMax"/>
        </c:scaling>
        <c:delete val="0"/>
        <c:axPos val="b"/>
        <c:majorTickMark val="none"/>
        <c:minorTickMark val="none"/>
        <c:tickLblPos val="nextTo"/>
        <c:crossAx val="178291840"/>
        <c:crosses val="autoZero"/>
        <c:auto val="1"/>
        <c:lblAlgn val="ctr"/>
        <c:lblOffset val="100"/>
        <c:noMultiLvlLbl val="0"/>
      </c:catAx>
      <c:valAx>
        <c:axId val="178291840"/>
        <c:scaling>
          <c:orientation val="minMax"/>
        </c:scaling>
        <c:delete val="0"/>
        <c:axPos val="l"/>
        <c:majorGridlines/>
        <c:numFmt formatCode="General" sourceLinked="1"/>
        <c:majorTickMark val="none"/>
        <c:minorTickMark val="none"/>
        <c:tickLblPos val="nextTo"/>
        <c:crossAx val="178109824"/>
        <c:crosses val="autoZero"/>
        <c:crossBetween val="between"/>
        <c:dispUnits>
          <c:builtInUnit val="thousands"/>
          <c:dispUnitsLbl>
            <c:layout>
              <c:manualLayout>
                <c:xMode val="edge"/>
                <c:yMode val="edge"/>
                <c:x val="4.9211706647767792E-2"/>
                <c:y val="7.071577689617442E-2"/>
              </c:manualLayout>
            </c:layout>
            <c:tx>
              <c:rich>
                <a:bodyPr rot="0" vert="horz"/>
                <a:lstStyle/>
                <a:p>
                  <a:pPr>
                    <a:defRPr/>
                  </a:pPr>
                  <a:r>
                    <a:rPr lang="ja-JP"/>
                    <a:t>千人</a:t>
                  </a:r>
                </a:p>
              </c:rich>
            </c:tx>
          </c:dispUnitsLbl>
        </c:dispUnits>
      </c:valAx>
    </c:plotArea>
    <c:plotVisOnly val="1"/>
    <c:dispBlanksAs val="gap"/>
    <c:showDLblsOverMax val="0"/>
  </c:chart>
  <c:spPr>
    <a:solidFill>
      <a:schemeClr val="bg1"/>
    </a:solidFill>
    <a:ln>
      <a:no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Sheet4!$A$2</c:f>
              <c:strCache>
                <c:ptCount val="1"/>
                <c:pt idx="0">
                  <c:v>現・土浦市</c:v>
                </c:pt>
              </c:strCache>
            </c:strRef>
          </c:tx>
          <c:marker>
            <c:symbol val="square"/>
            <c:size val="7"/>
          </c:marker>
          <c:cat>
            <c:numRef>
              <c:f>Sheet4!$B$1:$P$1</c:f>
              <c:numCache>
                <c:formatCode>0_);[Red]\(0\)</c:formatCode>
                <c:ptCount val="15"/>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pt idx="13">
                  <c:v>2045</c:v>
                </c:pt>
                <c:pt idx="14">
                  <c:v>2050</c:v>
                </c:pt>
              </c:numCache>
            </c:numRef>
          </c:cat>
          <c:val>
            <c:numRef>
              <c:f>Sheet4!$B$2:$P$2</c:f>
              <c:numCache>
                <c:formatCode>0_);[Red]\(0\)</c:formatCode>
                <c:ptCount val="15"/>
                <c:pt idx="0">
                  <c:v>121300</c:v>
                </c:pt>
                <c:pt idx="1">
                  <c:v>129236</c:v>
                </c:pt>
                <c:pt idx="2">
                  <c:v>137053</c:v>
                </c:pt>
                <c:pt idx="3">
                  <c:v>141862</c:v>
                </c:pt>
                <c:pt idx="4">
                  <c:v>144106</c:v>
                </c:pt>
                <c:pt idx="5">
                  <c:v>144060</c:v>
                </c:pt>
                <c:pt idx="6">
                  <c:v>143422</c:v>
                </c:pt>
              </c:numCache>
            </c:numRef>
          </c:val>
          <c:smooth val="0"/>
        </c:ser>
        <c:ser>
          <c:idx val="1"/>
          <c:order val="1"/>
          <c:tx>
            <c:strRef>
              <c:f>Sheet4!$A$3</c:f>
              <c:strCache>
                <c:ptCount val="1"/>
                <c:pt idx="0">
                  <c:v>旧・土浦市</c:v>
                </c:pt>
              </c:strCache>
            </c:strRef>
          </c:tx>
          <c:marker>
            <c:symbol val="square"/>
            <c:size val="5"/>
          </c:marker>
          <c:cat>
            <c:numRef>
              <c:f>Sheet4!$B$1:$P$1</c:f>
              <c:numCache>
                <c:formatCode>0_);[Red]\(0\)</c:formatCode>
                <c:ptCount val="15"/>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pt idx="13">
                  <c:v>2045</c:v>
                </c:pt>
                <c:pt idx="14">
                  <c:v>2050</c:v>
                </c:pt>
              </c:numCache>
            </c:numRef>
          </c:cat>
          <c:val>
            <c:numRef>
              <c:f>Sheet4!$B$3:$P$3</c:f>
              <c:numCache>
                <c:formatCode>0_);[Red]\(0\)</c:formatCode>
                <c:ptCount val="15"/>
                <c:pt idx="0">
                  <c:v>112517</c:v>
                </c:pt>
                <c:pt idx="1">
                  <c:v>120175</c:v>
                </c:pt>
                <c:pt idx="2">
                  <c:v>127471</c:v>
                </c:pt>
                <c:pt idx="3">
                  <c:v>132243</c:v>
                </c:pt>
                <c:pt idx="4">
                  <c:v>134702</c:v>
                </c:pt>
                <c:pt idx="5">
                  <c:v>135058</c:v>
                </c:pt>
              </c:numCache>
            </c:numRef>
          </c:val>
          <c:smooth val="0"/>
        </c:ser>
        <c:ser>
          <c:idx val="2"/>
          <c:order val="2"/>
          <c:tx>
            <c:strRef>
              <c:f>Sheet4!$A$4</c:f>
              <c:strCache>
                <c:ptCount val="1"/>
                <c:pt idx="0">
                  <c:v>高齢者数</c:v>
                </c:pt>
              </c:strCache>
            </c:strRef>
          </c:tx>
          <c:cat>
            <c:numRef>
              <c:f>Sheet4!$B$1:$P$1</c:f>
              <c:numCache>
                <c:formatCode>0_);[Red]\(0\)</c:formatCode>
                <c:ptCount val="15"/>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pt idx="13">
                  <c:v>2045</c:v>
                </c:pt>
                <c:pt idx="14">
                  <c:v>2050</c:v>
                </c:pt>
              </c:numCache>
            </c:numRef>
          </c:cat>
          <c:val>
            <c:numRef>
              <c:f>Sheet4!$B$4:$P$4</c:f>
              <c:numCache>
                <c:formatCode>General</c:formatCode>
                <c:ptCount val="15"/>
                <c:pt idx="5" formatCode="0_);[Red]\(0\)">
                  <c:v>26378</c:v>
                </c:pt>
                <c:pt idx="6" formatCode="0_);[Red]\(0\)">
                  <c:v>31754</c:v>
                </c:pt>
                <c:pt idx="7" formatCode="0_);[Red]\(0\)">
                  <c:v>37762.832642267604</c:v>
                </c:pt>
                <c:pt idx="8" formatCode="0_);[Red]\(0\)">
                  <c:v>40723.305946823908</c:v>
                </c:pt>
                <c:pt idx="9" formatCode="0_);[Red]\(0\)">
                  <c:v>40846.360513919324</c:v>
                </c:pt>
                <c:pt idx="10" formatCode="0_);[Red]\(0\)">
                  <c:v>40012.706875372452</c:v>
                </c:pt>
                <c:pt idx="11" formatCode="0_);[Red]\(0\)">
                  <c:v>39416.093039804917</c:v>
                </c:pt>
                <c:pt idx="12" formatCode="0_);[Red]\(0\)">
                  <c:v>39783.824026582253</c:v>
                </c:pt>
                <c:pt idx="13" formatCode="0_);[Red]\(0\)">
                  <c:v>38861.458792684498</c:v>
                </c:pt>
                <c:pt idx="14" formatCode="0_);[Red]\(0\)">
                  <c:v>37163.907273771707</c:v>
                </c:pt>
              </c:numCache>
            </c:numRef>
          </c:val>
          <c:smooth val="0"/>
        </c:ser>
        <c:ser>
          <c:idx val="3"/>
          <c:order val="3"/>
          <c:tx>
            <c:strRef>
              <c:f>Sheet4!$A$5</c:f>
              <c:strCache>
                <c:ptCount val="1"/>
                <c:pt idx="0">
                  <c:v>予想</c:v>
                </c:pt>
              </c:strCache>
            </c:strRef>
          </c:tx>
          <c:marker>
            <c:symbol val="square"/>
            <c:size val="5"/>
          </c:marker>
          <c:cat>
            <c:numRef>
              <c:f>Sheet4!$B$1:$P$1</c:f>
              <c:numCache>
                <c:formatCode>0_);[Red]\(0\)</c:formatCode>
                <c:ptCount val="15"/>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pt idx="13">
                  <c:v>2045</c:v>
                </c:pt>
                <c:pt idx="14">
                  <c:v>2050</c:v>
                </c:pt>
              </c:numCache>
            </c:numRef>
          </c:cat>
          <c:val>
            <c:numRef>
              <c:f>Sheet4!$B$5:$P$5</c:f>
              <c:numCache>
                <c:formatCode>General</c:formatCode>
                <c:ptCount val="15"/>
                <c:pt idx="6" formatCode="0_);[Red]\(0\)">
                  <c:v>143422</c:v>
                </c:pt>
                <c:pt idx="7" formatCode="0_);[Red]\(0\)">
                  <c:v>142463.16773344684</c:v>
                </c:pt>
                <c:pt idx="8" formatCode="0_);[Red]\(0\)">
                  <c:v>139699.38473192346</c:v>
                </c:pt>
                <c:pt idx="9" formatCode="0_);[Red]\(0\)">
                  <c:v>135303.60562124319</c:v>
                </c:pt>
                <c:pt idx="10" formatCode="0_);[Red]\(0\)">
                  <c:v>129670.00033537846</c:v>
                </c:pt>
                <c:pt idx="11" formatCode="0_);[Red]\(0\)">
                  <c:v>123207.31224854376</c:v>
                </c:pt>
                <c:pt idx="12" formatCode="0_);[Red]\(0\)">
                  <c:v>116305.25548571732</c:v>
                </c:pt>
                <c:pt idx="13" formatCode="0_);[Red]\(0\)">
                  <c:v>109464.00570629862</c:v>
                </c:pt>
                <c:pt idx="14" formatCode="0_);[Red]\(0\)">
                  <c:v>102890.45902977418</c:v>
                </c:pt>
              </c:numCache>
            </c:numRef>
          </c:val>
          <c:smooth val="0"/>
        </c:ser>
        <c:ser>
          <c:idx val="4"/>
          <c:order val="4"/>
          <c:tx>
            <c:strRef>
              <c:f>Sheet4!$A$6</c:f>
              <c:strCache>
                <c:ptCount val="1"/>
                <c:pt idx="0">
                  <c:v>線形</c:v>
                </c:pt>
              </c:strCache>
            </c:strRef>
          </c:tx>
          <c:marker>
            <c:symbol val="square"/>
            <c:size val="5"/>
          </c:marker>
          <c:cat>
            <c:numRef>
              <c:f>Sheet4!$B$1:$P$1</c:f>
              <c:numCache>
                <c:formatCode>0_);[Red]\(0\)</c:formatCode>
                <c:ptCount val="15"/>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pt idx="13">
                  <c:v>2045</c:v>
                </c:pt>
                <c:pt idx="14">
                  <c:v>2050</c:v>
                </c:pt>
              </c:numCache>
            </c:numRef>
          </c:cat>
          <c:val>
            <c:numRef>
              <c:f>Sheet4!$B$6:$P$6</c:f>
              <c:numCache>
                <c:formatCode>General</c:formatCode>
                <c:ptCount val="15"/>
                <c:pt idx="6" formatCode="0_);[Red]\(0\)">
                  <c:v>143422</c:v>
                </c:pt>
                <c:pt idx="7" formatCode="0_);[Red]\(0\)">
                  <c:v>142784</c:v>
                </c:pt>
                <c:pt idx="8" formatCode="0_);[Red]\(0\)">
                  <c:v>142146</c:v>
                </c:pt>
                <c:pt idx="9" formatCode="0_);[Red]\(0\)">
                  <c:v>141508</c:v>
                </c:pt>
                <c:pt idx="10" formatCode="0_);[Red]\(0\)">
                  <c:v>140870</c:v>
                </c:pt>
                <c:pt idx="11" formatCode="0_);[Red]\(0\)">
                  <c:v>140232</c:v>
                </c:pt>
                <c:pt idx="12" formatCode="0_);[Red]\(0\)">
                  <c:v>139594</c:v>
                </c:pt>
                <c:pt idx="13" formatCode="0_);[Red]\(0\)">
                  <c:v>138956</c:v>
                </c:pt>
                <c:pt idx="14" formatCode="0_);[Red]\(0\)">
                  <c:v>138318</c:v>
                </c:pt>
              </c:numCache>
            </c:numRef>
          </c:val>
          <c:smooth val="0"/>
        </c:ser>
        <c:dLbls>
          <c:showLegendKey val="0"/>
          <c:showVal val="0"/>
          <c:showCatName val="0"/>
          <c:showSerName val="0"/>
          <c:showPercent val="0"/>
          <c:showBubbleSize val="0"/>
        </c:dLbls>
        <c:marker val="1"/>
        <c:smooth val="0"/>
        <c:axId val="53567488"/>
        <c:axId val="53569024"/>
      </c:lineChart>
      <c:catAx>
        <c:axId val="53567488"/>
        <c:scaling>
          <c:orientation val="minMax"/>
        </c:scaling>
        <c:delete val="0"/>
        <c:axPos val="b"/>
        <c:numFmt formatCode="0_);[Red]\(0\)" sourceLinked="1"/>
        <c:majorTickMark val="out"/>
        <c:minorTickMark val="none"/>
        <c:tickLblPos val="nextTo"/>
        <c:crossAx val="53569024"/>
        <c:crosses val="autoZero"/>
        <c:auto val="1"/>
        <c:lblAlgn val="ctr"/>
        <c:lblOffset val="100"/>
        <c:noMultiLvlLbl val="0"/>
      </c:catAx>
      <c:valAx>
        <c:axId val="53569024"/>
        <c:scaling>
          <c:orientation val="minMax"/>
          <c:min val="0"/>
        </c:scaling>
        <c:delete val="0"/>
        <c:axPos val="l"/>
        <c:majorGridlines/>
        <c:numFmt formatCode="0_);[Red]\(0\)" sourceLinked="1"/>
        <c:majorTickMark val="out"/>
        <c:minorTickMark val="none"/>
        <c:tickLblPos val="nextTo"/>
        <c:crossAx val="53567488"/>
        <c:crosses val="autoZero"/>
        <c:crossBetween val="between"/>
      </c:valAx>
    </c:plotArea>
    <c:legend>
      <c:legendPos val="b"/>
      <c:layout/>
      <c:overlay val="0"/>
    </c:legend>
    <c:plotVisOnly val="1"/>
    <c:dispBlanksAs val="gap"/>
    <c:showDLblsOverMax val="0"/>
  </c:chart>
  <c:txPr>
    <a:bodyPr/>
    <a:lstStyle/>
    <a:p>
      <a:pPr>
        <a:defRPr sz="1600"/>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Sheet4!$F$9</c:f>
              <c:strCache>
                <c:ptCount val="1"/>
                <c:pt idx="0">
                  <c:v>高齢者数（左軸）</c:v>
                </c:pt>
              </c:strCache>
            </c:strRef>
          </c:tx>
          <c:spPr>
            <a:solidFill>
              <a:schemeClr val="accent1"/>
            </a:solidFill>
          </c:spPr>
          <c:invertIfNegative val="0"/>
          <c:cat>
            <c:numRef>
              <c:f>Sheet4!$G$1:$P$1</c:f>
              <c:numCache>
                <c:formatCode>0_);[Red]\(0\)</c:formatCode>
                <c:ptCount val="10"/>
                <c:pt idx="0">
                  <c:v>2005</c:v>
                </c:pt>
                <c:pt idx="1">
                  <c:v>2010</c:v>
                </c:pt>
                <c:pt idx="2">
                  <c:v>2015</c:v>
                </c:pt>
                <c:pt idx="3">
                  <c:v>2020</c:v>
                </c:pt>
                <c:pt idx="4">
                  <c:v>2025</c:v>
                </c:pt>
                <c:pt idx="5">
                  <c:v>2030</c:v>
                </c:pt>
                <c:pt idx="6">
                  <c:v>2035</c:v>
                </c:pt>
                <c:pt idx="7">
                  <c:v>2040</c:v>
                </c:pt>
                <c:pt idx="8">
                  <c:v>2045</c:v>
                </c:pt>
                <c:pt idx="9">
                  <c:v>2050</c:v>
                </c:pt>
              </c:numCache>
            </c:numRef>
          </c:cat>
          <c:val>
            <c:numRef>
              <c:f>Sheet4!$G$9:$P$9</c:f>
              <c:numCache>
                <c:formatCode>0_);[Red]\(0\)</c:formatCode>
                <c:ptCount val="10"/>
                <c:pt idx="0">
                  <c:v>26378</c:v>
                </c:pt>
                <c:pt idx="1">
                  <c:v>31754</c:v>
                </c:pt>
                <c:pt idx="2">
                  <c:v>37762.832642267604</c:v>
                </c:pt>
                <c:pt idx="3">
                  <c:v>40723.305946823908</c:v>
                </c:pt>
                <c:pt idx="4">
                  <c:v>40846.360513919324</c:v>
                </c:pt>
                <c:pt idx="5">
                  <c:v>40012.706875372452</c:v>
                </c:pt>
                <c:pt idx="6">
                  <c:v>39416.093039804917</c:v>
                </c:pt>
                <c:pt idx="7">
                  <c:v>39783.824026582253</c:v>
                </c:pt>
                <c:pt idx="8">
                  <c:v>38861.458792684498</c:v>
                </c:pt>
                <c:pt idx="9">
                  <c:v>37163.907273771707</c:v>
                </c:pt>
              </c:numCache>
            </c:numRef>
          </c:val>
        </c:ser>
        <c:dLbls>
          <c:showLegendKey val="0"/>
          <c:showVal val="0"/>
          <c:showCatName val="0"/>
          <c:showSerName val="0"/>
          <c:showPercent val="0"/>
          <c:showBubbleSize val="0"/>
        </c:dLbls>
        <c:gapWidth val="100"/>
        <c:axId val="179897856"/>
        <c:axId val="180011392"/>
      </c:barChart>
      <c:lineChart>
        <c:grouping val="standard"/>
        <c:varyColors val="0"/>
        <c:ser>
          <c:idx val="0"/>
          <c:order val="0"/>
          <c:tx>
            <c:strRef>
              <c:f>Sheet4!$F$8</c:f>
              <c:strCache>
                <c:ptCount val="1"/>
                <c:pt idx="0">
                  <c:v>高齢化率（右軸）</c:v>
                </c:pt>
              </c:strCache>
            </c:strRef>
          </c:tx>
          <c:spPr>
            <a:ln>
              <a:solidFill>
                <a:schemeClr val="accent6"/>
              </a:solidFill>
            </a:ln>
          </c:spPr>
          <c:marker>
            <c:spPr>
              <a:solidFill>
                <a:schemeClr val="accent6"/>
              </a:solidFill>
            </c:spPr>
          </c:marker>
          <c:dPt>
            <c:idx val="2"/>
            <c:bubble3D val="0"/>
          </c:dPt>
          <c:cat>
            <c:numRef>
              <c:f>Sheet4!$G$1:$P$1</c:f>
              <c:numCache>
                <c:formatCode>0_);[Red]\(0\)</c:formatCode>
                <c:ptCount val="10"/>
                <c:pt idx="0">
                  <c:v>2005</c:v>
                </c:pt>
                <c:pt idx="1">
                  <c:v>2010</c:v>
                </c:pt>
                <c:pt idx="2">
                  <c:v>2015</c:v>
                </c:pt>
                <c:pt idx="3">
                  <c:v>2020</c:v>
                </c:pt>
                <c:pt idx="4">
                  <c:v>2025</c:v>
                </c:pt>
                <c:pt idx="5">
                  <c:v>2030</c:v>
                </c:pt>
                <c:pt idx="6">
                  <c:v>2035</c:v>
                </c:pt>
                <c:pt idx="7">
                  <c:v>2040</c:v>
                </c:pt>
                <c:pt idx="8">
                  <c:v>2045</c:v>
                </c:pt>
                <c:pt idx="9">
                  <c:v>2050</c:v>
                </c:pt>
              </c:numCache>
            </c:numRef>
          </c:cat>
          <c:val>
            <c:numRef>
              <c:f>Sheet4!$G$8:$P$8</c:f>
              <c:numCache>
                <c:formatCode>0.0%</c:formatCode>
                <c:ptCount val="10"/>
                <c:pt idx="0">
                  <c:v>0.18375478927203065</c:v>
                </c:pt>
                <c:pt idx="1">
                  <c:v>0.22140257422152806</c:v>
                </c:pt>
                <c:pt idx="2">
                  <c:v>0.26507084773604833</c:v>
                </c:pt>
                <c:pt idx="3">
                  <c:v>0.29150669507220817</c:v>
                </c:pt>
                <c:pt idx="4">
                  <c:v>0.3018867111957162</c:v>
                </c:pt>
                <c:pt idx="5">
                  <c:v>0.30857335368152694</c:v>
                </c:pt>
                <c:pt idx="6">
                  <c:v>0.3199168322111563</c:v>
                </c:pt>
                <c:pt idx="7">
                  <c:v>0.34206385481409168</c:v>
                </c:pt>
                <c:pt idx="8">
                  <c:v>0.35501586610079983</c:v>
                </c:pt>
                <c:pt idx="9">
                  <c:v>0.3611987702670984</c:v>
                </c:pt>
              </c:numCache>
            </c:numRef>
          </c:val>
          <c:smooth val="0"/>
        </c:ser>
        <c:dLbls>
          <c:showLegendKey val="0"/>
          <c:showVal val="0"/>
          <c:showCatName val="0"/>
          <c:showSerName val="0"/>
          <c:showPercent val="0"/>
          <c:showBubbleSize val="0"/>
        </c:dLbls>
        <c:marker val="1"/>
        <c:smooth val="0"/>
        <c:axId val="180399488"/>
        <c:axId val="180013312"/>
      </c:lineChart>
      <c:catAx>
        <c:axId val="179897856"/>
        <c:scaling>
          <c:orientation val="minMax"/>
        </c:scaling>
        <c:delete val="0"/>
        <c:axPos val="b"/>
        <c:numFmt formatCode="0_);[Red]\(0\)" sourceLinked="1"/>
        <c:majorTickMark val="none"/>
        <c:minorTickMark val="none"/>
        <c:tickLblPos val="nextTo"/>
        <c:crossAx val="180011392"/>
        <c:crosses val="autoZero"/>
        <c:auto val="1"/>
        <c:lblAlgn val="ctr"/>
        <c:lblOffset val="100"/>
        <c:noMultiLvlLbl val="0"/>
      </c:catAx>
      <c:valAx>
        <c:axId val="180011392"/>
        <c:scaling>
          <c:orientation val="minMax"/>
          <c:max val="45000"/>
          <c:min val="0"/>
        </c:scaling>
        <c:delete val="0"/>
        <c:axPos val="l"/>
        <c:majorGridlines/>
        <c:numFmt formatCode="0_);[Red]\(0\)" sourceLinked="1"/>
        <c:majorTickMark val="none"/>
        <c:minorTickMark val="none"/>
        <c:tickLblPos val="nextTo"/>
        <c:crossAx val="179897856"/>
        <c:crosses val="autoZero"/>
        <c:crossBetween val="between"/>
        <c:majorUnit val="10000"/>
        <c:dispUnits>
          <c:builtInUnit val="tenThousands"/>
          <c:dispUnitsLbl>
            <c:layout/>
            <c:tx>
              <c:rich>
                <a:bodyPr rot="0" vert="eaVert"/>
                <a:lstStyle/>
                <a:p>
                  <a:pPr>
                    <a:defRPr/>
                  </a:pPr>
                  <a:r>
                    <a:rPr lang="ja-JP" altLang="en-US"/>
                    <a:t>万人</a:t>
                  </a:r>
                </a:p>
              </c:rich>
            </c:tx>
          </c:dispUnitsLbl>
        </c:dispUnits>
      </c:valAx>
      <c:valAx>
        <c:axId val="180013312"/>
        <c:scaling>
          <c:orientation val="minMax"/>
          <c:max val="0.38500000000000006"/>
          <c:min val="7.0000000000000007E-2"/>
        </c:scaling>
        <c:delete val="0"/>
        <c:axPos val="r"/>
        <c:numFmt formatCode="0.0%" sourceLinked="1"/>
        <c:majorTickMark val="out"/>
        <c:minorTickMark val="none"/>
        <c:tickLblPos val="nextTo"/>
        <c:crossAx val="180399488"/>
        <c:crosses val="max"/>
        <c:crossBetween val="between"/>
        <c:majorUnit val="7.0000000000000007E-2"/>
      </c:valAx>
      <c:catAx>
        <c:axId val="180399488"/>
        <c:scaling>
          <c:orientation val="minMax"/>
        </c:scaling>
        <c:delete val="1"/>
        <c:axPos val="b"/>
        <c:numFmt formatCode="0_);[Red]\(0\)" sourceLinked="1"/>
        <c:majorTickMark val="out"/>
        <c:minorTickMark val="none"/>
        <c:tickLblPos val="nextTo"/>
        <c:crossAx val="180013312"/>
        <c:crosses val="autoZero"/>
        <c:auto val="1"/>
        <c:lblAlgn val="ctr"/>
        <c:lblOffset val="100"/>
        <c:noMultiLvlLbl val="0"/>
      </c:catAx>
    </c:plotArea>
    <c:legend>
      <c:legendPos val="b"/>
      <c:legendEntry>
        <c:idx val="0"/>
        <c:txPr>
          <a:bodyPr/>
          <a:lstStyle/>
          <a:p>
            <a:pPr>
              <a:defRPr>
                <a:latin typeface="ＭＳ Ｐゴシック" pitchFamily="50" charset="-128"/>
                <a:ea typeface="ＭＳ Ｐゴシック" pitchFamily="50" charset="-128"/>
              </a:defRPr>
            </a:pPr>
            <a:endParaRPr lang="ja-JP"/>
          </a:p>
        </c:txPr>
      </c:legendEntry>
      <c:legendEntry>
        <c:idx val="1"/>
        <c:txPr>
          <a:bodyPr/>
          <a:lstStyle/>
          <a:p>
            <a:pPr>
              <a:defRPr>
                <a:latin typeface="ＭＳ Ｐゴシック" pitchFamily="50" charset="-128"/>
                <a:ea typeface="ＭＳ Ｐゴシック" pitchFamily="50" charset="-128"/>
              </a:defRPr>
            </a:pPr>
            <a:endParaRPr lang="ja-JP"/>
          </a:p>
        </c:txPr>
      </c:legendEntry>
      <c:layout/>
      <c:overlay val="0"/>
      <c:txPr>
        <a:bodyPr/>
        <a:lstStyle/>
        <a:p>
          <a:pPr>
            <a:defRPr>
              <a:latin typeface="+mn-ea"/>
              <a:ea typeface="+mn-ea"/>
            </a:defRPr>
          </a:pPr>
          <a:endParaRPr lang="ja-JP"/>
        </a:p>
      </c:txPr>
    </c:legend>
    <c:plotVisOnly val="1"/>
    <c:dispBlanksAs val="gap"/>
    <c:showDLblsOverMax val="0"/>
  </c:chart>
  <c:spPr>
    <a:ln>
      <a:noFill/>
    </a:ln>
  </c:spPr>
  <c:txPr>
    <a:bodyPr/>
    <a:lstStyle/>
    <a:p>
      <a:pPr>
        <a:defRPr sz="1600"/>
      </a:pPr>
      <a:endParaRPr lang="ja-JP"/>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Lst>
  <dgm:cxnLst>
    <dgm:cxn modelId="{00A03DAA-3F6D-4679-A668-1E58CD09042A}" type="presOf" srcId="{6BBEE7E9-E847-4988-AEDF-BB55C7BD85A4}" destId="{0ED923E6-1C30-40F7-B3F2-71CAAA6BA5B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rgbClr val="FF0000"/>
              </a:solidFill>
            </a:rPr>
            <a:t>土浦市の現状と課題</a:t>
          </a:r>
          <a:endParaRPr lang="ja-JP" altLang="en-US" sz="1600" dirty="0">
            <a:solidFill>
              <a:srgbClr val="FF0000"/>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solidFill>
            </a:rPr>
            <a:t>人口分析</a:t>
          </a:r>
          <a:endParaRPr lang="ja-JP" altLang="en-US" sz="1600" dirty="0">
            <a:solidFill>
              <a:schemeClr val="bg1"/>
            </a:solidFill>
          </a:endParaRPr>
        </a:p>
      </dgm:t>
    </dgm:pt>
    <dgm:pt modelId="{1E213D58-A695-4629-9451-9F1E04876EFF}" type="parTrans" cxnId="{D71B762B-2092-4EDB-AB80-6E8B9C655904}">
      <dgm:prSet/>
      <dgm:spPr/>
      <dgm:t>
        <a:bodyPr/>
        <a:lstStyle/>
        <a:p>
          <a:endParaRPr kumimoji="1" lang="ja-JP" altLang="en-US" sz="1600"/>
        </a:p>
      </dgm:t>
    </dgm:pt>
    <dgm:pt modelId="{8FB319C4-289E-4A67-A1DF-22BC3715E797}" type="sibTrans" cxnId="{D71B762B-2092-4EDB-AB80-6E8B9C655904}">
      <dgm:prSet/>
      <dgm:spPr/>
      <dgm:t>
        <a:bodyPr/>
        <a:lstStyle/>
        <a:p>
          <a:endParaRPr kumimoji="1" lang="ja-JP" altLang="en-US" sz="1600"/>
        </a:p>
      </dgm:t>
    </dgm:pt>
    <dgm:pt modelId="{45615A87-E50A-4247-9655-86D619941DD3}">
      <dgm:prSet custT="1"/>
      <dgm:spPr/>
      <dgm:t>
        <a:bodyPr/>
        <a:lstStyle/>
        <a:p>
          <a:pPr rtl="0"/>
          <a:r>
            <a:rPr kumimoji="1" lang="ja-JP" altLang="en-US" sz="1600" dirty="0" smtClean="0"/>
            <a:t>目標都市像及び計画フレーム</a:t>
          </a:r>
          <a:endParaRPr lang="ja-JP" altLang="en-US" sz="1600" dirty="0"/>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A0BDC28A-3A48-47B6-99C5-8F5E28930146}" type="presOf" srcId="{8348851E-B6A2-497E-8BD0-0A4C8B0B82D9}" destId="{85DD5DF1-B84F-4831-987A-50AF8C3C81C5}" srcOrd="0" destOrd="0" presId="urn:microsoft.com/office/officeart/2005/8/layout/process4"/>
    <dgm:cxn modelId="{D71B762B-2092-4EDB-AB80-6E8B9C655904}" srcId="{6BBEE7E9-E847-4988-AEDF-BB55C7BD85A4}" destId="{BF47D618-CBF7-4741-8EB0-9D6179BD8D1B}" srcOrd="1" destOrd="0" parTransId="{1E213D58-A695-4629-9451-9F1E04876EFF}" sibTransId="{8FB319C4-289E-4A67-A1DF-22BC3715E797}"/>
    <dgm:cxn modelId="{5B59CF3B-59A4-4369-A75D-2EF6871CA814}" type="presOf" srcId="{630A667A-070D-415E-B294-7FE0F160D8C6}" destId="{35821E51-93AA-488B-9A83-55BEAE889DA5}" srcOrd="0" destOrd="0" presId="urn:microsoft.com/office/officeart/2005/8/layout/process4"/>
    <dgm:cxn modelId="{5A8F1F00-82D2-40C2-B59E-33C3DCDC96CA}" type="presOf" srcId="{2E004D2E-280A-415B-A275-6272D5DF1CAD}" destId="{467564A5-D6EE-4A62-9166-CA325606885F}" srcOrd="0" destOrd="0" presId="urn:microsoft.com/office/officeart/2005/8/layout/process4"/>
    <dgm:cxn modelId="{D3D7B5A8-0871-4C1B-B0F8-714E5D298F0F}" type="presOf" srcId="{22E31A5E-A8DD-4A7E-B8FB-5BB64DEE33DA}" destId="{064DF9F2-8A13-4709-9B1C-B1F81112B2EA}"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0C2048B3-1116-45CD-98FB-BF8A7367A63F}" type="presOf" srcId="{6BBEE7E9-E847-4988-AEDF-BB55C7BD85A4}" destId="{0ED923E6-1C30-40F7-B3F2-71CAAA6BA5B9}" srcOrd="0" destOrd="0" presId="urn:microsoft.com/office/officeart/2005/8/layout/process4"/>
    <dgm:cxn modelId="{5C3B72C2-FF4A-4E88-B672-3DC25BE4E082}" type="presOf" srcId="{BF47D618-CBF7-4741-8EB0-9D6179BD8D1B}" destId="{7CFCD3CB-1ECA-480F-8406-07578539192B}"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F0A3BA02-2DDF-4A24-90E3-9C9A18C9874C}" type="presOf" srcId="{45615A87-E50A-4247-9655-86D619941DD3}" destId="{EB435D23-7CEB-4554-8ECA-E1909C6824BA}" srcOrd="0" destOrd="0" presId="urn:microsoft.com/office/officeart/2005/8/layout/process4"/>
    <dgm:cxn modelId="{88082E27-F705-4C29-9FB4-43DFA7983A30}" type="presParOf" srcId="{0ED923E6-1C30-40F7-B3F2-71CAAA6BA5B9}" destId="{E6775836-39BF-4707-A18C-43622C349F94}" srcOrd="0" destOrd="0" presId="urn:microsoft.com/office/officeart/2005/8/layout/process4"/>
    <dgm:cxn modelId="{7662D5C5-6E3B-4B49-BEE6-EDFC7BD7BDF8}" type="presParOf" srcId="{E6775836-39BF-4707-A18C-43622C349F94}" destId="{467564A5-D6EE-4A62-9166-CA325606885F}" srcOrd="0" destOrd="0" presId="urn:microsoft.com/office/officeart/2005/8/layout/process4"/>
    <dgm:cxn modelId="{7A593731-A4B7-49AD-871A-DE819C5C2802}" type="presParOf" srcId="{0ED923E6-1C30-40F7-B3F2-71CAAA6BA5B9}" destId="{CE0C503A-7C1C-4AA2-A768-14BCBE83D44C}" srcOrd="1" destOrd="0" presId="urn:microsoft.com/office/officeart/2005/8/layout/process4"/>
    <dgm:cxn modelId="{5DC75D2D-58F4-41A1-A45E-963BD026CE01}" type="presParOf" srcId="{0ED923E6-1C30-40F7-B3F2-71CAAA6BA5B9}" destId="{752A7B6E-903E-480F-B6E6-D8E4DB2F04B2}" srcOrd="2" destOrd="0" presId="urn:microsoft.com/office/officeart/2005/8/layout/process4"/>
    <dgm:cxn modelId="{4431480E-88FB-44D9-8365-343784505CDA}" type="presParOf" srcId="{752A7B6E-903E-480F-B6E6-D8E4DB2F04B2}" destId="{85DD5DF1-B84F-4831-987A-50AF8C3C81C5}" srcOrd="0" destOrd="0" presId="urn:microsoft.com/office/officeart/2005/8/layout/process4"/>
    <dgm:cxn modelId="{30415708-C5E4-47CC-9D4F-461EED7BC423}" type="presParOf" srcId="{0ED923E6-1C30-40F7-B3F2-71CAAA6BA5B9}" destId="{D9DDA732-1A1E-4FF3-B43D-947060761167}" srcOrd="3" destOrd="0" presId="urn:microsoft.com/office/officeart/2005/8/layout/process4"/>
    <dgm:cxn modelId="{CE7BA8D9-A1A5-4617-9BBB-DB4A960B4F03}" type="presParOf" srcId="{0ED923E6-1C30-40F7-B3F2-71CAAA6BA5B9}" destId="{24E31CD9-348A-4811-B34E-8C732864620D}" srcOrd="4" destOrd="0" presId="urn:microsoft.com/office/officeart/2005/8/layout/process4"/>
    <dgm:cxn modelId="{F1775487-B0EE-46A3-9801-A3149C6CD33E}" type="presParOf" srcId="{24E31CD9-348A-4811-B34E-8C732864620D}" destId="{35821E51-93AA-488B-9A83-55BEAE889DA5}" srcOrd="0" destOrd="0" presId="urn:microsoft.com/office/officeart/2005/8/layout/process4"/>
    <dgm:cxn modelId="{CCB60332-AA21-4643-A5FA-6639589631BC}" type="presParOf" srcId="{0ED923E6-1C30-40F7-B3F2-71CAAA6BA5B9}" destId="{7A5DFDD6-0C03-44A9-9650-560A7215CA5B}" srcOrd="5" destOrd="0" presId="urn:microsoft.com/office/officeart/2005/8/layout/process4"/>
    <dgm:cxn modelId="{2D3A6A71-AB30-4CB3-AB1A-56C66D793FB7}" type="presParOf" srcId="{0ED923E6-1C30-40F7-B3F2-71CAAA6BA5B9}" destId="{5A99F308-9816-4E8F-92DB-03414C27B699}" srcOrd="6" destOrd="0" presId="urn:microsoft.com/office/officeart/2005/8/layout/process4"/>
    <dgm:cxn modelId="{1623C62A-8251-430E-94D6-8FF284E095D7}" type="presParOf" srcId="{5A99F308-9816-4E8F-92DB-03414C27B699}" destId="{EB435D23-7CEB-4554-8ECA-E1909C6824BA}" srcOrd="0" destOrd="0" presId="urn:microsoft.com/office/officeart/2005/8/layout/process4"/>
    <dgm:cxn modelId="{AC21A1BD-3CD8-4DD6-A0F5-7F7C56C113F2}" type="presParOf" srcId="{0ED923E6-1C30-40F7-B3F2-71CAAA6BA5B9}" destId="{FEE687D0-AFDC-40F9-BEEE-8D2A41AB4FA6}" srcOrd="7" destOrd="0" presId="urn:microsoft.com/office/officeart/2005/8/layout/process4"/>
    <dgm:cxn modelId="{935724A2-2AAA-4969-842D-4C9368D56E40}" type="presParOf" srcId="{0ED923E6-1C30-40F7-B3F2-71CAAA6BA5B9}" destId="{06BAEB77-07D8-4877-856F-7ED19C4A6D07}" srcOrd="8" destOrd="0" presId="urn:microsoft.com/office/officeart/2005/8/layout/process4"/>
    <dgm:cxn modelId="{FD8B1337-F04B-4DCC-8A5A-A10A3D65BA55}" type="presParOf" srcId="{06BAEB77-07D8-4877-856F-7ED19C4A6D07}" destId="{7CFCD3CB-1ECA-480F-8406-07578539192B}" srcOrd="0" destOrd="0" presId="urn:microsoft.com/office/officeart/2005/8/layout/process4"/>
    <dgm:cxn modelId="{4EE51EE2-6599-4685-9289-0761D21C2075}" type="presParOf" srcId="{0ED923E6-1C30-40F7-B3F2-71CAAA6BA5B9}" destId="{B042D458-72C1-40C0-9DE9-73545CF01457}" srcOrd="9" destOrd="0" presId="urn:microsoft.com/office/officeart/2005/8/layout/process4"/>
    <dgm:cxn modelId="{C4193260-9943-4D1F-9E3D-BBDEE8F75394}" type="presParOf" srcId="{0ED923E6-1C30-40F7-B3F2-71CAAA6BA5B9}" destId="{F47C0A7B-F8D9-419D-A2AE-C9829FE11C8A}" srcOrd="10" destOrd="0" presId="urn:microsoft.com/office/officeart/2005/8/layout/process4"/>
    <dgm:cxn modelId="{8F487B23-4458-43CE-BDC7-6DC8E108CB6F}"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chemeClr val="bg1"/>
              </a:solidFill>
            </a:rPr>
            <a:t>目標都市像及び計画フレーム</a:t>
          </a:r>
          <a:endParaRPr lang="ja-JP" altLang="en-US" sz="1600" dirty="0">
            <a:solidFill>
              <a:schemeClr val="bg1"/>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rgbClr val="C00000"/>
              </a:solidFill>
            </a:rPr>
            <a:t>人口分析</a:t>
          </a:r>
          <a:endParaRPr lang="ja-JP" altLang="en-US" sz="1600" dirty="0">
            <a:solidFill>
              <a:srgbClr val="C00000"/>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537E299E-FCBE-418A-AE6E-75F720C28F68}" type="presOf" srcId="{BF47D618-CBF7-4741-8EB0-9D6179BD8D1B}" destId="{7CFCD3CB-1ECA-480F-8406-07578539192B}" srcOrd="0" destOrd="0" presId="urn:microsoft.com/office/officeart/2005/8/layout/process4"/>
    <dgm:cxn modelId="{E0A207D8-E9FC-44AD-83AB-16BD11925C5D}" type="presOf" srcId="{6BBEE7E9-E847-4988-AEDF-BB55C7BD85A4}" destId="{0ED923E6-1C30-40F7-B3F2-71CAAA6BA5B9}" srcOrd="0" destOrd="0" presId="urn:microsoft.com/office/officeart/2005/8/layout/process4"/>
    <dgm:cxn modelId="{E56D8CB2-7DAA-4D72-8FE0-D7B9DD97689C}" type="presOf" srcId="{8348851E-B6A2-497E-8BD0-0A4C8B0B82D9}" destId="{85DD5DF1-B84F-4831-987A-50AF8C3C81C5}" srcOrd="0" destOrd="0" presId="urn:microsoft.com/office/officeart/2005/8/layout/process4"/>
    <dgm:cxn modelId="{E854C098-1E88-4431-83FD-943E7EBF331F}" type="presOf" srcId="{630A667A-070D-415E-B294-7FE0F160D8C6}" destId="{35821E51-93AA-488B-9A83-55BEAE889DA5}"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23CCC231-6EE4-4813-8812-E09B406E736A}" type="presOf" srcId="{2E004D2E-280A-415B-A275-6272D5DF1CAD}" destId="{467564A5-D6EE-4A62-9166-CA325606885F}"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C2382C42-B37A-445E-A0E3-D611B4BE63C0}" type="presOf" srcId="{22E31A5E-A8DD-4A7E-B8FB-5BB64DEE33DA}" destId="{064DF9F2-8A13-4709-9B1C-B1F81112B2EA}" srcOrd="0" destOrd="0" presId="urn:microsoft.com/office/officeart/2005/8/layout/process4"/>
    <dgm:cxn modelId="{6A98316B-6946-4CF1-A0D2-6606DBD72D9B}" srcId="{6BBEE7E9-E847-4988-AEDF-BB55C7BD85A4}" destId="{22E31A5E-A8DD-4A7E-B8FB-5BB64DEE33DA}" srcOrd="0" destOrd="0" parTransId="{CE22CA32-0789-402E-87E2-2ACE7AD6785C}" sibTransId="{09803D5D-8428-4F60-A834-B64EFBF74CB1}"/>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5709990E-B120-48EA-A089-C62C221867BE}" type="presOf" srcId="{45615A87-E50A-4247-9655-86D619941DD3}" destId="{EB435D23-7CEB-4554-8ECA-E1909C6824BA}" srcOrd="0" destOrd="0" presId="urn:microsoft.com/office/officeart/2005/8/layout/process4"/>
    <dgm:cxn modelId="{9C0D7F7B-FDDA-4ECE-9982-8B87C8943DA6}" type="presParOf" srcId="{0ED923E6-1C30-40F7-B3F2-71CAAA6BA5B9}" destId="{E6775836-39BF-4707-A18C-43622C349F94}" srcOrd="0" destOrd="0" presId="urn:microsoft.com/office/officeart/2005/8/layout/process4"/>
    <dgm:cxn modelId="{9B19DC96-A447-4102-8F38-81219D5FC8D9}" type="presParOf" srcId="{E6775836-39BF-4707-A18C-43622C349F94}" destId="{467564A5-D6EE-4A62-9166-CA325606885F}" srcOrd="0" destOrd="0" presId="urn:microsoft.com/office/officeart/2005/8/layout/process4"/>
    <dgm:cxn modelId="{B84ECE65-2B65-41E6-8AB1-E55CCA7A79F8}" type="presParOf" srcId="{0ED923E6-1C30-40F7-B3F2-71CAAA6BA5B9}" destId="{CE0C503A-7C1C-4AA2-A768-14BCBE83D44C}" srcOrd="1" destOrd="0" presId="urn:microsoft.com/office/officeart/2005/8/layout/process4"/>
    <dgm:cxn modelId="{4707D189-6EE3-44B0-8E16-2DC749533088}" type="presParOf" srcId="{0ED923E6-1C30-40F7-B3F2-71CAAA6BA5B9}" destId="{752A7B6E-903E-480F-B6E6-D8E4DB2F04B2}" srcOrd="2" destOrd="0" presId="urn:microsoft.com/office/officeart/2005/8/layout/process4"/>
    <dgm:cxn modelId="{D2A82DC1-1BC7-43DF-B55A-2A82F44C6266}" type="presParOf" srcId="{752A7B6E-903E-480F-B6E6-D8E4DB2F04B2}" destId="{85DD5DF1-B84F-4831-987A-50AF8C3C81C5}" srcOrd="0" destOrd="0" presId="urn:microsoft.com/office/officeart/2005/8/layout/process4"/>
    <dgm:cxn modelId="{890FAB4F-AD16-499F-9A0E-EFA717F445DE}" type="presParOf" srcId="{0ED923E6-1C30-40F7-B3F2-71CAAA6BA5B9}" destId="{D9DDA732-1A1E-4FF3-B43D-947060761167}" srcOrd="3" destOrd="0" presId="urn:microsoft.com/office/officeart/2005/8/layout/process4"/>
    <dgm:cxn modelId="{A86F75CD-C269-462B-84A4-CEEB63B6603E}" type="presParOf" srcId="{0ED923E6-1C30-40F7-B3F2-71CAAA6BA5B9}" destId="{24E31CD9-348A-4811-B34E-8C732864620D}" srcOrd="4" destOrd="0" presId="urn:microsoft.com/office/officeart/2005/8/layout/process4"/>
    <dgm:cxn modelId="{E0825B87-4C22-427B-B5FC-C72BB41D80CF}" type="presParOf" srcId="{24E31CD9-348A-4811-B34E-8C732864620D}" destId="{35821E51-93AA-488B-9A83-55BEAE889DA5}" srcOrd="0" destOrd="0" presId="urn:microsoft.com/office/officeart/2005/8/layout/process4"/>
    <dgm:cxn modelId="{06664D3E-A675-4D52-8CB2-F4401EA35804}" type="presParOf" srcId="{0ED923E6-1C30-40F7-B3F2-71CAAA6BA5B9}" destId="{7A5DFDD6-0C03-44A9-9650-560A7215CA5B}" srcOrd="5" destOrd="0" presId="urn:microsoft.com/office/officeart/2005/8/layout/process4"/>
    <dgm:cxn modelId="{21A94E4A-0270-4F5E-B78D-4B281BBAB495}" type="presParOf" srcId="{0ED923E6-1C30-40F7-B3F2-71CAAA6BA5B9}" destId="{5A99F308-9816-4E8F-92DB-03414C27B699}" srcOrd="6" destOrd="0" presId="urn:microsoft.com/office/officeart/2005/8/layout/process4"/>
    <dgm:cxn modelId="{FE531F01-71DC-4E93-81B3-CB4C366A328F}" type="presParOf" srcId="{5A99F308-9816-4E8F-92DB-03414C27B699}" destId="{EB435D23-7CEB-4554-8ECA-E1909C6824BA}" srcOrd="0" destOrd="0" presId="urn:microsoft.com/office/officeart/2005/8/layout/process4"/>
    <dgm:cxn modelId="{3AD27F4F-4F19-4679-BA90-D631BE843238}" type="presParOf" srcId="{0ED923E6-1C30-40F7-B3F2-71CAAA6BA5B9}" destId="{FEE687D0-AFDC-40F9-BEEE-8D2A41AB4FA6}" srcOrd="7" destOrd="0" presId="urn:microsoft.com/office/officeart/2005/8/layout/process4"/>
    <dgm:cxn modelId="{049FE0D5-FC86-4965-8953-CFD3F518725F}" type="presParOf" srcId="{0ED923E6-1C30-40F7-B3F2-71CAAA6BA5B9}" destId="{06BAEB77-07D8-4877-856F-7ED19C4A6D07}" srcOrd="8" destOrd="0" presId="urn:microsoft.com/office/officeart/2005/8/layout/process4"/>
    <dgm:cxn modelId="{B2D7A73F-0868-4B11-9791-733FC5B484AC}" type="presParOf" srcId="{06BAEB77-07D8-4877-856F-7ED19C4A6D07}" destId="{7CFCD3CB-1ECA-480F-8406-07578539192B}" srcOrd="0" destOrd="0" presId="urn:microsoft.com/office/officeart/2005/8/layout/process4"/>
    <dgm:cxn modelId="{4830465A-1F52-4F0C-AC5C-B98B914E76FD}" type="presParOf" srcId="{0ED923E6-1C30-40F7-B3F2-71CAAA6BA5B9}" destId="{B042D458-72C1-40C0-9DE9-73545CF01457}" srcOrd="9" destOrd="0" presId="urn:microsoft.com/office/officeart/2005/8/layout/process4"/>
    <dgm:cxn modelId="{55D72690-7C57-4ACF-9D44-A63832049CC0}" type="presParOf" srcId="{0ED923E6-1C30-40F7-B3F2-71CAAA6BA5B9}" destId="{F47C0A7B-F8D9-419D-A2AE-C9829FE11C8A}" srcOrd="10" destOrd="0" presId="urn:microsoft.com/office/officeart/2005/8/layout/process4"/>
    <dgm:cxn modelId="{B153AF44-D329-4CFE-B3F6-3229A7244FD0}"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chemeClr val="bg1"/>
              </a:solidFill>
            </a:rPr>
            <a:t>目標都市像及び計画フレーム</a:t>
          </a:r>
          <a:endParaRPr lang="ja-JP" altLang="en-US" sz="1600" dirty="0">
            <a:solidFill>
              <a:schemeClr val="bg1"/>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rgbClr val="C00000"/>
              </a:solidFill>
            </a:rPr>
            <a:t>人口分析</a:t>
          </a:r>
          <a:endParaRPr lang="ja-JP" altLang="en-US" sz="1600" dirty="0">
            <a:solidFill>
              <a:srgbClr val="C00000"/>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6A98316B-6946-4CF1-A0D2-6606DBD72D9B}" srcId="{6BBEE7E9-E847-4988-AEDF-BB55C7BD85A4}" destId="{22E31A5E-A8DD-4A7E-B8FB-5BB64DEE33DA}" srcOrd="0" destOrd="0" parTransId="{CE22CA32-0789-402E-87E2-2ACE7AD6785C}" sibTransId="{09803D5D-8428-4F60-A834-B64EFBF74CB1}"/>
    <dgm:cxn modelId="{83897C53-068E-4BF8-B1A0-F76ACACB5C08}" type="presOf" srcId="{45615A87-E50A-4247-9655-86D619941DD3}" destId="{EB435D23-7CEB-4554-8ECA-E1909C6824BA}"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259FC55F-87DB-473E-AD3A-1E01C34E6B91}" type="presOf" srcId="{6BBEE7E9-E847-4988-AEDF-BB55C7BD85A4}" destId="{0ED923E6-1C30-40F7-B3F2-71CAAA6BA5B9}" srcOrd="0" destOrd="0" presId="urn:microsoft.com/office/officeart/2005/8/layout/process4"/>
    <dgm:cxn modelId="{2AB3BB46-35D1-4125-BBBA-DB3E7B349186}" srcId="{6BBEE7E9-E847-4988-AEDF-BB55C7BD85A4}" destId="{630A667A-070D-415E-B294-7FE0F160D8C6}" srcOrd="3" destOrd="0" parTransId="{BC1DC8CC-56F4-4380-8794-68B21DA7374C}" sibTransId="{869F3C3C-E11A-4816-9EEC-11F918D89BC6}"/>
    <dgm:cxn modelId="{4385161A-BD09-43F3-8D5A-5678952AA166}" type="presOf" srcId="{8348851E-B6A2-497E-8BD0-0A4C8B0B82D9}" destId="{85DD5DF1-B84F-4831-987A-50AF8C3C81C5}" srcOrd="0" destOrd="0" presId="urn:microsoft.com/office/officeart/2005/8/layout/process4"/>
    <dgm:cxn modelId="{0323A7F4-F0F1-4E37-99F0-0D73698588F2}" type="presOf" srcId="{22E31A5E-A8DD-4A7E-B8FB-5BB64DEE33DA}" destId="{064DF9F2-8A13-4709-9B1C-B1F81112B2EA}" srcOrd="0" destOrd="0" presId="urn:microsoft.com/office/officeart/2005/8/layout/process4"/>
    <dgm:cxn modelId="{F640EC4F-F864-4AC7-A203-14810D4D612E}" type="presOf" srcId="{630A667A-070D-415E-B294-7FE0F160D8C6}" destId="{35821E51-93AA-488B-9A83-55BEAE889DA5}" srcOrd="0" destOrd="0" presId="urn:microsoft.com/office/officeart/2005/8/layout/process4"/>
    <dgm:cxn modelId="{BC8F22C6-EF01-4CBF-9139-312D38DFD7E5}" type="presOf" srcId="{2E004D2E-280A-415B-A275-6272D5DF1CAD}" destId="{467564A5-D6EE-4A62-9166-CA325606885F}" srcOrd="0" destOrd="0" presId="urn:microsoft.com/office/officeart/2005/8/layout/process4"/>
    <dgm:cxn modelId="{59BC5F26-D590-4BE8-837A-C022CA15CF6A}" type="presOf" srcId="{BF47D618-CBF7-4741-8EB0-9D6179BD8D1B}" destId="{7CFCD3CB-1ECA-480F-8406-07578539192B}" srcOrd="0" destOrd="0" presId="urn:microsoft.com/office/officeart/2005/8/layout/process4"/>
    <dgm:cxn modelId="{D71B762B-2092-4EDB-AB80-6E8B9C655904}" srcId="{6BBEE7E9-E847-4988-AEDF-BB55C7BD85A4}" destId="{BF47D618-CBF7-4741-8EB0-9D6179BD8D1B}" srcOrd="1" destOrd="0" parTransId="{1E213D58-A695-4629-9451-9F1E04876EFF}" sibTransId="{8FB319C4-289E-4A67-A1DF-22BC3715E797}"/>
    <dgm:cxn modelId="{3B6B971B-0348-4B86-A320-67B4971C371E}" srcId="{6BBEE7E9-E847-4988-AEDF-BB55C7BD85A4}" destId="{2E004D2E-280A-415B-A275-6272D5DF1CAD}" srcOrd="5" destOrd="0" parTransId="{86065604-B0CE-4B85-9DED-E426AA3C7714}" sibTransId="{9E0F32CE-699F-4AC0-BDFA-244DB37CB9F3}"/>
    <dgm:cxn modelId="{BD310FAC-ED7F-44F8-9174-5695C3046927}" srcId="{6BBEE7E9-E847-4988-AEDF-BB55C7BD85A4}" destId="{8348851E-B6A2-497E-8BD0-0A4C8B0B82D9}" srcOrd="4" destOrd="0" parTransId="{E5550ADD-0372-40C6-8F7E-AEA2F909A5B4}" sibTransId="{4F247209-DEF9-463C-8B28-2EAA38261F99}"/>
    <dgm:cxn modelId="{D72A46C4-A106-4A22-A29D-622B79518B52}" type="presParOf" srcId="{0ED923E6-1C30-40F7-B3F2-71CAAA6BA5B9}" destId="{E6775836-39BF-4707-A18C-43622C349F94}" srcOrd="0" destOrd="0" presId="urn:microsoft.com/office/officeart/2005/8/layout/process4"/>
    <dgm:cxn modelId="{7CFAFB96-4B20-4E9B-9389-0B40711A584C}" type="presParOf" srcId="{E6775836-39BF-4707-A18C-43622C349F94}" destId="{467564A5-D6EE-4A62-9166-CA325606885F}" srcOrd="0" destOrd="0" presId="urn:microsoft.com/office/officeart/2005/8/layout/process4"/>
    <dgm:cxn modelId="{FFBC04B6-12A9-4BF4-A3CB-0100DE771ECB}" type="presParOf" srcId="{0ED923E6-1C30-40F7-B3F2-71CAAA6BA5B9}" destId="{CE0C503A-7C1C-4AA2-A768-14BCBE83D44C}" srcOrd="1" destOrd="0" presId="urn:microsoft.com/office/officeart/2005/8/layout/process4"/>
    <dgm:cxn modelId="{81BAB07E-47F8-44F2-935C-23E2F1124B5F}" type="presParOf" srcId="{0ED923E6-1C30-40F7-B3F2-71CAAA6BA5B9}" destId="{752A7B6E-903E-480F-B6E6-D8E4DB2F04B2}" srcOrd="2" destOrd="0" presId="urn:microsoft.com/office/officeart/2005/8/layout/process4"/>
    <dgm:cxn modelId="{26C81A9A-91A4-4F02-8C60-2B278CA3040F}" type="presParOf" srcId="{752A7B6E-903E-480F-B6E6-D8E4DB2F04B2}" destId="{85DD5DF1-B84F-4831-987A-50AF8C3C81C5}" srcOrd="0" destOrd="0" presId="urn:microsoft.com/office/officeart/2005/8/layout/process4"/>
    <dgm:cxn modelId="{CBA66B3B-BD36-4B28-8EAD-758D2147752E}" type="presParOf" srcId="{0ED923E6-1C30-40F7-B3F2-71CAAA6BA5B9}" destId="{D9DDA732-1A1E-4FF3-B43D-947060761167}" srcOrd="3" destOrd="0" presId="urn:microsoft.com/office/officeart/2005/8/layout/process4"/>
    <dgm:cxn modelId="{3C7F71C8-C795-44E5-A0AF-30F335ED9933}" type="presParOf" srcId="{0ED923E6-1C30-40F7-B3F2-71CAAA6BA5B9}" destId="{24E31CD9-348A-4811-B34E-8C732864620D}" srcOrd="4" destOrd="0" presId="urn:microsoft.com/office/officeart/2005/8/layout/process4"/>
    <dgm:cxn modelId="{AE308271-4B6D-46DF-B2C5-3F75DB371567}" type="presParOf" srcId="{24E31CD9-348A-4811-B34E-8C732864620D}" destId="{35821E51-93AA-488B-9A83-55BEAE889DA5}" srcOrd="0" destOrd="0" presId="urn:microsoft.com/office/officeart/2005/8/layout/process4"/>
    <dgm:cxn modelId="{B505DF38-73C7-48EC-A64D-0DB1D781C29A}" type="presParOf" srcId="{0ED923E6-1C30-40F7-B3F2-71CAAA6BA5B9}" destId="{7A5DFDD6-0C03-44A9-9650-560A7215CA5B}" srcOrd="5" destOrd="0" presId="urn:microsoft.com/office/officeart/2005/8/layout/process4"/>
    <dgm:cxn modelId="{C5B2313F-FF6D-4BFD-B3AB-5B9AFD64A0D9}" type="presParOf" srcId="{0ED923E6-1C30-40F7-B3F2-71CAAA6BA5B9}" destId="{5A99F308-9816-4E8F-92DB-03414C27B699}" srcOrd="6" destOrd="0" presId="urn:microsoft.com/office/officeart/2005/8/layout/process4"/>
    <dgm:cxn modelId="{615A8520-9B82-40B1-9BED-690FD867F61F}" type="presParOf" srcId="{5A99F308-9816-4E8F-92DB-03414C27B699}" destId="{EB435D23-7CEB-4554-8ECA-E1909C6824BA}" srcOrd="0" destOrd="0" presId="urn:microsoft.com/office/officeart/2005/8/layout/process4"/>
    <dgm:cxn modelId="{0544FC70-7A6B-4A1B-BDA6-D90C436D6A06}" type="presParOf" srcId="{0ED923E6-1C30-40F7-B3F2-71CAAA6BA5B9}" destId="{FEE687D0-AFDC-40F9-BEEE-8D2A41AB4FA6}" srcOrd="7" destOrd="0" presId="urn:microsoft.com/office/officeart/2005/8/layout/process4"/>
    <dgm:cxn modelId="{7B23319A-74C5-4FFC-AC12-BF0EF2447D0E}" type="presParOf" srcId="{0ED923E6-1C30-40F7-B3F2-71CAAA6BA5B9}" destId="{06BAEB77-07D8-4877-856F-7ED19C4A6D07}" srcOrd="8" destOrd="0" presId="urn:microsoft.com/office/officeart/2005/8/layout/process4"/>
    <dgm:cxn modelId="{768C7630-BC90-4863-97F2-D981091B6BBB}" type="presParOf" srcId="{06BAEB77-07D8-4877-856F-7ED19C4A6D07}" destId="{7CFCD3CB-1ECA-480F-8406-07578539192B}" srcOrd="0" destOrd="0" presId="urn:microsoft.com/office/officeart/2005/8/layout/process4"/>
    <dgm:cxn modelId="{A031D39A-0093-43C1-B084-A12237606345}" type="presParOf" srcId="{0ED923E6-1C30-40F7-B3F2-71CAAA6BA5B9}" destId="{B042D458-72C1-40C0-9DE9-73545CF01457}" srcOrd="9" destOrd="0" presId="urn:microsoft.com/office/officeart/2005/8/layout/process4"/>
    <dgm:cxn modelId="{BA59FF1F-D06E-4D64-B7D2-B2A252F73ACB}" type="presParOf" srcId="{0ED923E6-1C30-40F7-B3F2-71CAAA6BA5B9}" destId="{F47C0A7B-F8D9-419D-A2AE-C9829FE11C8A}" srcOrd="10" destOrd="0" presId="urn:microsoft.com/office/officeart/2005/8/layout/process4"/>
    <dgm:cxn modelId="{A26130EC-2853-49DA-ACFC-DC01A996A714}"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chemeClr val="bg1"/>
              </a:solidFill>
            </a:rPr>
            <a:t>目標都市像及び計画フレーム</a:t>
          </a:r>
          <a:endParaRPr lang="ja-JP" altLang="en-US" sz="1600" dirty="0">
            <a:solidFill>
              <a:schemeClr val="bg1"/>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rgbClr val="C00000"/>
              </a:solidFill>
            </a:rPr>
            <a:t>人口分析</a:t>
          </a:r>
          <a:endParaRPr lang="ja-JP" altLang="en-US" sz="1600" dirty="0">
            <a:solidFill>
              <a:srgbClr val="C00000"/>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6249CDDC-26B7-4CF9-9535-6C1B2DDCF757}" type="presOf" srcId="{45615A87-E50A-4247-9655-86D619941DD3}" destId="{EB435D23-7CEB-4554-8ECA-E1909C6824BA}" srcOrd="0" destOrd="0" presId="urn:microsoft.com/office/officeart/2005/8/layout/process4"/>
    <dgm:cxn modelId="{B0796D2D-196F-4863-AFAA-365213D30D76}" type="presOf" srcId="{630A667A-070D-415E-B294-7FE0F160D8C6}" destId="{35821E51-93AA-488B-9A83-55BEAE889DA5}"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69B21E7C-CFCA-4857-BCC7-421DF6ACD31B}" type="presOf" srcId="{2E004D2E-280A-415B-A275-6272D5DF1CAD}" destId="{467564A5-D6EE-4A62-9166-CA325606885F}" srcOrd="0" destOrd="0" presId="urn:microsoft.com/office/officeart/2005/8/layout/process4"/>
    <dgm:cxn modelId="{C9217EA2-A190-47D5-9E97-CCDEC96867D5}" type="presOf" srcId="{8348851E-B6A2-497E-8BD0-0A4C8B0B82D9}" destId="{85DD5DF1-B84F-4831-987A-50AF8C3C81C5}"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E0AC0545-40E8-413C-BC9E-81DB02C48B0C}" type="presOf" srcId="{6BBEE7E9-E847-4988-AEDF-BB55C7BD85A4}" destId="{0ED923E6-1C30-40F7-B3F2-71CAAA6BA5B9}" srcOrd="0" destOrd="0" presId="urn:microsoft.com/office/officeart/2005/8/layout/process4"/>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35CFB524-E742-47EB-83AC-32615EACF26C}" type="presOf" srcId="{22E31A5E-A8DD-4A7E-B8FB-5BB64DEE33DA}" destId="{064DF9F2-8A13-4709-9B1C-B1F81112B2EA}" srcOrd="0" destOrd="0" presId="urn:microsoft.com/office/officeart/2005/8/layout/process4"/>
    <dgm:cxn modelId="{43A7D87A-C244-44C8-89B9-7F67DBD5096D}" type="presOf" srcId="{BF47D618-CBF7-4741-8EB0-9D6179BD8D1B}" destId="{7CFCD3CB-1ECA-480F-8406-07578539192B}" srcOrd="0" destOrd="0" presId="urn:microsoft.com/office/officeart/2005/8/layout/process4"/>
    <dgm:cxn modelId="{D43393B9-7078-468C-9EB5-D1792772237F}" type="presParOf" srcId="{0ED923E6-1C30-40F7-B3F2-71CAAA6BA5B9}" destId="{E6775836-39BF-4707-A18C-43622C349F94}" srcOrd="0" destOrd="0" presId="urn:microsoft.com/office/officeart/2005/8/layout/process4"/>
    <dgm:cxn modelId="{D5794EBC-810A-4B37-AF6E-F6AE5E9778BE}" type="presParOf" srcId="{E6775836-39BF-4707-A18C-43622C349F94}" destId="{467564A5-D6EE-4A62-9166-CA325606885F}" srcOrd="0" destOrd="0" presId="urn:microsoft.com/office/officeart/2005/8/layout/process4"/>
    <dgm:cxn modelId="{9630ABDA-356E-458A-B963-F6EAFA55A2CD}" type="presParOf" srcId="{0ED923E6-1C30-40F7-B3F2-71CAAA6BA5B9}" destId="{CE0C503A-7C1C-4AA2-A768-14BCBE83D44C}" srcOrd="1" destOrd="0" presId="urn:microsoft.com/office/officeart/2005/8/layout/process4"/>
    <dgm:cxn modelId="{027C29BA-3D5E-43C7-AD37-DF4DBECD90B9}" type="presParOf" srcId="{0ED923E6-1C30-40F7-B3F2-71CAAA6BA5B9}" destId="{752A7B6E-903E-480F-B6E6-D8E4DB2F04B2}" srcOrd="2" destOrd="0" presId="urn:microsoft.com/office/officeart/2005/8/layout/process4"/>
    <dgm:cxn modelId="{F31DEB1F-D182-4397-9C61-7617C57C0230}" type="presParOf" srcId="{752A7B6E-903E-480F-B6E6-D8E4DB2F04B2}" destId="{85DD5DF1-B84F-4831-987A-50AF8C3C81C5}" srcOrd="0" destOrd="0" presId="urn:microsoft.com/office/officeart/2005/8/layout/process4"/>
    <dgm:cxn modelId="{11CCC941-F2DB-4F9C-BF5D-95EB89BB6356}" type="presParOf" srcId="{0ED923E6-1C30-40F7-B3F2-71CAAA6BA5B9}" destId="{D9DDA732-1A1E-4FF3-B43D-947060761167}" srcOrd="3" destOrd="0" presId="urn:microsoft.com/office/officeart/2005/8/layout/process4"/>
    <dgm:cxn modelId="{CEF04673-7C05-4D55-B4B5-840BAF29297D}" type="presParOf" srcId="{0ED923E6-1C30-40F7-B3F2-71CAAA6BA5B9}" destId="{24E31CD9-348A-4811-B34E-8C732864620D}" srcOrd="4" destOrd="0" presId="urn:microsoft.com/office/officeart/2005/8/layout/process4"/>
    <dgm:cxn modelId="{797FB816-725C-429B-BBD3-ED6A29A7ECFD}" type="presParOf" srcId="{24E31CD9-348A-4811-B34E-8C732864620D}" destId="{35821E51-93AA-488B-9A83-55BEAE889DA5}" srcOrd="0" destOrd="0" presId="urn:microsoft.com/office/officeart/2005/8/layout/process4"/>
    <dgm:cxn modelId="{8CC27144-2D12-43B8-8DC9-8F5546098CF6}" type="presParOf" srcId="{0ED923E6-1C30-40F7-B3F2-71CAAA6BA5B9}" destId="{7A5DFDD6-0C03-44A9-9650-560A7215CA5B}" srcOrd="5" destOrd="0" presId="urn:microsoft.com/office/officeart/2005/8/layout/process4"/>
    <dgm:cxn modelId="{949D4544-0905-414D-9232-870DA9DE6043}" type="presParOf" srcId="{0ED923E6-1C30-40F7-B3F2-71CAAA6BA5B9}" destId="{5A99F308-9816-4E8F-92DB-03414C27B699}" srcOrd="6" destOrd="0" presId="urn:microsoft.com/office/officeart/2005/8/layout/process4"/>
    <dgm:cxn modelId="{C3C8AA5E-91B8-4C2F-9365-B25193A5C799}" type="presParOf" srcId="{5A99F308-9816-4E8F-92DB-03414C27B699}" destId="{EB435D23-7CEB-4554-8ECA-E1909C6824BA}" srcOrd="0" destOrd="0" presId="urn:microsoft.com/office/officeart/2005/8/layout/process4"/>
    <dgm:cxn modelId="{B6EB0805-1B7F-441E-B911-543851F00C3D}" type="presParOf" srcId="{0ED923E6-1C30-40F7-B3F2-71CAAA6BA5B9}" destId="{FEE687D0-AFDC-40F9-BEEE-8D2A41AB4FA6}" srcOrd="7" destOrd="0" presId="urn:microsoft.com/office/officeart/2005/8/layout/process4"/>
    <dgm:cxn modelId="{2FDF1352-DA82-481B-BACB-3D99ADD8BED9}" type="presParOf" srcId="{0ED923E6-1C30-40F7-B3F2-71CAAA6BA5B9}" destId="{06BAEB77-07D8-4877-856F-7ED19C4A6D07}" srcOrd="8" destOrd="0" presId="urn:microsoft.com/office/officeart/2005/8/layout/process4"/>
    <dgm:cxn modelId="{5E72A951-8EAF-4FAE-B881-8D0D1C787AF6}" type="presParOf" srcId="{06BAEB77-07D8-4877-856F-7ED19C4A6D07}" destId="{7CFCD3CB-1ECA-480F-8406-07578539192B}" srcOrd="0" destOrd="0" presId="urn:microsoft.com/office/officeart/2005/8/layout/process4"/>
    <dgm:cxn modelId="{CE263F50-2F3C-40AA-A712-EBB118AD74DB}" type="presParOf" srcId="{0ED923E6-1C30-40F7-B3F2-71CAAA6BA5B9}" destId="{B042D458-72C1-40C0-9DE9-73545CF01457}" srcOrd="9" destOrd="0" presId="urn:microsoft.com/office/officeart/2005/8/layout/process4"/>
    <dgm:cxn modelId="{97317D1E-B885-431C-89F9-661F995F2289}" type="presParOf" srcId="{0ED923E6-1C30-40F7-B3F2-71CAAA6BA5B9}" destId="{F47C0A7B-F8D9-419D-A2AE-C9829FE11C8A}" srcOrd="10" destOrd="0" presId="urn:microsoft.com/office/officeart/2005/8/layout/process4"/>
    <dgm:cxn modelId="{0AC75028-8F32-4127-A861-6CCC2CA9AE8F}"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chemeClr val="bg1"/>
              </a:solidFill>
            </a:rPr>
            <a:t>目標都市像及び計画フレーム</a:t>
          </a:r>
          <a:endParaRPr lang="ja-JP" altLang="en-US" sz="1600" dirty="0">
            <a:solidFill>
              <a:schemeClr val="bg1"/>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rgbClr val="C00000"/>
              </a:solidFill>
            </a:rPr>
            <a:t>人口分析</a:t>
          </a:r>
          <a:endParaRPr lang="ja-JP" altLang="en-US" sz="1600" dirty="0">
            <a:solidFill>
              <a:srgbClr val="C00000"/>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3E084E94-B8BF-408E-A104-5F60D6840837}" type="presOf" srcId="{22E31A5E-A8DD-4A7E-B8FB-5BB64DEE33DA}" destId="{064DF9F2-8A13-4709-9B1C-B1F81112B2EA}" srcOrd="0" destOrd="0" presId="urn:microsoft.com/office/officeart/2005/8/layout/process4"/>
    <dgm:cxn modelId="{D71B762B-2092-4EDB-AB80-6E8B9C655904}" srcId="{6BBEE7E9-E847-4988-AEDF-BB55C7BD85A4}" destId="{BF47D618-CBF7-4741-8EB0-9D6179BD8D1B}" srcOrd="1" destOrd="0" parTransId="{1E213D58-A695-4629-9451-9F1E04876EFF}" sibTransId="{8FB319C4-289E-4A67-A1DF-22BC3715E797}"/>
    <dgm:cxn modelId="{6099104C-DE32-4787-A636-FC39B196A367}" type="presOf" srcId="{BF47D618-CBF7-4741-8EB0-9D6179BD8D1B}" destId="{7CFCD3CB-1ECA-480F-8406-07578539192B}"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36B32EB0-C8A5-4F4F-AF05-641738DC6C0A}" type="presOf" srcId="{6BBEE7E9-E847-4988-AEDF-BB55C7BD85A4}" destId="{0ED923E6-1C30-40F7-B3F2-71CAAA6BA5B9}"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9080C5F3-4A03-41D6-9F40-21FF2FDD9C62}" type="presOf" srcId="{8348851E-B6A2-497E-8BD0-0A4C8B0B82D9}" destId="{85DD5DF1-B84F-4831-987A-50AF8C3C81C5}" srcOrd="0" destOrd="0" presId="urn:microsoft.com/office/officeart/2005/8/layout/process4"/>
    <dgm:cxn modelId="{6A98316B-6946-4CF1-A0D2-6606DBD72D9B}" srcId="{6BBEE7E9-E847-4988-AEDF-BB55C7BD85A4}" destId="{22E31A5E-A8DD-4A7E-B8FB-5BB64DEE33DA}" srcOrd="0" destOrd="0" parTransId="{CE22CA32-0789-402E-87E2-2ACE7AD6785C}" sibTransId="{09803D5D-8428-4F60-A834-B64EFBF74CB1}"/>
    <dgm:cxn modelId="{5CA476D6-3BE0-48C0-82CF-090FE2BEBC5C}" type="presOf" srcId="{45615A87-E50A-4247-9655-86D619941DD3}" destId="{EB435D23-7CEB-4554-8ECA-E1909C6824BA}" srcOrd="0" destOrd="0" presId="urn:microsoft.com/office/officeart/2005/8/layout/process4"/>
    <dgm:cxn modelId="{8CB9BDB7-70E7-4127-BE1D-95A3F138E40E}" type="presOf" srcId="{2E004D2E-280A-415B-A275-6272D5DF1CAD}" destId="{467564A5-D6EE-4A62-9166-CA325606885F}" srcOrd="0" destOrd="0" presId="urn:microsoft.com/office/officeart/2005/8/layout/process4"/>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3DD9076A-32DE-4271-B788-A0514513AF4A}" type="presOf" srcId="{630A667A-070D-415E-B294-7FE0F160D8C6}" destId="{35821E51-93AA-488B-9A83-55BEAE889DA5}" srcOrd="0" destOrd="0" presId="urn:microsoft.com/office/officeart/2005/8/layout/process4"/>
    <dgm:cxn modelId="{AF9771D5-8AE7-4F41-B494-958D762F3929}" type="presParOf" srcId="{0ED923E6-1C30-40F7-B3F2-71CAAA6BA5B9}" destId="{E6775836-39BF-4707-A18C-43622C349F94}" srcOrd="0" destOrd="0" presId="urn:microsoft.com/office/officeart/2005/8/layout/process4"/>
    <dgm:cxn modelId="{2FF3F27B-7399-41DA-9710-A9BD82F11E69}" type="presParOf" srcId="{E6775836-39BF-4707-A18C-43622C349F94}" destId="{467564A5-D6EE-4A62-9166-CA325606885F}" srcOrd="0" destOrd="0" presId="urn:microsoft.com/office/officeart/2005/8/layout/process4"/>
    <dgm:cxn modelId="{AB7E74F3-3A7E-41B4-A3F8-9217685AB4B5}" type="presParOf" srcId="{0ED923E6-1C30-40F7-B3F2-71CAAA6BA5B9}" destId="{CE0C503A-7C1C-4AA2-A768-14BCBE83D44C}" srcOrd="1" destOrd="0" presId="urn:microsoft.com/office/officeart/2005/8/layout/process4"/>
    <dgm:cxn modelId="{07F298E2-2E37-414F-A036-A3D396DE8A82}" type="presParOf" srcId="{0ED923E6-1C30-40F7-B3F2-71CAAA6BA5B9}" destId="{752A7B6E-903E-480F-B6E6-D8E4DB2F04B2}" srcOrd="2" destOrd="0" presId="urn:microsoft.com/office/officeart/2005/8/layout/process4"/>
    <dgm:cxn modelId="{6FE45085-6A70-4840-BB7D-8DBC8E9D8A3F}" type="presParOf" srcId="{752A7B6E-903E-480F-B6E6-D8E4DB2F04B2}" destId="{85DD5DF1-B84F-4831-987A-50AF8C3C81C5}" srcOrd="0" destOrd="0" presId="urn:microsoft.com/office/officeart/2005/8/layout/process4"/>
    <dgm:cxn modelId="{39CF2CE4-FA1F-4004-A10B-832C60AE8443}" type="presParOf" srcId="{0ED923E6-1C30-40F7-B3F2-71CAAA6BA5B9}" destId="{D9DDA732-1A1E-4FF3-B43D-947060761167}" srcOrd="3" destOrd="0" presId="urn:microsoft.com/office/officeart/2005/8/layout/process4"/>
    <dgm:cxn modelId="{D08D4EBF-D84E-4895-BBE8-C2912F3B4BD4}" type="presParOf" srcId="{0ED923E6-1C30-40F7-B3F2-71CAAA6BA5B9}" destId="{24E31CD9-348A-4811-B34E-8C732864620D}" srcOrd="4" destOrd="0" presId="urn:microsoft.com/office/officeart/2005/8/layout/process4"/>
    <dgm:cxn modelId="{5F5E4E87-ABC9-44F1-9016-7D2B1FAB59C8}" type="presParOf" srcId="{24E31CD9-348A-4811-B34E-8C732864620D}" destId="{35821E51-93AA-488B-9A83-55BEAE889DA5}" srcOrd="0" destOrd="0" presId="urn:microsoft.com/office/officeart/2005/8/layout/process4"/>
    <dgm:cxn modelId="{4B790CC4-F6E0-4746-BF62-B7A0840A7A60}" type="presParOf" srcId="{0ED923E6-1C30-40F7-B3F2-71CAAA6BA5B9}" destId="{7A5DFDD6-0C03-44A9-9650-560A7215CA5B}" srcOrd="5" destOrd="0" presId="urn:microsoft.com/office/officeart/2005/8/layout/process4"/>
    <dgm:cxn modelId="{44CB71E4-BCA3-4FB2-9ED6-8F1178EE1A08}" type="presParOf" srcId="{0ED923E6-1C30-40F7-B3F2-71CAAA6BA5B9}" destId="{5A99F308-9816-4E8F-92DB-03414C27B699}" srcOrd="6" destOrd="0" presId="urn:microsoft.com/office/officeart/2005/8/layout/process4"/>
    <dgm:cxn modelId="{A0A3981C-5748-4676-AB65-FFA34026FB98}" type="presParOf" srcId="{5A99F308-9816-4E8F-92DB-03414C27B699}" destId="{EB435D23-7CEB-4554-8ECA-E1909C6824BA}" srcOrd="0" destOrd="0" presId="urn:microsoft.com/office/officeart/2005/8/layout/process4"/>
    <dgm:cxn modelId="{2FB20279-9571-468F-8375-7A4ECDEBC0BE}" type="presParOf" srcId="{0ED923E6-1C30-40F7-B3F2-71CAAA6BA5B9}" destId="{FEE687D0-AFDC-40F9-BEEE-8D2A41AB4FA6}" srcOrd="7" destOrd="0" presId="urn:microsoft.com/office/officeart/2005/8/layout/process4"/>
    <dgm:cxn modelId="{9FC35AB9-95AC-444A-A359-F1F104FB84B6}" type="presParOf" srcId="{0ED923E6-1C30-40F7-B3F2-71CAAA6BA5B9}" destId="{06BAEB77-07D8-4877-856F-7ED19C4A6D07}" srcOrd="8" destOrd="0" presId="urn:microsoft.com/office/officeart/2005/8/layout/process4"/>
    <dgm:cxn modelId="{AA3BB074-E6DD-49B3-A801-DB1F4B550C19}" type="presParOf" srcId="{06BAEB77-07D8-4877-856F-7ED19C4A6D07}" destId="{7CFCD3CB-1ECA-480F-8406-07578539192B}" srcOrd="0" destOrd="0" presId="urn:microsoft.com/office/officeart/2005/8/layout/process4"/>
    <dgm:cxn modelId="{223859E4-0699-420E-8A02-3BC581096913}" type="presParOf" srcId="{0ED923E6-1C30-40F7-B3F2-71CAAA6BA5B9}" destId="{B042D458-72C1-40C0-9DE9-73545CF01457}" srcOrd="9" destOrd="0" presId="urn:microsoft.com/office/officeart/2005/8/layout/process4"/>
    <dgm:cxn modelId="{FF2F641A-4C67-4FD3-A978-9B939719BCF2}" type="presParOf" srcId="{0ED923E6-1C30-40F7-B3F2-71CAAA6BA5B9}" destId="{F47C0A7B-F8D9-419D-A2AE-C9829FE11C8A}" srcOrd="10" destOrd="0" presId="urn:microsoft.com/office/officeart/2005/8/layout/process4"/>
    <dgm:cxn modelId="{CA54E64E-4289-4588-9EC4-1061ACAE7BFF}"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rgbClr val="C00000"/>
              </a:solidFill>
            </a:rPr>
            <a:t>目標都市像及び計画フレーム</a:t>
          </a:r>
          <a:endParaRPr lang="ja-JP" altLang="en-US" sz="1600" dirty="0">
            <a:solidFill>
              <a:srgbClr val="C00000"/>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lumMod val="50000"/>
                </a:schemeClr>
              </a:solidFill>
            </a:rPr>
            <a:t>人口分析</a:t>
          </a:r>
          <a:endParaRPr lang="ja-JP" altLang="en-US" sz="1600" dirty="0">
            <a:solidFill>
              <a:schemeClr val="bg1">
                <a:lumMod val="50000"/>
              </a:schemeClr>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DD6905CC-BCB7-439B-BE49-5A5C3029298F}" type="presOf" srcId="{2E004D2E-280A-415B-A275-6272D5DF1CAD}" destId="{467564A5-D6EE-4A62-9166-CA325606885F}" srcOrd="0" destOrd="0" presId="urn:microsoft.com/office/officeart/2005/8/layout/process4"/>
    <dgm:cxn modelId="{BAD7CAE5-2B14-41A9-98B2-9FF971B54028}" type="presOf" srcId="{45615A87-E50A-4247-9655-86D619941DD3}" destId="{EB435D23-7CEB-4554-8ECA-E1909C6824BA}" srcOrd="0" destOrd="0" presId="urn:microsoft.com/office/officeart/2005/8/layout/process4"/>
    <dgm:cxn modelId="{CA8FB88E-443E-4795-AE6E-0C44E27738F1}" type="presOf" srcId="{630A667A-070D-415E-B294-7FE0F160D8C6}" destId="{35821E51-93AA-488B-9A83-55BEAE889DA5}"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413D6C30-A505-4326-ADF7-70C1E18036C4}" type="presOf" srcId="{22E31A5E-A8DD-4A7E-B8FB-5BB64DEE33DA}" destId="{064DF9F2-8A13-4709-9B1C-B1F81112B2EA}" srcOrd="0" destOrd="0" presId="urn:microsoft.com/office/officeart/2005/8/layout/process4"/>
    <dgm:cxn modelId="{BD310FAC-ED7F-44F8-9174-5695C3046927}" srcId="{6BBEE7E9-E847-4988-AEDF-BB55C7BD85A4}" destId="{8348851E-B6A2-497E-8BD0-0A4C8B0B82D9}" srcOrd="4" destOrd="0" parTransId="{E5550ADD-0372-40C6-8F7E-AEA2F909A5B4}" sibTransId="{4F247209-DEF9-463C-8B28-2EAA38261F99}"/>
    <dgm:cxn modelId="{6332C572-2E7F-405C-8C53-073D3B741D51}" type="presOf" srcId="{BF47D618-CBF7-4741-8EB0-9D6179BD8D1B}" destId="{7CFCD3CB-1ECA-480F-8406-07578539192B}" srcOrd="0" destOrd="0" presId="urn:microsoft.com/office/officeart/2005/8/layout/process4"/>
    <dgm:cxn modelId="{2AB3BB46-35D1-4125-BBBA-DB3E7B349186}" srcId="{6BBEE7E9-E847-4988-AEDF-BB55C7BD85A4}" destId="{630A667A-070D-415E-B294-7FE0F160D8C6}" srcOrd="3" destOrd="0" parTransId="{BC1DC8CC-56F4-4380-8794-68B21DA7374C}" sibTransId="{869F3C3C-E11A-4816-9EEC-11F918D89BC6}"/>
    <dgm:cxn modelId="{BB1D48B9-D9B8-4237-9220-43368E45FF6E}" type="presOf" srcId="{6BBEE7E9-E847-4988-AEDF-BB55C7BD85A4}" destId="{0ED923E6-1C30-40F7-B3F2-71CAAA6BA5B9}" srcOrd="0" destOrd="0" presId="urn:microsoft.com/office/officeart/2005/8/layout/process4"/>
    <dgm:cxn modelId="{A652A0C6-F1B2-4B86-A423-783905A5D1D5}" type="presOf" srcId="{8348851E-B6A2-497E-8BD0-0A4C8B0B82D9}" destId="{85DD5DF1-B84F-4831-987A-50AF8C3C81C5}" srcOrd="0" destOrd="0" presId="urn:microsoft.com/office/officeart/2005/8/layout/process4"/>
    <dgm:cxn modelId="{9C7F9E6C-3420-4F7B-9681-375E275D42F2}" type="presParOf" srcId="{0ED923E6-1C30-40F7-B3F2-71CAAA6BA5B9}" destId="{E6775836-39BF-4707-A18C-43622C349F94}" srcOrd="0" destOrd="0" presId="urn:microsoft.com/office/officeart/2005/8/layout/process4"/>
    <dgm:cxn modelId="{110336FB-260B-4EE8-AA35-8385E1D0D4DB}" type="presParOf" srcId="{E6775836-39BF-4707-A18C-43622C349F94}" destId="{467564A5-D6EE-4A62-9166-CA325606885F}" srcOrd="0" destOrd="0" presId="urn:microsoft.com/office/officeart/2005/8/layout/process4"/>
    <dgm:cxn modelId="{76BEBAD2-5521-4DDD-9BE2-98D958B80D60}" type="presParOf" srcId="{0ED923E6-1C30-40F7-B3F2-71CAAA6BA5B9}" destId="{CE0C503A-7C1C-4AA2-A768-14BCBE83D44C}" srcOrd="1" destOrd="0" presId="urn:microsoft.com/office/officeart/2005/8/layout/process4"/>
    <dgm:cxn modelId="{3F4080FD-4BC8-4553-B432-7A4D5B0BA72D}" type="presParOf" srcId="{0ED923E6-1C30-40F7-B3F2-71CAAA6BA5B9}" destId="{752A7B6E-903E-480F-B6E6-D8E4DB2F04B2}" srcOrd="2" destOrd="0" presId="urn:microsoft.com/office/officeart/2005/8/layout/process4"/>
    <dgm:cxn modelId="{64A73C7B-E4DF-4009-B797-160DE629C563}" type="presParOf" srcId="{752A7B6E-903E-480F-B6E6-D8E4DB2F04B2}" destId="{85DD5DF1-B84F-4831-987A-50AF8C3C81C5}" srcOrd="0" destOrd="0" presId="urn:microsoft.com/office/officeart/2005/8/layout/process4"/>
    <dgm:cxn modelId="{E0E78698-E154-408A-B2D5-DF2995B9A01F}" type="presParOf" srcId="{0ED923E6-1C30-40F7-B3F2-71CAAA6BA5B9}" destId="{D9DDA732-1A1E-4FF3-B43D-947060761167}" srcOrd="3" destOrd="0" presId="urn:microsoft.com/office/officeart/2005/8/layout/process4"/>
    <dgm:cxn modelId="{D16EA5BF-13A0-4E19-BF78-C12F21EA6DD3}" type="presParOf" srcId="{0ED923E6-1C30-40F7-B3F2-71CAAA6BA5B9}" destId="{24E31CD9-348A-4811-B34E-8C732864620D}" srcOrd="4" destOrd="0" presId="urn:microsoft.com/office/officeart/2005/8/layout/process4"/>
    <dgm:cxn modelId="{0C6CB066-9C94-43E7-885B-FCE5B1497D7F}" type="presParOf" srcId="{24E31CD9-348A-4811-B34E-8C732864620D}" destId="{35821E51-93AA-488B-9A83-55BEAE889DA5}" srcOrd="0" destOrd="0" presId="urn:microsoft.com/office/officeart/2005/8/layout/process4"/>
    <dgm:cxn modelId="{4EF28021-AD03-4756-BEA1-7A7B61038FFB}" type="presParOf" srcId="{0ED923E6-1C30-40F7-B3F2-71CAAA6BA5B9}" destId="{7A5DFDD6-0C03-44A9-9650-560A7215CA5B}" srcOrd="5" destOrd="0" presId="urn:microsoft.com/office/officeart/2005/8/layout/process4"/>
    <dgm:cxn modelId="{ECE0186E-D0B4-4CA4-8E22-F04AB1F8DB86}" type="presParOf" srcId="{0ED923E6-1C30-40F7-B3F2-71CAAA6BA5B9}" destId="{5A99F308-9816-4E8F-92DB-03414C27B699}" srcOrd="6" destOrd="0" presId="urn:microsoft.com/office/officeart/2005/8/layout/process4"/>
    <dgm:cxn modelId="{C5830B63-603F-4D89-A4AD-5DF6EBFF1E71}" type="presParOf" srcId="{5A99F308-9816-4E8F-92DB-03414C27B699}" destId="{EB435D23-7CEB-4554-8ECA-E1909C6824BA}" srcOrd="0" destOrd="0" presId="urn:microsoft.com/office/officeart/2005/8/layout/process4"/>
    <dgm:cxn modelId="{80258C86-6056-4507-89CA-E2DFF5618CAC}" type="presParOf" srcId="{0ED923E6-1C30-40F7-B3F2-71CAAA6BA5B9}" destId="{FEE687D0-AFDC-40F9-BEEE-8D2A41AB4FA6}" srcOrd="7" destOrd="0" presId="urn:microsoft.com/office/officeart/2005/8/layout/process4"/>
    <dgm:cxn modelId="{ECD994F2-8FE1-4352-AE49-963CF6AEC41D}" type="presParOf" srcId="{0ED923E6-1C30-40F7-B3F2-71CAAA6BA5B9}" destId="{06BAEB77-07D8-4877-856F-7ED19C4A6D07}" srcOrd="8" destOrd="0" presId="urn:microsoft.com/office/officeart/2005/8/layout/process4"/>
    <dgm:cxn modelId="{B44E37B4-DB5B-4B14-A67B-91312DE9A939}" type="presParOf" srcId="{06BAEB77-07D8-4877-856F-7ED19C4A6D07}" destId="{7CFCD3CB-1ECA-480F-8406-07578539192B}" srcOrd="0" destOrd="0" presId="urn:microsoft.com/office/officeart/2005/8/layout/process4"/>
    <dgm:cxn modelId="{564E1DF2-6C60-42F0-A197-14D356B90FA1}" type="presParOf" srcId="{0ED923E6-1C30-40F7-B3F2-71CAAA6BA5B9}" destId="{B042D458-72C1-40C0-9DE9-73545CF01457}" srcOrd="9" destOrd="0" presId="urn:microsoft.com/office/officeart/2005/8/layout/process4"/>
    <dgm:cxn modelId="{24198BD4-86EB-48E0-BB3F-741D04F3ADD3}" type="presParOf" srcId="{0ED923E6-1C30-40F7-B3F2-71CAAA6BA5B9}" destId="{F47C0A7B-F8D9-419D-A2AE-C9829FE11C8A}" srcOrd="10" destOrd="0" presId="urn:microsoft.com/office/officeart/2005/8/layout/process4"/>
    <dgm:cxn modelId="{66E2E799-35DD-4943-8026-07DF7909BE09}"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rgbClr val="C00000"/>
              </a:solidFill>
            </a:rPr>
            <a:t>目標都市像及び計画フレーム</a:t>
          </a:r>
          <a:endParaRPr lang="ja-JP" altLang="en-US" sz="1600" dirty="0">
            <a:solidFill>
              <a:srgbClr val="C00000"/>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lumMod val="50000"/>
                </a:schemeClr>
              </a:solidFill>
            </a:rPr>
            <a:t>人口分析</a:t>
          </a:r>
          <a:endParaRPr lang="ja-JP" altLang="en-US" sz="1600" dirty="0">
            <a:solidFill>
              <a:schemeClr val="bg1">
                <a:lumMod val="50000"/>
              </a:schemeClr>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82DAD54F-27F8-4F7C-916D-10439ACCBF1B}" type="presOf" srcId="{6BBEE7E9-E847-4988-AEDF-BB55C7BD85A4}" destId="{0ED923E6-1C30-40F7-B3F2-71CAAA6BA5B9}" srcOrd="0" destOrd="0" presId="urn:microsoft.com/office/officeart/2005/8/layout/process4"/>
    <dgm:cxn modelId="{D71B762B-2092-4EDB-AB80-6E8B9C655904}" srcId="{6BBEE7E9-E847-4988-AEDF-BB55C7BD85A4}" destId="{BF47D618-CBF7-4741-8EB0-9D6179BD8D1B}" srcOrd="1" destOrd="0" parTransId="{1E213D58-A695-4629-9451-9F1E04876EFF}" sibTransId="{8FB319C4-289E-4A67-A1DF-22BC3715E797}"/>
    <dgm:cxn modelId="{2BDBE0B3-5A7B-4286-9839-F4AEABDDB2D7}" type="presOf" srcId="{8348851E-B6A2-497E-8BD0-0A4C8B0B82D9}" destId="{85DD5DF1-B84F-4831-987A-50AF8C3C81C5}" srcOrd="0" destOrd="0" presId="urn:microsoft.com/office/officeart/2005/8/layout/process4"/>
    <dgm:cxn modelId="{D83D1B51-9D22-4A67-B260-C99CD1AE2AC7}" type="presOf" srcId="{22E31A5E-A8DD-4A7E-B8FB-5BB64DEE33DA}" destId="{064DF9F2-8A13-4709-9B1C-B1F81112B2EA}" srcOrd="0" destOrd="0" presId="urn:microsoft.com/office/officeart/2005/8/layout/process4"/>
    <dgm:cxn modelId="{2A240C3E-029B-4F81-869A-DBE40D109BA1}" type="presOf" srcId="{BF47D618-CBF7-4741-8EB0-9D6179BD8D1B}" destId="{7CFCD3CB-1ECA-480F-8406-07578539192B}" srcOrd="0" destOrd="0" presId="urn:microsoft.com/office/officeart/2005/8/layout/process4"/>
    <dgm:cxn modelId="{A1C1963F-8898-42E9-A90A-BA73F42CB06A}" type="presOf" srcId="{630A667A-070D-415E-B294-7FE0F160D8C6}" destId="{35821E51-93AA-488B-9A83-55BEAE889DA5}"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4DC1F40B-9363-464F-B2DA-7716F6588680}" type="presOf" srcId="{45615A87-E50A-4247-9655-86D619941DD3}" destId="{EB435D23-7CEB-4554-8ECA-E1909C6824BA}"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BD310FAC-ED7F-44F8-9174-5695C3046927}" srcId="{6BBEE7E9-E847-4988-AEDF-BB55C7BD85A4}" destId="{8348851E-B6A2-497E-8BD0-0A4C8B0B82D9}" srcOrd="4" destOrd="0" parTransId="{E5550ADD-0372-40C6-8F7E-AEA2F909A5B4}" sibTransId="{4F247209-DEF9-463C-8B28-2EAA38261F99}"/>
    <dgm:cxn modelId="{8D269B1B-4177-4DDD-90EA-9616A651286B}" type="presOf" srcId="{2E004D2E-280A-415B-A275-6272D5DF1CAD}" destId="{467564A5-D6EE-4A62-9166-CA325606885F}" srcOrd="0" destOrd="0" presId="urn:microsoft.com/office/officeart/2005/8/layout/process4"/>
    <dgm:cxn modelId="{2AB3BB46-35D1-4125-BBBA-DB3E7B349186}" srcId="{6BBEE7E9-E847-4988-AEDF-BB55C7BD85A4}" destId="{630A667A-070D-415E-B294-7FE0F160D8C6}" srcOrd="3" destOrd="0" parTransId="{BC1DC8CC-56F4-4380-8794-68B21DA7374C}" sibTransId="{869F3C3C-E11A-4816-9EEC-11F918D89BC6}"/>
    <dgm:cxn modelId="{E2721903-2F4D-4792-BFFB-7E8B2679F69B}" type="presParOf" srcId="{0ED923E6-1C30-40F7-B3F2-71CAAA6BA5B9}" destId="{E6775836-39BF-4707-A18C-43622C349F94}" srcOrd="0" destOrd="0" presId="urn:microsoft.com/office/officeart/2005/8/layout/process4"/>
    <dgm:cxn modelId="{6A089990-CAD9-4F7C-9785-BEADA806D17A}" type="presParOf" srcId="{E6775836-39BF-4707-A18C-43622C349F94}" destId="{467564A5-D6EE-4A62-9166-CA325606885F}" srcOrd="0" destOrd="0" presId="urn:microsoft.com/office/officeart/2005/8/layout/process4"/>
    <dgm:cxn modelId="{F162BE33-6590-43FE-9264-1AD9094169C5}" type="presParOf" srcId="{0ED923E6-1C30-40F7-B3F2-71CAAA6BA5B9}" destId="{CE0C503A-7C1C-4AA2-A768-14BCBE83D44C}" srcOrd="1" destOrd="0" presId="urn:microsoft.com/office/officeart/2005/8/layout/process4"/>
    <dgm:cxn modelId="{ED2FAC89-FB0F-4258-8919-F270B0F39C4C}" type="presParOf" srcId="{0ED923E6-1C30-40F7-B3F2-71CAAA6BA5B9}" destId="{752A7B6E-903E-480F-B6E6-D8E4DB2F04B2}" srcOrd="2" destOrd="0" presId="urn:microsoft.com/office/officeart/2005/8/layout/process4"/>
    <dgm:cxn modelId="{88558CCF-6E7D-45E2-923F-AAD373F219AB}" type="presParOf" srcId="{752A7B6E-903E-480F-B6E6-D8E4DB2F04B2}" destId="{85DD5DF1-B84F-4831-987A-50AF8C3C81C5}" srcOrd="0" destOrd="0" presId="urn:microsoft.com/office/officeart/2005/8/layout/process4"/>
    <dgm:cxn modelId="{ACD87551-EEF7-41BC-A0EB-61102002F77F}" type="presParOf" srcId="{0ED923E6-1C30-40F7-B3F2-71CAAA6BA5B9}" destId="{D9DDA732-1A1E-4FF3-B43D-947060761167}" srcOrd="3" destOrd="0" presId="urn:microsoft.com/office/officeart/2005/8/layout/process4"/>
    <dgm:cxn modelId="{270E549B-13FB-4509-BB60-2DE8555AA03F}" type="presParOf" srcId="{0ED923E6-1C30-40F7-B3F2-71CAAA6BA5B9}" destId="{24E31CD9-348A-4811-B34E-8C732864620D}" srcOrd="4" destOrd="0" presId="urn:microsoft.com/office/officeart/2005/8/layout/process4"/>
    <dgm:cxn modelId="{D3DC6540-D961-428D-BB3E-AC87C85DDFDC}" type="presParOf" srcId="{24E31CD9-348A-4811-B34E-8C732864620D}" destId="{35821E51-93AA-488B-9A83-55BEAE889DA5}" srcOrd="0" destOrd="0" presId="urn:microsoft.com/office/officeart/2005/8/layout/process4"/>
    <dgm:cxn modelId="{557D3B8F-A998-4A21-AA42-B2814A5C58FA}" type="presParOf" srcId="{0ED923E6-1C30-40F7-B3F2-71CAAA6BA5B9}" destId="{7A5DFDD6-0C03-44A9-9650-560A7215CA5B}" srcOrd="5" destOrd="0" presId="urn:microsoft.com/office/officeart/2005/8/layout/process4"/>
    <dgm:cxn modelId="{0E7E91E5-CC08-47BA-8CC4-ABEC3D2296EF}" type="presParOf" srcId="{0ED923E6-1C30-40F7-B3F2-71CAAA6BA5B9}" destId="{5A99F308-9816-4E8F-92DB-03414C27B699}" srcOrd="6" destOrd="0" presId="urn:microsoft.com/office/officeart/2005/8/layout/process4"/>
    <dgm:cxn modelId="{25A98610-F420-4E11-A8C7-0CA135DEE0F5}" type="presParOf" srcId="{5A99F308-9816-4E8F-92DB-03414C27B699}" destId="{EB435D23-7CEB-4554-8ECA-E1909C6824BA}" srcOrd="0" destOrd="0" presId="urn:microsoft.com/office/officeart/2005/8/layout/process4"/>
    <dgm:cxn modelId="{043DB376-FF0C-4548-9CE6-B471462AAAEE}" type="presParOf" srcId="{0ED923E6-1C30-40F7-B3F2-71CAAA6BA5B9}" destId="{FEE687D0-AFDC-40F9-BEEE-8D2A41AB4FA6}" srcOrd="7" destOrd="0" presId="urn:microsoft.com/office/officeart/2005/8/layout/process4"/>
    <dgm:cxn modelId="{2FD454C0-3B1B-4A61-891A-64522433162C}" type="presParOf" srcId="{0ED923E6-1C30-40F7-B3F2-71CAAA6BA5B9}" destId="{06BAEB77-07D8-4877-856F-7ED19C4A6D07}" srcOrd="8" destOrd="0" presId="urn:microsoft.com/office/officeart/2005/8/layout/process4"/>
    <dgm:cxn modelId="{EE7A1568-1CCC-49BD-89F6-3328E014B969}" type="presParOf" srcId="{06BAEB77-07D8-4877-856F-7ED19C4A6D07}" destId="{7CFCD3CB-1ECA-480F-8406-07578539192B}" srcOrd="0" destOrd="0" presId="urn:microsoft.com/office/officeart/2005/8/layout/process4"/>
    <dgm:cxn modelId="{CE269628-B25D-4B8B-B3EA-86B6358480D7}" type="presParOf" srcId="{0ED923E6-1C30-40F7-B3F2-71CAAA6BA5B9}" destId="{B042D458-72C1-40C0-9DE9-73545CF01457}" srcOrd="9" destOrd="0" presId="urn:microsoft.com/office/officeart/2005/8/layout/process4"/>
    <dgm:cxn modelId="{9CD4F77D-BB70-4D7B-8C43-970A1792ECF2}" type="presParOf" srcId="{0ED923E6-1C30-40F7-B3F2-71CAAA6BA5B9}" destId="{F47C0A7B-F8D9-419D-A2AE-C9829FE11C8A}" srcOrd="10" destOrd="0" presId="urn:microsoft.com/office/officeart/2005/8/layout/process4"/>
    <dgm:cxn modelId="{002C6854-0593-4E14-AF2B-48BDC2D619AC}"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chemeClr val="bg1">
                  <a:lumMod val="50000"/>
                </a:schemeClr>
              </a:solidFill>
            </a:rPr>
            <a:t>目標都市像及び計画フレーム</a:t>
          </a:r>
          <a:endParaRPr lang="ja-JP" altLang="en-US" sz="1600" dirty="0">
            <a:solidFill>
              <a:schemeClr val="bg1">
                <a:lumMod val="50000"/>
              </a:schemeClr>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solidFill>
                <a:srgbClr val="C00000"/>
              </a:solidFill>
            </a:rPr>
            <a:t>主要な方針</a:t>
          </a:r>
          <a:endParaRPr lang="ja-JP" altLang="en-US" sz="1600" dirty="0">
            <a:solidFill>
              <a:srgbClr val="C00000"/>
            </a:solidFill>
          </a:endParaRPr>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lumMod val="50000"/>
                </a:schemeClr>
              </a:solidFill>
            </a:rPr>
            <a:t>人口分析</a:t>
          </a:r>
          <a:endParaRPr lang="ja-JP" altLang="en-US" sz="1600" dirty="0">
            <a:solidFill>
              <a:schemeClr val="bg1">
                <a:lumMod val="50000"/>
              </a:schemeClr>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CD9658B8-C673-497B-83BD-8ED5BE0F5CFC}" type="presOf" srcId="{22E31A5E-A8DD-4A7E-B8FB-5BB64DEE33DA}" destId="{064DF9F2-8A13-4709-9B1C-B1F81112B2EA}" srcOrd="0" destOrd="0" presId="urn:microsoft.com/office/officeart/2005/8/layout/process4"/>
    <dgm:cxn modelId="{D71B762B-2092-4EDB-AB80-6E8B9C655904}" srcId="{6BBEE7E9-E847-4988-AEDF-BB55C7BD85A4}" destId="{BF47D618-CBF7-4741-8EB0-9D6179BD8D1B}" srcOrd="1" destOrd="0" parTransId="{1E213D58-A695-4629-9451-9F1E04876EFF}" sibTransId="{8FB319C4-289E-4A67-A1DF-22BC3715E797}"/>
    <dgm:cxn modelId="{F0444A80-F694-4390-ADCC-9C2C823EE6A3}" type="presOf" srcId="{2E004D2E-280A-415B-A275-6272D5DF1CAD}" destId="{467564A5-D6EE-4A62-9166-CA325606885F}" srcOrd="0" destOrd="0" presId="urn:microsoft.com/office/officeart/2005/8/layout/process4"/>
    <dgm:cxn modelId="{2EDE01E1-543E-4ECF-8A0D-94AA9F2EE753}" type="presOf" srcId="{BF47D618-CBF7-4741-8EB0-9D6179BD8D1B}" destId="{7CFCD3CB-1ECA-480F-8406-07578539192B}" srcOrd="0" destOrd="0" presId="urn:microsoft.com/office/officeart/2005/8/layout/process4"/>
    <dgm:cxn modelId="{0A8B3276-4893-4F5E-911C-B6DBF9F8663F}" type="presOf" srcId="{630A667A-070D-415E-B294-7FE0F160D8C6}" destId="{35821E51-93AA-488B-9A83-55BEAE889DA5}"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CCE77F51-4414-49C2-856F-2C712474A310}" type="presOf" srcId="{45615A87-E50A-4247-9655-86D619941DD3}" destId="{EB435D23-7CEB-4554-8ECA-E1909C6824BA}"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BD310FAC-ED7F-44F8-9174-5695C3046927}" srcId="{6BBEE7E9-E847-4988-AEDF-BB55C7BD85A4}" destId="{8348851E-B6A2-497E-8BD0-0A4C8B0B82D9}" srcOrd="4" destOrd="0" parTransId="{E5550ADD-0372-40C6-8F7E-AEA2F909A5B4}" sibTransId="{4F247209-DEF9-463C-8B28-2EAA38261F99}"/>
    <dgm:cxn modelId="{ED83A3E1-0468-43CC-A70A-260F59FA8148}" type="presOf" srcId="{6BBEE7E9-E847-4988-AEDF-BB55C7BD85A4}" destId="{0ED923E6-1C30-40F7-B3F2-71CAAA6BA5B9}" srcOrd="0" destOrd="0" presId="urn:microsoft.com/office/officeart/2005/8/layout/process4"/>
    <dgm:cxn modelId="{2AB3BB46-35D1-4125-BBBA-DB3E7B349186}" srcId="{6BBEE7E9-E847-4988-AEDF-BB55C7BD85A4}" destId="{630A667A-070D-415E-B294-7FE0F160D8C6}" srcOrd="3" destOrd="0" parTransId="{BC1DC8CC-56F4-4380-8794-68B21DA7374C}" sibTransId="{869F3C3C-E11A-4816-9EEC-11F918D89BC6}"/>
    <dgm:cxn modelId="{18E62396-D4F7-466B-AEEB-309EDB80D47A}" type="presOf" srcId="{8348851E-B6A2-497E-8BD0-0A4C8B0B82D9}" destId="{85DD5DF1-B84F-4831-987A-50AF8C3C81C5}" srcOrd="0" destOrd="0" presId="urn:microsoft.com/office/officeart/2005/8/layout/process4"/>
    <dgm:cxn modelId="{348AFF0E-6142-4856-8CA7-7F65FA33FB8B}" type="presParOf" srcId="{0ED923E6-1C30-40F7-B3F2-71CAAA6BA5B9}" destId="{E6775836-39BF-4707-A18C-43622C349F94}" srcOrd="0" destOrd="0" presId="urn:microsoft.com/office/officeart/2005/8/layout/process4"/>
    <dgm:cxn modelId="{53925986-825A-47CF-946D-C53905974421}" type="presParOf" srcId="{E6775836-39BF-4707-A18C-43622C349F94}" destId="{467564A5-D6EE-4A62-9166-CA325606885F}" srcOrd="0" destOrd="0" presId="urn:microsoft.com/office/officeart/2005/8/layout/process4"/>
    <dgm:cxn modelId="{AF6512DD-3EBF-4383-9595-AE6846BFB831}" type="presParOf" srcId="{0ED923E6-1C30-40F7-B3F2-71CAAA6BA5B9}" destId="{CE0C503A-7C1C-4AA2-A768-14BCBE83D44C}" srcOrd="1" destOrd="0" presId="urn:microsoft.com/office/officeart/2005/8/layout/process4"/>
    <dgm:cxn modelId="{39B3BE3F-7DAF-4065-997B-372C8CA89217}" type="presParOf" srcId="{0ED923E6-1C30-40F7-B3F2-71CAAA6BA5B9}" destId="{752A7B6E-903E-480F-B6E6-D8E4DB2F04B2}" srcOrd="2" destOrd="0" presId="urn:microsoft.com/office/officeart/2005/8/layout/process4"/>
    <dgm:cxn modelId="{F4F286B3-FA0A-41DA-8F4D-E031EB825D36}" type="presParOf" srcId="{752A7B6E-903E-480F-B6E6-D8E4DB2F04B2}" destId="{85DD5DF1-B84F-4831-987A-50AF8C3C81C5}" srcOrd="0" destOrd="0" presId="urn:microsoft.com/office/officeart/2005/8/layout/process4"/>
    <dgm:cxn modelId="{1EFB1C6D-0394-4C20-BEE2-F49E60AB779B}" type="presParOf" srcId="{0ED923E6-1C30-40F7-B3F2-71CAAA6BA5B9}" destId="{D9DDA732-1A1E-4FF3-B43D-947060761167}" srcOrd="3" destOrd="0" presId="urn:microsoft.com/office/officeart/2005/8/layout/process4"/>
    <dgm:cxn modelId="{06112D23-A265-47BF-9E26-902AAE1B1FD9}" type="presParOf" srcId="{0ED923E6-1C30-40F7-B3F2-71CAAA6BA5B9}" destId="{24E31CD9-348A-4811-B34E-8C732864620D}" srcOrd="4" destOrd="0" presId="urn:microsoft.com/office/officeart/2005/8/layout/process4"/>
    <dgm:cxn modelId="{C27974FE-20A3-4DC1-86A5-55F81B638B75}" type="presParOf" srcId="{24E31CD9-348A-4811-B34E-8C732864620D}" destId="{35821E51-93AA-488B-9A83-55BEAE889DA5}" srcOrd="0" destOrd="0" presId="urn:microsoft.com/office/officeart/2005/8/layout/process4"/>
    <dgm:cxn modelId="{2EB95059-2F54-4C3D-9A71-6448C7D2E6FB}" type="presParOf" srcId="{0ED923E6-1C30-40F7-B3F2-71CAAA6BA5B9}" destId="{7A5DFDD6-0C03-44A9-9650-560A7215CA5B}" srcOrd="5" destOrd="0" presId="urn:microsoft.com/office/officeart/2005/8/layout/process4"/>
    <dgm:cxn modelId="{FB3336FB-5287-4EDC-B91E-E660E8901FFA}" type="presParOf" srcId="{0ED923E6-1C30-40F7-B3F2-71CAAA6BA5B9}" destId="{5A99F308-9816-4E8F-92DB-03414C27B699}" srcOrd="6" destOrd="0" presId="urn:microsoft.com/office/officeart/2005/8/layout/process4"/>
    <dgm:cxn modelId="{A2E216CD-157E-49DB-9853-E700F14B466D}" type="presParOf" srcId="{5A99F308-9816-4E8F-92DB-03414C27B699}" destId="{EB435D23-7CEB-4554-8ECA-E1909C6824BA}" srcOrd="0" destOrd="0" presId="urn:microsoft.com/office/officeart/2005/8/layout/process4"/>
    <dgm:cxn modelId="{32A49A07-2C4B-48DC-A9BD-AD5F950945AA}" type="presParOf" srcId="{0ED923E6-1C30-40F7-B3F2-71CAAA6BA5B9}" destId="{FEE687D0-AFDC-40F9-BEEE-8D2A41AB4FA6}" srcOrd="7" destOrd="0" presId="urn:microsoft.com/office/officeart/2005/8/layout/process4"/>
    <dgm:cxn modelId="{C1F0488D-ACE2-4B07-969C-07E963989F09}" type="presParOf" srcId="{0ED923E6-1C30-40F7-B3F2-71CAAA6BA5B9}" destId="{06BAEB77-07D8-4877-856F-7ED19C4A6D07}" srcOrd="8" destOrd="0" presId="urn:microsoft.com/office/officeart/2005/8/layout/process4"/>
    <dgm:cxn modelId="{A8D37D0A-6D82-4233-8D68-DFC73FC9CB7C}" type="presParOf" srcId="{06BAEB77-07D8-4877-856F-7ED19C4A6D07}" destId="{7CFCD3CB-1ECA-480F-8406-07578539192B}" srcOrd="0" destOrd="0" presId="urn:microsoft.com/office/officeart/2005/8/layout/process4"/>
    <dgm:cxn modelId="{8391FECF-0314-4F2C-980D-197CB2720AF9}" type="presParOf" srcId="{0ED923E6-1C30-40F7-B3F2-71CAAA6BA5B9}" destId="{B042D458-72C1-40C0-9DE9-73545CF01457}" srcOrd="9" destOrd="0" presId="urn:microsoft.com/office/officeart/2005/8/layout/process4"/>
    <dgm:cxn modelId="{7E14DCBC-6381-41AD-BED6-F6AB4A911982}" type="presParOf" srcId="{0ED923E6-1C30-40F7-B3F2-71CAAA6BA5B9}" destId="{F47C0A7B-F8D9-419D-A2AE-C9829FE11C8A}" srcOrd="10" destOrd="0" presId="urn:microsoft.com/office/officeart/2005/8/layout/process4"/>
    <dgm:cxn modelId="{01A5AEC9-EB0F-490B-B233-2CA621315BC2}"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chemeClr val="bg1">
                  <a:lumMod val="50000"/>
                </a:schemeClr>
              </a:solidFill>
            </a:rPr>
            <a:t>目標都市像及び計画フレーム</a:t>
          </a:r>
          <a:endParaRPr lang="ja-JP" altLang="en-US" sz="1600" dirty="0">
            <a:solidFill>
              <a:schemeClr val="bg1">
                <a:lumMod val="50000"/>
              </a:schemeClr>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solidFill>
                <a:srgbClr val="C00000"/>
              </a:solidFill>
            </a:rPr>
            <a:t>主要な方針</a:t>
          </a:r>
          <a:endParaRPr lang="ja-JP" altLang="en-US" sz="1600" dirty="0">
            <a:solidFill>
              <a:srgbClr val="C00000"/>
            </a:solidFill>
          </a:endParaRPr>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lumMod val="50000"/>
                </a:schemeClr>
              </a:solidFill>
            </a:rPr>
            <a:t>人口分析</a:t>
          </a:r>
          <a:endParaRPr lang="ja-JP" altLang="en-US" sz="1600" dirty="0">
            <a:solidFill>
              <a:schemeClr val="bg1">
                <a:lumMod val="50000"/>
              </a:schemeClr>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59A9EFAF-3A2B-4A3B-948A-B2EC36336363}" type="presOf" srcId="{630A667A-070D-415E-B294-7FE0F160D8C6}" destId="{35821E51-93AA-488B-9A83-55BEAE889DA5}" srcOrd="0" destOrd="0" presId="urn:microsoft.com/office/officeart/2005/8/layout/process4"/>
    <dgm:cxn modelId="{03501FF7-EFFF-4AFC-9F25-419C202259FA}" type="presOf" srcId="{8348851E-B6A2-497E-8BD0-0A4C8B0B82D9}" destId="{85DD5DF1-B84F-4831-987A-50AF8C3C81C5}" srcOrd="0" destOrd="0" presId="urn:microsoft.com/office/officeart/2005/8/layout/process4"/>
    <dgm:cxn modelId="{E1018A66-56A5-45F2-BC74-01F2EDB156D9}" type="presOf" srcId="{45615A87-E50A-4247-9655-86D619941DD3}" destId="{EB435D23-7CEB-4554-8ECA-E1909C6824BA}"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FD74004F-CC40-4434-BC89-2BFCB7175E68}" type="presOf" srcId="{2E004D2E-280A-415B-A275-6272D5DF1CAD}" destId="{467564A5-D6EE-4A62-9166-CA325606885F}"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593B41D4-AE87-4AFF-B595-41BC47AC3C8A}" type="presOf" srcId="{22E31A5E-A8DD-4A7E-B8FB-5BB64DEE33DA}" destId="{064DF9F2-8A13-4709-9B1C-B1F81112B2EA}" srcOrd="0" destOrd="0" presId="urn:microsoft.com/office/officeart/2005/8/layout/process4"/>
    <dgm:cxn modelId="{35CA97AF-7D23-48B0-8719-D056642C94D5}" type="presOf" srcId="{BF47D618-CBF7-4741-8EB0-9D6179BD8D1B}" destId="{7CFCD3CB-1ECA-480F-8406-07578539192B}" srcOrd="0" destOrd="0" presId="urn:microsoft.com/office/officeart/2005/8/layout/process4"/>
    <dgm:cxn modelId="{6F7ADEF1-849A-4514-AC50-1A2D07AC7BDA}" type="presOf" srcId="{6BBEE7E9-E847-4988-AEDF-BB55C7BD85A4}" destId="{0ED923E6-1C30-40F7-B3F2-71CAAA6BA5B9}" srcOrd="0" destOrd="0" presId="urn:microsoft.com/office/officeart/2005/8/layout/process4"/>
    <dgm:cxn modelId="{00F3A1C6-30D2-420A-AAC2-162335A8F722}" type="presParOf" srcId="{0ED923E6-1C30-40F7-B3F2-71CAAA6BA5B9}" destId="{E6775836-39BF-4707-A18C-43622C349F94}" srcOrd="0" destOrd="0" presId="urn:microsoft.com/office/officeart/2005/8/layout/process4"/>
    <dgm:cxn modelId="{4BCF7434-B43B-461A-82F6-AAB35505A3CF}" type="presParOf" srcId="{E6775836-39BF-4707-A18C-43622C349F94}" destId="{467564A5-D6EE-4A62-9166-CA325606885F}" srcOrd="0" destOrd="0" presId="urn:microsoft.com/office/officeart/2005/8/layout/process4"/>
    <dgm:cxn modelId="{9D111124-C877-4888-8F60-104BD014F2BA}" type="presParOf" srcId="{0ED923E6-1C30-40F7-B3F2-71CAAA6BA5B9}" destId="{CE0C503A-7C1C-4AA2-A768-14BCBE83D44C}" srcOrd="1" destOrd="0" presId="urn:microsoft.com/office/officeart/2005/8/layout/process4"/>
    <dgm:cxn modelId="{611FA81A-F72E-4807-AFB2-70909A6431E2}" type="presParOf" srcId="{0ED923E6-1C30-40F7-B3F2-71CAAA6BA5B9}" destId="{752A7B6E-903E-480F-B6E6-D8E4DB2F04B2}" srcOrd="2" destOrd="0" presId="urn:microsoft.com/office/officeart/2005/8/layout/process4"/>
    <dgm:cxn modelId="{5EAE3040-59F3-42F6-B5B7-4CAC1B0F613A}" type="presParOf" srcId="{752A7B6E-903E-480F-B6E6-D8E4DB2F04B2}" destId="{85DD5DF1-B84F-4831-987A-50AF8C3C81C5}" srcOrd="0" destOrd="0" presId="urn:microsoft.com/office/officeart/2005/8/layout/process4"/>
    <dgm:cxn modelId="{C3D54BF7-A6E6-4794-A1F9-0473EEE98A8B}" type="presParOf" srcId="{0ED923E6-1C30-40F7-B3F2-71CAAA6BA5B9}" destId="{D9DDA732-1A1E-4FF3-B43D-947060761167}" srcOrd="3" destOrd="0" presId="urn:microsoft.com/office/officeart/2005/8/layout/process4"/>
    <dgm:cxn modelId="{940A2231-3EE2-4566-B5D9-9B7E88D844B9}" type="presParOf" srcId="{0ED923E6-1C30-40F7-B3F2-71CAAA6BA5B9}" destId="{24E31CD9-348A-4811-B34E-8C732864620D}" srcOrd="4" destOrd="0" presId="urn:microsoft.com/office/officeart/2005/8/layout/process4"/>
    <dgm:cxn modelId="{334EE0AE-B64B-49A7-BA2F-C11F5F560056}" type="presParOf" srcId="{24E31CD9-348A-4811-B34E-8C732864620D}" destId="{35821E51-93AA-488B-9A83-55BEAE889DA5}" srcOrd="0" destOrd="0" presId="urn:microsoft.com/office/officeart/2005/8/layout/process4"/>
    <dgm:cxn modelId="{8DE62A56-D633-4BE8-BF3C-70AF23B8A873}" type="presParOf" srcId="{0ED923E6-1C30-40F7-B3F2-71CAAA6BA5B9}" destId="{7A5DFDD6-0C03-44A9-9650-560A7215CA5B}" srcOrd="5" destOrd="0" presId="urn:microsoft.com/office/officeart/2005/8/layout/process4"/>
    <dgm:cxn modelId="{C6465D5D-7F8B-454F-A070-3F0C767EA032}" type="presParOf" srcId="{0ED923E6-1C30-40F7-B3F2-71CAAA6BA5B9}" destId="{5A99F308-9816-4E8F-92DB-03414C27B699}" srcOrd="6" destOrd="0" presId="urn:microsoft.com/office/officeart/2005/8/layout/process4"/>
    <dgm:cxn modelId="{81E7305E-295A-4000-A518-4430D5A4D3F6}" type="presParOf" srcId="{5A99F308-9816-4E8F-92DB-03414C27B699}" destId="{EB435D23-7CEB-4554-8ECA-E1909C6824BA}" srcOrd="0" destOrd="0" presId="urn:microsoft.com/office/officeart/2005/8/layout/process4"/>
    <dgm:cxn modelId="{0DDA5BB8-93CB-4953-95B8-6E3AFE79682B}" type="presParOf" srcId="{0ED923E6-1C30-40F7-B3F2-71CAAA6BA5B9}" destId="{FEE687D0-AFDC-40F9-BEEE-8D2A41AB4FA6}" srcOrd="7" destOrd="0" presId="urn:microsoft.com/office/officeart/2005/8/layout/process4"/>
    <dgm:cxn modelId="{30897D1D-4368-47F0-A2ED-2330EC09E3B1}" type="presParOf" srcId="{0ED923E6-1C30-40F7-B3F2-71CAAA6BA5B9}" destId="{06BAEB77-07D8-4877-856F-7ED19C4A6D07}" srcOrd="8" destOrd="0" presId="urn:microsoft.com/office/officeart/2005/8/layout/process4"/>
    <dgm:cxn modelId="{0F994756-756E-412D-A5D7-AE9F5F116984}" type="presParOf" srcId="{06BAEB77-07D8-4877-856F-7ED19C4A6D07}" destId="{7CFCD3CB-1ECA-480F-8406-07578539192B}" srcOrd="0" destOrd="0" presId="urn:microsoft.com/office/officeart/2005/8/layout/process4"/>
    <dgm:cxn modelId="{FC8EB4E5-181C-457F-AA33-55BDF1747DD1}" type="presParOf" srcId="{0ED923E6-1C30-40F7-B3F2-71CAAA6BA5B9}" destId="{B042D458-72C1-40C0-9DE9-73545CF01457}" srcOrd="9" destOrd="0" presId="urn:microsoft.com/office/officeart/2005/8/layout/process4"/>
    <dgm:cxn modelId="{59FDFD19-0C99-4219-8AC6-7FB2D5C5D2C4}" type="presParOf" srcId="{0ED923E6-1C30-40F7-B3F2-71CAAA6BA5B9}" destId="{F47C0A7B-F8D9-419D-A2AE-C9829FE11C8A}" srcOrd="10" destOrd="0" presId="urn:microsoft.com/office/officeart/2005/8/layout/process4"/>
    <dgm:cxn modelId="{2ED1A1D9-4D10-4C61-B652-2E32715D1E8B}"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chemeClr val="bg1">
                  <a:lumMod val="50000"/>
                </a:schemeClr>
              </a:solidFill>
            </a:rPr>
            <a:t>目標都市像及び計画フレーム</a:t>
          </a:r>
          <a:endParaRPr lang="ja-JP" altLang="en-US" sz="1600" dirty="0">
            <a:solidFill>
              <a:schemeClr val="bg1">
                <a:lumMod val="50000"/>
              </a:schemeClr>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solidFill>
                <a:srgbClr val="C00000"/>
              </a:solidFill>
            </a:rPr>
            <a:t>主要な方針</a:t>
          </a:r>
          <a:endParaRPr lang="ja-JP" altLang="en-US" sz="1600" dirty="0">
            <a:solidFill>
              <a:srgbClr val="C00000"/>
            </a:solidFill>
          </a:endParaRPr>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lumMod val="50000"/>
                </a:schemeClr>
              </a:solidFill>
            </a:rPr>
            <a:t>人口分析</a:t>
          </a:r>
          <a:endParaRPr lang="ja-JP" altLang="en-US" sz="1600" dirty="0">
            <a:solidFill>
              <a:schemeClr val="bg1">
                <a:lumMod val="50000"/>
              </a:schemeClr>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7D0830D0-FEE4-4373-8B83-E36FE1EBD6E5}" type="presOf" srcId="{6BBEE7E9-E847-4988-AEDF-BB55C7BD85A4}" destId="{0ED923E6-1C30-40F7-B3F2-71CAAA6BA5B9}" srcOrd="0" destOrd="0" presId="urn:microsoft.com/office/officeart/2005/8/layout/process4"/>
    <dgm:cxn modelId="{CF830DB1-C306-497D-93B5-0A8F19505764}" type="presOf" srcId="{8348851E-B6A2-497E-8BD0-0A4C8B0B82D9}" destId="{85DD5DF1-B84F-4831-987A-50AF8C3C81C5}"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42CAE4F1-4EDD-43B2-866A-E16C02F68436}" type="presOf" srcId="{630A667A-070D-415E-B294-7FE0F160D8C6}" destId="{35821E51-93AA-488B-9A83-55BEAE889DA5}"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688E5577-FFB2-4721-B5FA-3FB35997D0A2}" type="presOf" srcId="{45615A87-E50A-4247-9655-86D619941DD3}" destId="{EB435D23-7CEB-4554-8ECA-E1909C6824BA}" srcOrd="0" destOrd="0" presId="urn:microsoft.com/office/officeart/2005/8/layout/process4"/>
    <dgm:cxn modelId="{BD310FAC-ED7F-44F8-9174-5695C3046927}" srcId="{6BBEE7E9-E847-4988-AEDF-BB55C7BD85A4}" destId="{8348851E-B6A2-497E-8BD0-0A4C8B0B82D9}" srcOrd="4" destOrd="0" parTransId="{E5550ADD-0372-40C6-8F7E-AEA2F909A5B4}" sibTransId="{4F247209-DEF9-463C-8B28-2EAA38261F99}"/>
    <dgm:cxn modelId="{5EB099D5-B402-4039-9122-C9936CD2E696}" type="presOf" srcId="{22E31A5E-A8DD-4A7E-B8FB-5BB64DEE33DA}" destId="{064DF9F2-8A13-4709-9B1C-B1F81112B2EA}" srcOrd="0" destOrd="0" presId="urn:microsoft.com/office/officeart/2005/8/layout/process4"/>
    <dgm:cxn modelId="{2AB3BB46-35D1-4125-BBBA-DB3E7B349186}" srcId="{6BBEE7E9-E847-4988-AEDF-BB55C7BD85A4}" destId="{630A667A-070D-415E-B294-7FE0F160D8C6}" srcOrd="3" destOrd="0" parTransId="{BC1DC8CC-56F4-4380-8794-68B21DA7374C}" sibTransId="{869F3C3C-E11A-4816-9EEC-11F918D89BC6}"/>
    <dgm:cxn modelId="{99E95D54-471E-47DB-A56D-0DE1CC5AFC57}" type="presOf" srcId="{2E004D2E-280A-415B-A275-6272D5DF1CAD}" destId="{467564A5-D6EE-4A62-9166-CA325606885F}" srcOrd="0" destOrd="0" presId="urn:microsoft.com/office/officeart/2005/8/layout/process4"/>
    <dgm:cxn modelId="{4FF4F996-4E2A-4C1B-8942-3C667C8FBCE7}" type="presOf" srcId="{BF47D618-CBF7-4741-8EB0-9D6179BD8D1B}" destId="{7CFCD3CB-1ECA-480F-8406-07578539192B}" srcOrd="0" destOrd="0" presId="urn:microsoft.com/office/officeart/2005/8/layout/process4"/>
    <dgm:cxn modelId="{1F07453A-138B-49E6-AEA2-F49F001E2D83}" type="presParOf" srcId="{0ED923E6-1C30-40F7-B3F2-71CAAA6BA5B9}" destId="{E6775836-39BF-4707-A18C-43622C349F94}" srcOrd="0" destOrd="0" presId="urn:microsoft.com/office/officeart/2005/8/layout/process4"/>
    <dgm:cxn modelId="{0B0F9B24-9091-4CAE-8E6D-E91F3953E3F6}" type="presParOf" srcId="{E6775836-39BF-4707-A18C-43622C349F94}" destId="{467564A5-D6EE-4A62-9166-CA325606885F}" srcOrd="0" destOrd="0" presId="urn:microsoft.com/office/officeart/2005/8/layout/process4"/>
    <dgm:cxn modelId="{101968A6-F091-481A-BB56-5369D5466618}" type="presParOf" srcId="{0ED923E6-1C30-40F7-B3F2-71CAAA6BA5B9}" destId="{CE0C503A-7C1C-4AA2-A768-14BCBE83D44C}" srcOrd="1" destOrd="0" presId="urn:microsoft.com/office/officeart/2005/8/layout/process4"/>
    <dgm:cxn modelId="{4C90D7D4-02F6-409A-9315-AC103B6102A6}" type="presParOf" srcId="{0ED923E6-1C30-40F7-B3F2-71CAAA6BA5B9}" destId="{752A7B6E-903E-480F-B6E6-D8E4DB2F04B2}" srcOrd="2" destOrd="0" presId="urn:microsoft.com/office/officeart/2005/8/layout/process4"/>
    <dgm:cxn modelId="{C5A1D838-9552-4BA8-9F9C-CCF932A04885}" type="presParOf" srcId="{752A7B6E-903E-480F-B6E6-D8E4DB2F04B2}" destId="{85DD5DF1-B84F-4831-987A-50AF8C3C81C5}" srcOrd="0" destOrd="0" presId="urn:microsoft.com/office/officeart/2005/8/layout/process4"/>
    <dgm:cxn modelId="{84538C71-5893-4509-9911-3D1661B1DD4B}" type="presParOf" srcId="{0ED923E6-1C30-40F7-B3F2-71CAAA6BA5B9}" destId="{D9DDA732-1A1E-4FF3-B43D-947060761167}" srcOrd="3" destOrd="0" presId="urn:microsoft.com/office/officeart/2005/8/layout/process4"/>
    <dgm:cxn modelId="{B10ADBAF-76AA-40D1-B4E7-4938686651D4}" type="presParOf" srcId="{0ED923E6-1C30-40F7-B3F2-71CAAA6BA5B9}" destId="{24E31CD9-348A-4811-B34E-8C732864620D}" srcOrd="4" destOrd="0" presId="urn:microsoft.com/office/officeart/2005/8/layout/process4"/>
    <dgm:cxn modelId="{EFA3EB17-89D8-40A2-B546-726F06CD5F69}" type="presParOf" srcId="{24E31CD9-348A-4811-B34E-8C732864620D}" destId="{35821E51-93AA-488B-9A83-55BEAE889DA5}" srcOrd="0" destOrd="0" presId="urn:microsoft.com/office/officeart/2005/8/layout/process4"/>
    <dgm:cxn modelId="{AB1ED524-2B22-482A-97EA-73E8D0EF9E20}" type="presParOf" srcId="{0ED923E6-1C30-40F7-B3F2-71CAAA6BA5B9}" destId="{7A5DFDD6-0C03-44A9-9650-560A7215CA5B}" srcOrd="5" destOrd="0" presId="urn:microsoft.com/office/officeart/2005/8/layout/process4"/>
    <dgm:cxn modelId="{71BA0786-0CA4-4D4A-9D4B-2CCC437EADE7}" type="presParOf" srcId="{0ED923E6-1C30-40F7-B3F2-71CAAA6BA5B9}" destId="{5A99F308-9816-4E8F-92DB-03414C27B699}" srcOrd="6" destOrd="0" presId="urn:microsoft.com/office/officeart/2005/8/layout/process4"/>
    <dgm:cxn modelId="{ED6D02AB-A495-4F6C-83A4-E9976EE50095}" type="presParOf" srcId="{5A99F308-9816-4E8F-92DB-03414C27B699}" destId="{EB435D23-7CEB-4554-8ECA-E1909C6824BA}" srcOrd="0" destOrd="0" presId="urn:microsoft.com/office/officeart/2005/8/layout/process4"/>
    <dgm:cxn modelId="{444E5DA6-2205-4477-B034-44F84BEA64AC}" type="presParOf" srcId="{0ED923E6-1C30-40F7-B3F2-71CAAA6BA5B9}" destId="{FEE687D0-AFDC-40F9-BEEE-8D2A41AB4FA6}" srcOrd="7" destOrd="0" presId="urn:microsoft.com/office/officeart/2005/8/layout/process4"/>
    <dgm:cxn modelId="{26F074C5-74C6-4AB0-9704-CA7F59D4A144}" type="presParOf" srcId="{0ED923E6-1C30-40F7-B3F2-71CAAA6BA5B9}" destId="{06BAEB77-07D8-4877-856F-7ED19C4A6D07}" srcOrd="8" destOrd="0" presId="urn:microsoft.com/office/officeart/2005/8/layout/process4"/>
    <dgm:cxn modelId="{7BAF9F66-8974-45B9-81D7-96CAF5659076}" type="presParOf" srcId="{06BAEB77-07D8-4877-856F-7ED19C4A6D07}" destId="{7CFCD3CB-1ECA-480F-8406-07578539192B}" srcOrd="0" destOrd="0" presId="urn:microsoft.com/office/officeart/2005/8/layout/process4"/>
    <dgm:cxn modelId="{B72CB3F9-CAEE-4400-8D26-B523063F3EB3}" type="presParOf" srcId="{0ED923E6-1C30-40F7-B3F2-71CAAA6BA5B9}" destId="{B042D458-72C1-40C0-9DE9-73545CF01457}" srcOrd="9" destOrd="0" presId="urn:microsoft.com/office/officeart/2005/8/layout/process4"/>
    <dgm:cxn modelId="{3FA4E1F9-DA2E-46EA-BD46-1D9216459A3E}" type="presParOf" srcId="{0ED923E6-1C30-40F7-B3F2-71CAAA6BA5B9}" destId="{F47C0A7B-F8D9-419D-A2AE-C9829FE11C8A}" srcOrd="10" destOrd="0" presId="urn:microsoft.com/office/officeart/2005/8/layout/process4"/>
    <dgm:cxn modelId="{494B210D-EF6D-4D11-853D-CDD783F959A2}"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rgbClr val="FF0000"/>
              </a:solidFill>
            </a:rPr>
            <a:t>土浦市の現状と課題</a:t>
          </a:r>
          <a:endParaRPr lang="ja-JP" altLang="en-US" sz="1600" dirty="0">
            <a:solidFill>
              <a:srgbClr val="FF0000"/>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solidFill>
            </a:rPr>
            <a:t>人口分析</a:t>
          </a:r>
          <a:endParaRPr lang="ja-JP" altLang="en-US" sz="1600" dirty="0">
            <a:solidFill>
              <a:schemeClr val="bg1"/>
            </a:solidFill>
          </a:endParaRPr>
        </a:p>
      </dgm:t>
    </dgm:pt>
    <dgm:pt modelId="{1E213D58-A695-4629-9451-9F1E04876EFF}" type="parTrans" cxnId="{D71B762B-2092-4EDB-AB80-6E8B9C655904}">
      <dgm:prSet/>
      <dgm:spPr/>
      <dgm:t>
        <a:bodyPr/>
        <a:lstStyle/>
        <a:p>
          <a:endParaRPr kumimoji="1" lang="ja-JP" altLang="en-US" sz="1600"/>
        </a:p>
      </dgm:t>
    </dgm:pt>
    <dgm:pt modelId="{8FB319C4-289E-4A67-A1DF-22BC3715E797}" type="sibTrans" cxnId="{D71B762B-2092-4EDB-AB80-6E8B9C655904}">
      <dgm:prSet/>
      <dgm:spPr/>
      <dgm:t>
        <a:bodyPr/>
        <a:lstStyle/>
        <a:p>
          <a:endParaRPr kumimoji="1" lang="ja-JP" altLang="en-US" sz="1600"/>
        </a:p>
      </dgm:t>
    </dgm:pt>
    <dgm:pt modelId="{45615A87-E50A-4247-9655-86D619941DD3}">
      <dgm:prSet custT="1"/>
      <dgm:spPr/>
      <dgm:t>
        <a:bodyPr/>
        <a:lstStyle/>
        <a:p>
          <a:pPr rtl="0"/>
          <a:r>
            <a:rPr kumimoji="1" lang="ja-JP" altLang="en-US" sz="1600" dirty="0" smtClean="0"/>
            <a:t>目標都市像及び計画フレーム</a:t>
          </a:r>
          <a:endParaRPr lang="ja-JP" altLang="en-US" sz="1600" dirty="0"/>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ED6772A4-09E1-44CC-8444-9B69E4E9C9AD}" type="presOf" srcId="{22E31A5E-A8DD-4A7E-B8FB-5BB64DEE33DA}" destId="{064DF9F2-8A13-4709-9B1C-B1F81112B2EA}" srcOrd="0" destOrd="0" presId="urn:microsoft.com/office/officeart/2005/8/layout/process4"/>
    <dgm:cxn modelId="{D71B762B-2092-4EDB-AB80-6E8B9C655904}" srcId="{6BBEE7E9-E847-4988-AEDF-BB55C7BD85A4}" destId="{BF47D618-CBF7-4741-8EB0-9D6179BD8D1B}" srcOrd="1" destOrd="0" parTransId="{1E213D58-A695-4629-9451-9F1E04876EFF}" sibTransId="{8FB319C4-289E-4A67-A1DF-22BC3715E797}"/>
    <dgm:cxn modelId="{853A15CB-E3F3-4C54-9D85-E87E56339376}" type="presOf" srcId="{BF47D618-CBF7-4741-8EB0-9D6179BD8D1B}" destId="{7CFCD3CB-1ECA-480F-8406-07578539192B}" srcOrd="0" destOrd="0" presId="urn:microsoft.com/office/officeart/2005/8/layout/process4"/>
    <dgm:cxn modelId="{B3A3CDB0-06F4-4DCE-8A31-E3B624B5E484}" type="presOf" srcId="{2E004D2E-280A-415B-A275-6272D5DF1CAD}" destId="{467564A5-D6EE-4A62-9166-CA325606885F}"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88FCA605-0D81-46E8-9120-643B058EDC50}" type="presOf" srcId="{45615A87-E50A-4247-9655-86D619941DD3}" destId="{EB435D23-7CEB-4554-8ECA-E1909C6824BA}"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21C8CC73-FB34-43CC-BD20-12D81B0F484D}" type="presOf" srcId="{630A667A-070D-415E-B294-7FE0F160D8C6}" destId="{35821E51-93AA-488B-9A83-55BEAE889DA5}" srcOrd="0" destOrd="0" presId="urn:microsoft.com/office/officeart/2005/8/layout/process4"/>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2A086D2C-CE39-4375-81DA-A2E1D502F669}" type="presOf" srcId="{8348851E-B6A2-497E-8BD0-0A4C8B0B82D9}" destId="{85DD5DF1-B84F-4831-987A-50AF8C3C81C5}" srcOrd="0" destOrd="0" presId="urn:microsoft.com/office/officeart/2005/8/layout/process4"/>
    <dgm:cxn modelId="{311C2838-BE2D-4A69-BF18-8CF130FF3E59}" type="presOf" srcId="{6BBEE7E9-E847-4988-AEDF-BB55C7BD85A4}" destId="{0ED923E6-1C30-40F7-B3F2-71CAAA6BA5B9}" srcOrd="0" destOrd="0" presId="urn:microsoft.com/office/officeart/2005/8/layout/process4"/>
    <dgm:cxn modelId="{72F165AE-BD8F-4564-81E4-449C596F7866}" type="presParOf" srcId="{0ED923E6-1C30-40F7-B3F2-71CAAA6BA5B9}" destId="{E6775836-39BF-4707-A18C-43622C349F94}" srcOrd="0" destOrd="0" presId="urn:microsoft.com/office/officeart/2005/8/layout/process4"/>
    <dgm:cxn modelId="{1A20C38E-0ADA-43D3-853E-089A4E85F71C}" type="presParOf" srcId="{E6775836-39BF-4707-A18C-43622C349F94}" destId="{467564A5-D6EE-4A62-9166-CA325606885F}" srcOrd="0" destOrd="0" presId="urn:microsoft.com/office/officeart/2005/8/layout/process4"/>
    <dgm:cxn modelId="{8F32BE01-1C66-48FA-BC4D-53DCDC9B1504}" type="presParOf" srcId="{0ED923E6-1C30-40F7-B3F2-71CAAA6BA5B9}" destId="{CE0C503A-7C1C-4AA2-A768-14BCBE83D44C}" srcOrd="1" destOrd="0" presId="urn:microsoft.com/office/officeart/2005/8/layout/process4"/>
    <dgm:cxn modelId="{53C887E4-D097-4A91-B67E-CE44E2424A73}" type="presParOf" srcId="{0ED923E6-1C30-40F7-B3F2-71CAAA6BA5B9}" destId="{752A7B6E-903E-480F-B6E6-D8E4DB2F04B2}" srcOrd="2" destOrd="0" presId="urn:microsoft.com/office/officeart/2005/8/layout/process4"/>
    <dgm:cxn modelId="{809559BF-B931-4C92-8763-951E0C061CCF}" type="presParOf" srcId="{752A7B6E-903E-480F-B6E6-D8E4DB2F04B2}" destId="{85DD5DF1-B84F-4831-987A-50AF8C3C81C5}" srcOrd="0" destOrd="0" presId="urn:microsoft.com/office/officeart/2005/8/layout/process4"/>
    <dgm:cxn modelId="{3E5A9905-4F5F-45EA-81E2-CFD7BC661CF2}" type="presParOf" srcId="{0ED923E6-1C30-40F7-B3F2-71CAAA6BA5B9}" destId="{D9DDA732-1A1E-4FF3-B43D-947060761167}" srcOrd="3" destOrd="0" presId="urn:microsoft.com/office/officeart/2005/8/layout/process4"/>
    <dgm:cxn modelId="{9C4BEAA7-8192-4A9F-9E19-C7403B20203F}" type="presParOf" srcId="{0ED923E6-1C30-40F7-B3F2-71CAAA6BA5B9}" destId="{24E31CD9-348A-4811-B34E-8C732864620D}" srcOrd="4" destOrd="0" presId="urn:microsoft.com/office/officeart/2005/8/layout/process4"/>
    <dgm:cxn modelId="{7EF2326F-C99A-45F9-9623-426F3F10AD63}" type="presParOf" srcId="{24E31CD9-348A-4811-B34E-8C732864620D}" destId="{35821E51-93AA-488B-9A83-55BEAE889DA5}" srcOrd="0" destOrd="0" presId="urn:microsoft.com/office/officeart/2005/8/layout/process4"/>
    <dgm:cxn modelId="{BFD6A16C-EDE9-4482-92C0-1AC630F05620}" type="presParOf" srcId="{0ED923E6-1C30-40F7-B3F2-71CAAA6BA5B9}" destId="{7A5DFDD6-0C03-44A9-9650-560A7215CA5B}" srcOrd="5" destOrd="0" presId="urn:microsoft.com/office/officeart/2005/8/layout/process4"/>
    <dgm:cxn modelId="{F6D8C0CB-26B1-4551-8C54-D521ECE5603D}" type="presParOf" srcId="{0ED923E6-1C30-40F7-B3F2-71CAAA6BA5B9}" destId="{5A99F308-9816-4E8F-92DB-03414C27B699}" srcOrd="6" destOrd="0" presId="urn:microsoft.com/office/officeart/2005/8/layout/process4"/>
    <dgm:cxn modelId="{B8B27C01-602B-4499-AAA8-EE5CBA7BC9BC}" type="presParOf" srcId="{5A99F308-9816-4E8F-92DB-03414C27B699}" destId="{EB435D23-7CEB-4554-8ECA-E1909C6824BA}" srcOrd="0" destOrd="0" presId="urn:microsoft.com/office/officeart/2005/8/layout/process4"/>
    <dgm:cxn modelId="{6CE32841-4E4E-47AF-BC50-64952BA2AD85}" type="presParOf" srcId="{0ED923E6-1C30-40F7-B3F2-71CAAA6BA5B9}" destId="{FEE687D0-AFDC-40F9-BEEE-8D2A41AB4FA6}" srcOrd="7" destOrd="0" presId="urn:microsoft.com/office/officeart/2005/8/layout/process4"/>
    <dgm:cxn modelId="{2113236B-CBC0-456D-86BF-A9549D62C136}" type="presParOf" srcId="{0ED923E6-1C30-40F7-B3F2-71CAAA6BA5B9}" destId="{06BAEB77-07D8-4877-856F-7ED19C4A6D07}" srcOrd="8" destOrd="0" presId="urn:microsoft.com/office/officeart/2005/8/layout/process4"/>
    <dgm:cxn modelId="{A2F17E14-9B89-4888-A1AC-4B43BF6B2A0D}" type="presParOf" srcId="{06BAEB77-07D8-4877-856F-7ED19C4A6D07}" destId="{7CFCD3CB-1ECA-480F-8406-07578539192B}" srcOrd="0" destOrd="0" presId="urn:microsoft.com/office/officeart/2005/8/layout/process4"/>
    <dgm:cxn modelId="{47AAA51C-02B0-42C1-83C4-906213D53C06}" type="presParOf" srcId="{0ED923E6-1C30-40F7-B3F2-71CAAA6BA5B9}" destId="{B042D458-72C1-40C0-9DE9-73545CF01457}" srcOrd="9" destOrd="0" presId="urn:microsoft.com/office/officeart/2005/8/layout/process4"/>
    <dgm:cxn modelId="{A12FD31E-4DB5-4649-B0A5-6EAB256E694B}" type="presParOf" srcId="{0ED923E6-1C30-40F7-B3F2-71CAAA6BA5B9}" destId="{F47C0A7B-F8D9-419D-A2AE-C9829FE11C8A}" srcOrd="10" destOrd="0" presId="urn:microsoft.com/office/officeart/2005/8/layout/process4"/>
    <dgm:cxn modelId="{3814F6BF-630D-4B94-8BCF-D3FBAEB5D905}"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chemeClr val="bg1">
                  <a:lumMod val="50000"/>
                </a:schemeClr>
              </a:solidFill>
            </a:rPr>
            <a:t>目標都市像及び計画フレーム</a:t>
          </a:r>
          <a:endParaRPr lang="ja-JP" altLang="en-US" sz="1600" dirty="0">
            <a:solidFill>
              <a:schemeClr val="bg1">
                <a:lumMod val="50000"/>
              </a:schemeClr>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solidFill>
                <a:srgbClr val="C00000"/>
              </a:solidFill>
            </a:rPr>
            <a:t>主要な方針</a:t>
          </a:r>
          <a:endParaRPr lang="ja-JP" altLang="en-US" sz="1600" dirty="0">
            <a:solidFill>
              <a:srgbClr val="C00000"/>
            </a:solidFill>
          </a:endParaRPr>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lumMod val="50000"/>
                </a:schemeClr>
              </a:solidFill>
            </a:rPr>
            <a:t>人口分析</a:t>
          </a:r>
          <a:endParaRPr lang="ja-JP" altLang="en-US" sz="1600" dirty="0">
            <a:solidFill>
              <a:schemeClr val="bg1">
                <a:lumMod val="50000"/>
              </a:schemeClr>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FCDB3F96-C286-49CB-995A-86567D90C964}" type="presOf" srcId="{8348851E-B6A2-497E-8BD0-0A4C8B0B82D9}" destId="{85DD5DF1-B84F-4831-987A-50AF8C3C81C5}" srcOrd="0" destOrd="0" presId="urn:microsoft.com/office/officeart/2005/8/layout/process4"/>
    <dgm:cxn modelId="{FD35E7AC-5A9A-4B3D-8DAA-4AD2CC51FE3A}" type="presOf" srcId="{630A667A-070D-415E-B294-7FE0F160D8C6}" destId="{35821E51-93AA-488B-9A83-55BEAE889DA5}" srcOrd="0" destOrd="0" presId="urn:microsoft.com/office/officeart/2005/8/layout/process4"/>
    <dgm:cxn modelId="{F8C86E2C-4DB8-401A-AB56-8459A712ED27}" type="presOf" srcId="{45615A87-E50A-4247-9655-86D619941DD3}" destId="{EB435D23-7CEB-4554-8ECA-E1909C6824BA}" srcOrd="0" destOrd="0" presId="urn:microsoft.com/office/officeart/2005/8/layout/process4"/>
    <dgm:cxn modelId="{657EC5F5-D6D7-469E-AA62-EA50E139D587}" type="presOf" srcId="{22E31A5E-A8DD-4A7E-B8FB-5BB64DEE33DA}" destId="{064DF9F2-8A13-4709-9B1C-B1F81112B2EA}"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A3BF90A2-66C7-49D4-BCC7-66E7D964D9DD}" type="presOf" srcId="{6BBEE7E9-E847-4988-AEDF-BB55C7BD85A4}" destId="{0ED923E6-1C30-40F7-B3F2-71CAAA6BA5B9}"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7F52CE97-EA2C-4080-BD02-2DD436D3441F}" type="presOf" srcId="{2E004D2E-280A-415B-A275-6272D5DF1CAD}" destId="{467564A5-D6EE-4A62-9166-CA325606885F}" srcOrd="0" destOrd="0" presId="urn:microsoft.com/office/officeart/2005/8/layout/process4"/>
    <dgm:cxn modelId="{63D64F07-D6EC-48CD-B1FE-122E5344E345}" type="presOf" srcId="{BF47D618-CBF7-4741-8EB0-9D6179BD8D1B}" destId="{7CFCD3CB-1ECA-480F-8406-07578539192B}" srcOrd="0" destOrd="0" presId="urn:microsoft.com/office/officeart/2005/8/layout/process4"/>
    <dgm:cxn modelId="{D4AEE32D-E50C-422C-9418-ACC9D05B4804}" type="presParOf" srcId="{0ED923E6-1C30-40F7-B3F2-71CAAA6BA5B9}" destId="{E6775836-39BF-4707-A18C-43622C349F94}" srcOrd="0" destOrd="0" presId="urn:microsoft.com/office/officeart/2005/8/layout/process4"/>
    <dgm:cxn modelId="{B9167D92-B730-48CD-9B48-A8A914074DFC}" type="presParOf" srcId="{E6775836-39BF-4707-A18C-43622C349F94}" destId="{467564A5-D6EE-4A62-9166-CA325606885F}" srcOrd="0" destOrd="0" presId="urn:microsoft.com/office/officeart/2005/8/layout/process4"/>
    <dgm:cxn modelId="{38D9994A-6424-463A-9CED-B853B625CE69}" type="presParOf" srcId="{0ED923E6-1C30-40F7-B3F2-71CAAA6BA5B9}" destId="{CE0C503A-7C1C-4AA2-A768-14BCBE83D44C}" srcOrd="1" destOrd="0" presId="urn:microsoft.com/office/officeart/2005/8/layout/process4"/>
    <dgm:cxn modelId="{2856FEDF-E391-45B1-8E63-CD2E49FEEF0C}" type="presParOf" srcId="{0ED923E6-1C30-40F7-B3F2-71CAAA6BA5B9}" destId="{752A7B6E-903E-480F-B6E6-D8E4DB2F04B2}" srcOrd="2" destOrd="0" presId="urn:microsoft.com/office/officeart/2005/8/layout/process4"/>
    <dgm:cxn modelId="{8655528A-C0FB-4FE5-8547-D02888CC7408}" type="presParOf" srcId="{752A7B6E-903E-480F-B6E6-D8E4DB2F04B2}" destId="{85DD5DF1-B84F-4831-987A-50AF8C3C81C5}" srcOrd="0" destOrd="0" presId="urn:microsoft.com/office/officeart/2005/8/layout/process4"/>
    <dgm:cxn modelId="{97BED0E7-B5D5-4088-B430-EDBFDA04CFD6}" type="presParOf" srcId="{0ED923E6-1C30-40F7-B3F2-71CAAA6BA5B9}" destId="{D9DDA732-1A1E-4FF3-B43D-947060761167}" srcOrd="3" destOrd="0" presId="urn:microsoft.com/office/officeart/2005/8/layout/process4"/>
    <dgm:cxn modelId="{289B18C5-66B1-40C4-9534-934550CB90AE}" type="presParOf" srcId="{0ED923E6-1C30-40F7-B3F2-71CAAA6BA5B9}" destId="{24E31CD9-348A-4811-B34E-8C732864620D}" srcOrd="4" destOrd="0" presId="urn:microsoft.com/office/officeart/2005/8/layout/process4"/>
    <dgm:cxn modelId="{9C29DABA-26F3-43B4-BB6E-E13ED37E9C99}" type="presParOf" srcId="{24E31CD9-348A-4811-B34E-8C732864620D}" destId="{35821E51-93AA-488B-9A83-55BEAE889DA5}" srcOrd="0" destOrd="0" presId="urn:microsoft.com/office/officeart/2005/8/layout/process4"/>
    <dgm:cxn modelId="{2180A319-45BC-4020-89DE-1FC00E946C9D}" type="presParOf" srcId="{0ED923E6-1C30-40F7-B3F2-71CAAA6BA5B9}" destId="{7A5DFDD6-0C03-44A9-9650-560A7215CA5B}" srcOrd="5" destOrd="0" presId="urn:microsoft.com/office/officeart/2005/8/layout/process4"/>
    <dgm:cxn modelId="{5EFFE325-7A99-46BA-85B2-0383B981B71A}" type="presParOf" srcId="{0ED923E6-1C30-40F7-B3F2-71CAAA6BA5B9}" destId="{5A99F308-9816-4E8F-92DB-03414C27B699}" srcOrd="6" destOrd="0" presId="urn:microsoft.com/office/officeart/2005/8/layout/process4"/>
    <dgm:cxn modelId="{5D801AEF-9976-4019-9AC1-45239403A868}" type="presParOf" srcId="{5A99F308-9816-4E8F-92DB-03414C27B699}" destId="{EB435D23-7CEB-4554-8ECA-E1909C6824BA}" srcOrd="0" destOrd="0" presId="urn:microsoft.com/office/officeart/2005/8/layout/process4"/>
    <dgm:cxn modelId="{E4C13DD6-CE60-4324-B2E1-4775EDD4D9A3}" type="presParOf" srcId="{0ED923E6-1C30-40F7-B3F2-71CAAA6BA5B9}" destId="{FEE687D0-AFDC-40F9-BEEE-8D2A41AB4FA6}" srcOrd="7" destOrd="0" presId="urn:microsoft.com/office/officeart/2005/8/layout/process4"/>
    <dgm:cxn modelId="{5D61C1E6-06E1-4170-98A8-CDA52D4FE25F}" type="presParOf" srcId="{0ED923E6-1C30-40F7-B3F2-71CAAA6BA5B9}" destId="{06BAEB77-07D8-4877-856F-7ED19C4A6D07}" srcOrd="8" destOrd="0" presId="urn:microsoft.com/office/officeart/2005/8/layout/process4"/>
    <dgm:cxn modelId="{A08E692B-BEF4-4A43-A4D6-B978FBB402B3}" type="presParOf" srcId="{06BAEB77-07D8-4877-856F-7ED19C4A6D07}" destId="{7CFCD3CB-1ECA-480F-8406-07578539192B}" srcOrd="0" destOrd="0" presId="urn:microsoft.com/office/officeart/2005/8/layout/process4"/>
    <dgm:cxn modelId="{B112B6DB-E50D-460C-B3A9-3EA38321DF9F}" type="presParOf" srcId="{0ED923E6-1C30-40F7-B3F2-71CAAA6BA5B9}" destId="{B042D458-72C1-40C0-9DE9-73545CF01457}" srcOrd="9" destOrd="0" presId="urn:microsoft.com/office/officeart/2005/8/layout/process4"/>
    <dgm:cxn modelId="{ACC82CE6-DD8D-45BF-B43A-A539B0970BC4}" type="presParOf" srcId="{0ED923E6-1C30-40F7-B3F2-71CAAA6BA5B9}" destId="{F47C0A7B-F8D9-419D-A2AE-C9829FE11C8A}" srcOrd="10" destOrd="0" presId="urn:microsoft.com/office/officeart/2005/8/layout/process4"/>
    <dgm:cxn modelId="{A831AF89-1BBC-444C-A9A8-D207189DF55A}"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chemeClr val="bg1">
                  <a:lumMod val="50000"/>
                </a:schemeClr>
              </a:solidFill>
            </a:rPr>
            <a:t>目標都市像及び計画フレーム</a:t>
          </a:r>
          <a:endParaRPr lang="ja-JP" altLang="en-US" sz="1600" dirty="0">
            <a:solidFill>
              <a:schemeClr val="bg1">
                <a:lumMod val="50000"/>
              </a:schemeClr>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solidFill>
                <a:srgbClr val="C00000"/>
              </a:solidFill>
            </a:rPr>
            <a:t>主要な方針</a:t>
          </a:r>
          <a:endParaRPr lang="ja-JP" altLang="en-US" sz="1600" dirty="0">
            <a:solidFill>
              <a:srgbClr val="C00000"/>
            </a:solidFill>
          </a:endParaRPr>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lumMod val="50000"/>
                </a:schemeClr>
              </a:solidFill>
            </a:rPr>
            <a:t>人口分析</a:t>
          </a:r>
          <a:endParaRPr lang="ja-JP" altLang="en-US" sz="1600" dirty="0">
            <a:solidFill>
              <a:schemeClr val="bg1">
                <a:lumMod val="50000"/>
              </a:schemeClr>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2D8E01E3-56C3-469D-907A-1AAB425442CF}" type="presOf" srcId="{8348851E-B6A2-497E-8BD0-0A4C8B0B82D9}" destId="{85DD5DF1-B84F-4831-987A-50AF8C3C81C5}" srcOrd="0" destOrd="0" presId="urn:microsoft.com/office/officeart/2005/8/layout/process4"/>
    <dgm:cxn modelId="{9ACAA2C8-0766-4E5C-BAD4-A9638EC20C4A}" type="presOf" srcId="{2E004D2E-280A-415B-A275-6272D5DF1CAD}" destId="{467564A5-D6EE-4A62-9166-CA325606885F}" srcOrd="0" destOrd="0" presId="urn:microsoft.com/office/officeart/2005/8/layout/process4"/>
    <dgm:cxn modelId="{6FFD7A34-26F5-4365-9DA7-24D133AB88AE}" type="presOf" srcId="{22E31A5E-A8DD-4A7E-B8FB-5BB64DEE33DA}" destId="{064DF9F2-8A13-4709-9B1C-B1F81112B2EA}" srcOrd="0" destOrd="0" presId="urn:microsoft.com/office/officeart/2005/8/layout/process4"/>
    <dgm:cxn modelId="{B05886E4-B8AF-45A6-822C-BFB6183AFA48}" type="presOf" srcId="{6BBEE7E9-E847-4988-AEDF-BB55C7BD85A4}" destId="{0ED923E6-1C30-40F7-B3F2-71CAAA6BA5B9}"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3B6B971B-0348-4B86-A320-67B4971C371E}" srcId="{6BBEE7E9-E847-4988-AEDF-BB55C7BD85A4}" destId="{2E004D2E-280A-415B-A275-6272D5DF1CAD}" srcOrd="5" destOrd="0" parTransId="{86065604-B0CE-4B85-9DED-E426AA3C7714}" sibTransId="{9E0F32CE-699F-4AC0-BDFA-244DB37CB9F3}"/>
    <dgm:cxn modelId="{C5E66A23-5E38-45B0-98B8-B3C2009A8118}" type="presOf" srcId="{BF47D618-CBF7-4741-8EB0-9D6179BD8D1B}" destId="{7CFCD3CB-1ECA-480F-8406-07578539192B}" srcOrd="0" destOrd="0" presId="urn:microsoft.com/office/officeart/2005/8/layout/process4"/>
    <dgm:cxn modelId="{6A98316B-6946-4CF1-A0D2-6606DBD72D9B}" srcId="{6BBEE7E9-E847-4988-AEDF-BB55C7BD85A4}" destId="{22E31A5E-A8DD-4A7E-B8FB-5BB64DEE33DA}" srcOrd="0" destOrd="0" parTransId="{CE22CA32-0789-402E-87E2-2ACE7AD6785C}" sibTransId="{09803D5D-8428-4F60-A834-B64EFBF74CB1}"/>
    <dgm:cxn modelId="{BD310FAC-ED7F-44F8-9174-5695C3046927}" srcId="{6BBEE7E9-E847-4988-AEDF-BB55C7BD85A4}" destId="{8348851E-B6A2-497E-8BD0-0A4C8B0B82D9}" srcOrd="4" destOrd="0" parTransId="{E5550ADD-0372-40C6-8F7E-AEA2F909A5B4}" sibTransId="{4F247209-DEF9-463C-8B28-2EAA38261F99}"/>
    <dgm:cxn modelId="{49477B3E-C04F-4E3D-A944-A5DD7FE6DF58}" type="presOf" srcId="{630A667A-070D-415E-B294-7FE0F160D8C6}" destId="{35821E51-93AA-488B-9A83-55BEAE889DA5}" srcOrd="0" destOrd="0" presId="urn:microsoft.com/office/officeart/2005/8/layout/process4"/>
    <dgm:cxn modelId="{2AB3BB46-35D1-4125-BBBA-DB3E7B349186}" srcId="{6BBEE7E9-E847-4988-AEDF-BB55C7BD85A4}" destId="{630A667A-070D-415E-B294-7FE0F160D8C6}" srcOrd="3" destOrd="0" parTransId="{BC1DC8CC-56F4-4380-8794-68B21DA7374C}" sibTransId="{869F3C3C-E11A-4816-9EEC-11F918D89BC6}"/>
    <dgm:cxn modelId="{DB0A4CDE-4D08-409A-8818-A4B2CEA80E42}" type="presOf" srcId="{45615A87-E50A-4247-9655-86D619941DD3}" destId="{EB435D23-7CEB-4554-8ECA-E1909C6824BA}" srcOrd="0" destOrd="0" presId="urn:microsoft.com/office/officeart/2005/8/layout/process4"/>
    <dgm:cxn modelId="{BD7DE5EB-9723-4305-9B62-BBEBF82DF25D}" type="presParOf" srcId="{0ED923E6-1C30-40F7-B3F2-71CAAA6BA5B9}" destId="{E6775836-39BF-4707-A18C-43622C349F94}" srcOrd="0" destOrd="0" presId="urn:microsoft.com/office/officeart/2005/8/layout/process4"/>
    <dgm:cxn modelId="{355CD623-85CE-41BB-9F77-CF14A8512960}" type="presParOf" srcId="{E6775836-39BF-4707-A18C-43622C349F94}" destId="{467564A5-D6EE-4A62-9166-CA325606885F}" srcOrd="0" destOrd="0" presId="urn:microsoft.com/office/officeart/2005/8/layout/process4"/>
    <dgm:cxn modelId="{7F3E9023-D079-4BCA-BE79-1D1D105D7A51}" type="presParOf" srcId="{0ED923E6-1C30-40F7-B3F2-71CAAA6BA5B9}" destId="{CE0C503A-7C1C-4AA2-A768-14BCBE83D44C}" srcOrd="1" destOrd="0" presId="urn:microsoft.com/office/officeart/2005/8/layout/process4"/>
    <dgm:cxn modelId="{3D03AF38-83A7-416B-AD21-DCCF8A2A98C0}" type="presParOf" srcId="{0ED923E6-1C30-40F7-B3F2-71CAAA6BA5B9}" destId="{752A7B6E-903E-480F-B6E6-D8E4DB2F04B2}" srcOrd="2" destOrd="0" presId="urn:microsoft.com/office/officeart/2005/8/layout/process4"/>
    <dgm:cxn modelId="{4EAEAEF3-354C-41C4-8A9F-EF6461BD1B28}" type="presParOf" srcId="{752A7B6E-903E-480F-B6E6-D8E4DB2F04B2}" destId="{85DD5DF1-B84F-4831-987A-50AF8C3C81C5}" srcOrd="0" destOrd="0" presId="urn:microsoft.com/office/officeart/2005/8/layout/process4"/>
    <dgm:cxn modelId="{27A7A529-71C1-466E-BF0C-25CACC025D8A}" type="presParOf" srcId="{0ED923E6-1C30-40F7-B3F2-71CAAA6BA5B9}" destId="{D9DDA732-1A1E-4FF3-B43D-947060761167}" srcOrd="3" destOrd="0" presId="urn:microsoft.com/office/officeart/2005/8/layout/process4"/>
    <dgm:cxn modelId="{C0A2847D-EE1C-49E5-8090-7FCF1C252016}" type="presParOf" srcId="{0ED923E6-1C30-40F7-B3F2-71CAAA6BA5B9}" destId="{24E31CD9-348A-4811-B34E-8C732864620D}" srcOrd="4" destOrd="0" presId="urn:microsoft.com/office/officeart/2005/8/layout/process4"/>
    <dgm:cxn modelId="{9B94C619-40B6-4FB1-91FD-67AA97DC9642}" type="presParOf" srcId="{24E31CD9-348A-4811-B34E-8C732864620D}" destId="{35821E51-93AA-488B-9A83-55BEAE889DA5}" srcOrd="0" destOrd="0" presId="urn:microsoft.com/office/officeart/2005/8/layout/process4"/>
    <dgm:cxn modelId="{E8A846F6-13D8-43B4-9AC5-016BEB639C7A}" type="presParOf" srcId="{0ED923E6-1C30-40F7-B3F2-71CAAA6BA5B9}" destId="{7A5DFDD6-0C03-44A9-9650-560A7215CA5B}" srcOrd="5" destOrd="0" presId="urn:microsoft.com/office/officeart/2005/8/layout/process4"/>
    <dgm:cxn modelId="{339BACF8-9FCA-476D-A040-1BFF087FB4BD}" type="presParOf" srcId="{0ED923E6-1C30-40F7-B3F2-71CAAA6BA5B9}" destId="{5A99F308-9816-4E8F-92DB-03414C27B699}" srcOrd="6" destOrd="0" presId="urn:microsoft.com/office/officeart/2005/8/layout/process4"/>
    <dgm:cxn modelId="{DE13AE08-43DC-4C25-BAE5-1EC2947BC145}" type="presParOf" srcId="{5A99F308-9816-4E8F-92DB-03414C27B699}" destId="{EB435D23-7CEB-4554-8ECA-E1909C6824BA}" srcOrd="0" destOrd="0" presId="urn:microsoft.com/office/officeart/2005/8/layout/process4"/>
    <dgm:cxn modelId="{4503946D-5917-48EA-91D5-1567443499FF}" type="presParOf" srcId="{0ED923E6-1C30-40F7-B3F2-71CAAA6BA5B9}" destId="{FEE687D0-AFDC-40F9-BEEE-8D2A41AB4FA6}" srcOrd="7" destOrd="0" presId="urn:microsoft.com/office/officeart/2005/8/layout/process4"/>
    <dgm:cxn modelId="{CC801481-94D9-4F1F-896A-C47D41CDAC5E}" type="presParOf" srcId="{0ED923E6-1C30-40F7-B3F2-71CAAA6BA5B9}" destId="{06BAEB77-07D8-4877-856F-7ED19C4A6D07}" srcOrd="8" destOrd="0" presId="urn:microsoft.com/office/officeart/2005/8/layout/process4"/>
    <dgm:cxn modelId="{90144E92-EA3C-4DB2-B867-7B590E534571}" type="presParOf" srcId="{06BAEB77-07D8-4877-856F-7ED19C4A6D07}" destId="{7CFCD3CB-1ECA-480F-8406-07578539192B}" srcOrd="0" destOrd="0" presId="urn:microsoft.com/office/officeart/2005/8/layout/process4"/>
    <dgm:cxn modelId="{B0FD6617-8B94-4E60-886F-B1FE879FB67E}" type="presParOf" srcId="{0ED923E6-1C30-40F7-B3F2-71CAAA6BA5B9}" destId="{B042D458-72C1-40C0-9DE9-73545CF01457}" srcOrd="9" destOrd="0" presId="urn:microsoft.com/office/officeart/2005/8/layout/process4"/>
    <dgm:cxn modelId="{ABF7DFEC-B7B0-4267-9822-865A9C105254}" type="presParOf" srcId="{0ED923E6-1C30-40F7-B3F2-71CAAA6BA5B9}" destId="{F47C0A7B-F8D9-419D-A2AE-C9829FE11C8A}" srcOrd="10" destOrd="0" presId="urn:microsoft.com/office/officeart/2005/8/layout/process4"/>
    <dgm:cxn modelId="{A5F32DEA-6701-4F1C-ABA1-81D0781676C9}"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A76D81A-5FAB-4980-9D7D-58411210A8E9}"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CA17C37D-6C94-417A-BC53-33B7B576D29B}">
      <dgm:prSet phldrT="[テキスト]"/>
      <dgm:spPr/>
      <dgm:t>
        <a:bodyPr/>
        <a:lstStyle/>
        <a:p>
          <a:r>
            <a:rPr kumimoji="1" lang="ja-JP" altLang="en-US" dirty="0" smtClean="0"/>
            <a:t>環</a:t>
          </a:r>
          <a:endParaRPr kumimoji="1" lang="ja-JP" altLang="en-US" dirty="0"/>
        </a:p>
      </dgm:t>
    </dgm:pt>
    <dgm:pt modelId="{2D4B7652-078E-4F0A-8526-6A4F8ED9E646}" type="parTrans" cxnId="{EC929682-CE03-4212-88DC-90009C4A5B3D}">
      <dgm:prSet/>
      <dgm:spPr/>
      <dgm:t>
        <a:bodyPr/>
        <a:lstStyle/>
        <a:p>
          <a:endParaRPr kumimoji="1" lang="ja-JP" altLang="en-US"/>
        </a:p>
      </dgm:t>
    </dgm:pt>
    <dgm:pt modelId="{058803AD-713D-43AE-86F1-47E394A57261}" type="sibTrans" cxnId="{EC929682-CE03-4212-88DC-90009C4A5B3D}">
      <dgm:prSet/>
      <dgm:spPr/>
      <dgm:t>
        <a:bodyPr/>
        <a:lstStyle/>
        <a:p>
          <a:endParaRPr kumimoji="1" lang="ja-JP" altLang="en-US"/>
        </a:p>
      </dgm:t>
    </dgm:pt>
    <dgm:pt modelId="{E2C20A73-912C-4B50-88EC-D369CB086B43}">
      <dgm:prSet phldrT="[テキスト]" phldr="1"/>
      <dgm:spPr/>
      <dgm:t>
        <a:bodyPr/>
        <a:lstStyle/>
        <a:p>
          <a:endParaRPr kumimoji="1" lang="ja-JP" altLang="en-US"/>
        </a:p>
      </dgm:t>
    </dgm:pt>
    <dgm:pt modelId="{B9F4FD75-F79A-43E7-9F03-C2535E5D117D}" type="parTrans" cxnId="{936BB09F-1C64-4133-B487-4FA2E685968D}">
      <dgm:prSet/>
      <dgm:spPr/>
      <dgm:t>
        <a:bodyPr/>
        <a:lstStyle/>
        <a:p>
          <a:endParaRPr kumimoji="1" lang="ja-JP" altLang="en-US"/>
        </a:p>
      </dgm:t>
    </dgm:pt>
    <dgm:pt modelId="{09907BBE-B92E-4333-892C-7D831EF878A1}" type="sibTrans" cxnId="{936BB09F-1C64-4133-B487-4FA2E685968D}">
      <dgm:prSet/>
      <dgm:spPr/>
      <dgm:t>
        <a:bodyPr/>
        <a:lstStyle/>
        <a:p>
          <a:endParaRPr kumimoji="1" lang="ja-JP" altLang="en-US"/>
        </a:p>
      </dgm:t>
    </dgm:pt>
    <dgm:pt modelId="{3A90CBFB-F0E9-4CCB-8C91-2ACC87E1456C}">
      <dgm:prSet phldrT="[テキスト]" phldr="1"/>
      <dgm:spPr/>
      <dgm:t>
        <a:bodyPr/>
        <a:lstStyle/>
        <a:p>
          <a:endParaRPr kumimoji="1" lang="ja-JP" altLang="en-US"/>
        </a:p>
      </dgm:t>
    </dgm:pt>
    <dgm:pt modelId="{1C093E25-EB75-4AEE-B693-D0166496143A}" type="parTrans" cxnId="{A88A1CE1-1897-493E-8D3B-4283C2E4E208}">
      <dgm:prSet/>
      <dgm:spPr/>
      <dgm:t>
        <a:bodyPr/>
        <a:lstStyle/>
        <a:p>
          <a:endParaRPr kumimoji="1" lang="ja-JP" altLang="en-US"/>
        </a:p>
      </dgm:t>
    </dgm:pt>
    <dgm:pt modelId="{E42B3736-0303-47CC-82D6-D8C040E28825}" type="sibTrans" cxnId="{A88A1CE1-1897-493E-8D3B-4283C2E4E208}">
      <dgm:prSet/>
      <dgm:spPr/>
      <dgm:t>
        <a:bodyPr/>
        <a:lstStyle/>
        <a:p>
          <a:endParaRPr kumimoji="1" lang="ja-JP" altLang="en-US"/>
        </a:p>
      </dgm:t>
    </dgm:pt>
    <dgm:pt modelId="{41E4B618-B835-43A9-83FF-2746B73A1E9E}">
      <dgm:prSet phldrT="[テキスト]" phldr="1"/>
      <dgm:spPr/>
      <dgm:t>
        <a:bodyPr/>
        <a:lstStyle/>
        <a:p>
          <a:endParaRPr kumimoji="1" lang="ja-JP" altLang="en-US" dirty="0"/>
        </a:p>
      </dgm:t>
    </dgm:pt>
    <dgm:pt modelId="{2ED2B6F1-252B-4C5C-A4F0-9BC1FB467716}" type="parTrans" cxnId="{E3A6870B-6015-4557-A29B-0353DEA1E3F3}">
      <dgm:prSet/>
      <dgm:spPr/>
      <dgm:t>
        <a:bodyPr/>
        <a:lstStyle/>
        <a:p>
          <a:endParaRPr kumimoji="1" lang="ja-JP" altLang="en-US"/>
        </a:p>
      </dgm:t>
    </dgm:pt>
    <dgm:pt modelId="{B5D6CBF5-94AA-4198-8A52-803AACD4DB7B}" type="sibTrans" cxnId="{E3A6870B-6015-4557-A29B-0353DEA1E3F3}">
      <dgm:prSet/>
      <dgm:spPr/>
      <dgm:t>
        <a:bodyPr/>
        <a:lstStyle/>
        <a:p>
          <a:endParaRPr kumimoji="1" lang="ja-JP" altLang="en-US"/>
        </a:p>
      </dgm:t>
    </dgm:pt>
    <dgm:pt modelId="{AA8FFA38-BC6D-44E7-9FF7-03F90ADBD7DD}">
      <dgm:prSet phldrT="[テキスト]" phldr="1"/>
      <dgm:spPr/>
      <dgm:t>
        <a:bodyPr/>
        <a:lstStyle/>
        <a:p>
          <a:endParaRPr kumimoji="1" lang="ja-JP" altLang="en-US" dirty="0"/>
        </a:p>
      </dgm:t>
    </dgm:pt>
    <dgm:pt modelId="{203A90AE-A4EF-4555-91DF-FDB760940E5B}" type="parTrans" cxnId="{2F1B1A39-7605-4974-B977-DE63639A7AAE}">
      <dgm:prSet/>
      <dgm:spPr/>
      <dgm:t>
        <a:bodyPr/>
        <a:lstStyle/>
        <a:p>
          <a:endParaRPr kumimoji="1" lang="ja-JP" altLang="en-US"/>
        </a:p>
      </dgm:t>
    </dgm:pt>
    <dgm:pt modelId="{8617FD80-1085-4AE2-AD26-AEF8E3DA113C}" type="sibTrans" cxnId="{2F1B1A39-7605-4974-B977-DE63639A7AAE}">
      <dgm:prSet/>
      <dgm:spPr/>
      <dgm:t>
        <a:bodyPr/>
        <a:lstStyle/>
        <a:p>
          <a:endParaRPr kumimoji="1" lang="ja-JP" altLang="en-US"/>
        </a:p>
      </dgm:t>
    </dgm:pt>
    <dgm:pt modelId="{571F8C6A-826F-4837-B3C9-827CDE7CE97B}">
      <dgm:prSet phldrT="[テキスト]"/>
      <dgm:spPr/>
      <dgm:t>
        <a:bodyPr/>
        <a:lstStyle/>
        <a:p>
          <a:r>
            <a:rPr kumimoji="1" lang="ja-JP" altLang="en-US" dirty="0" smtClean="0"/>
            <a:t>把</a:t>
          </a:r>
          <a:endParaRPr kumimoji="1" lang="ja-JP" altLang="en-US" dirty="0"/>
        </a:p>
      </dgm:t>
    </dgm:pt>
    <dgm:pt modelId="{1371E146-8E03-469F-BCEE-88802F2B3B16}" type="parTrans" cxnId="{0C55D18C-906B-43FB-80DD-5F6C7F2F6F86}">
      <dgm:prSet/>
      <dgm:spPr/>
      <dgm:t>
        <a:bodyPr/>
        <a:lstStyle/>
        <a:p>
          <a:endParaRPr kumimoji="1" lang="ja-JP" altLang="en-US"/>
        </a:p>
      </dgm:t>
    </dgm:pt>
    <dgm:pt modelId="{B42BE798-21C0-4809-B33B-E0F98F46EE6A}" type="sibTrans" cxnId="{0C55D18C-906B-43FB-80DD-5F6C7F2F6F86}">
      <dgm:prSet/>
      <dgm:spPr/>
      <dgm:t>
        <a:bodyPr/>
        <a:lstStyle/>
        <a:p>
          <a:endParaRPr kumimoji="1" lang="ja-JP" altLang="en-US"/>
        </a:p>
      </dgm:t>
    </dgm:pt>
    <dgm:pt modelId="{2300F34A-85B4-480A-934D-95AE5B830C73}">
      <dgm:prSet phldrT="[テキスト]" phldr="1" custLinFactX="-9386" custLinFactNeighborX="-100000" custLinFactNeighborY="-13787"/>
      <dgm:spPr/>
      <dgm:t>
        <a:bodyPr/>
        <a:lstStyle/>
        <a:p>
          <a:endParaRPr kumimoji="1" lang="ja-JP" altLang="en-US" dirty="0"/>
        </a:p>
      </dgm:t>
    </dgm:pt>
    <dgm:pt modelId="{3119CF0B-AD6A-4A72-80CD-61EB9ACECA29}" type="parTrans" cxnId="{939F93AB-E548-4957-8300-72B24499DB68}">
      <dgm:prSet/>
      <dgm:spPr/>
      <dgm:t>
        <a:bodyPr/>
        <a:lstStyle/>
        <a:p>
          <a:endParaRPr kumimoji="1" lang="ja-JP" altLang="en-US"/>
        </a:p>
      </dgm:t>
    </dgm:pt>
    <dgm:pt modelId="{80DB7DD4-3887-43FE-AAA8-88D17C3C3602}" type="sibTrans" cxnId="{939F93AB-E548-4957-8300-72B24499DB68}">
      <dgm:prSet/>
      <dgm:spPr/>
      <dgm:t>
        <a:bodyPr/>
        <a:lstStyle/>
        <a:p>
          <a:endParaRPr kumimoji="1" lang="ja-JP" altLang="en-US"/>
        </a:p>
      </dgm:t>
    </dgm:pt>
    <dgm:pt modelId="{6E4A3C73-DF12-4EB5-885A-C847E7A9B6CF}">
      <dgm:prSet phldrT="[テキスト]"/>
      <dgm:spPr/>
      <dgm:t>
        <a:bodyPr/>
        <a:lstStyle/>
        <a:p>
          <a:r>
            <a:rPr kumimoji="1" lang="ja-JP" altLang="en-US" dirty="0" smtClean="0"/>
            <a:t>輪</a:t>
          </a:r>
          <a:endParaRPr kumimoji="1" lang="ja-JP" altLang="en-US" dirty="0"/>
        </a:p>
      </dgm:t>
    </dgm:pt>
    <dgm:pt modelId="{E0399A17-E67B-4377-9549-B80D1B9FC52B}" type="parTrans" cxnId="{0BDD062E-C20A-47D3-BF26-13239389E021}">
      <dgm:prSet/>
      <dgm:spPr/>
      <dgm:t>
        <a:bodyPr/>
        <a:lstStyle/>
        <a:p>
          <a:endParaRPr kumimoji="1" lang="ja-JP" altLang="en-US"/>
        </a:p>
      </dgm:t>
    </dgm:pt>
    <dgm:pt modelId="{EEB5AA1B-8400-4014-8AE7-F6C4FF86BE4A}" type="sibTrans" cxnId="{0BDD062E-C20A-47D3-BF26-13239389E021}">
      <dgm:prSet/>
      <dgm:spPr/>
      <dgm:t>
        <a:bodyPr/>
        <a:lstStyle/>
        <a:p>
          <a:endParaRPr kumimoji="1" lang="ja-JP" altLang="en-US"/>
        </a:p>
      </dgm:t>
    </dgm:pt>
    <dgm:pt modelId="{AD0D6D26-7376-4DC3-A11E-95F0224367C1}">
      <dgm:prSet phldrT="[テキスト]" phldr="1" custLinFactNeighborX="-73010" custLinFactNeighborY="4091"/>
      <dgm:spPr/>
      <dgm:t>
        <a:bodyPr/>
        <a:lstStyle/>
        <a:p>
          <a:endParaRPr kumimoji="1" lang="ja-JP" altLang="en-US" dirty="0"/>
        </a:p>
      </dgm:t>
    </dgm:pt>
    <dgm:pt modelId="{097984C2-F0CA-4037-AADA-53AD63A2D8BB}" type="parTrans" cxnId="{DCA4A0A5-E94B-4357-B301-0E2F5EF6C45E}">
      <dgm:prSet/>
      <dgm:spPr/>
      <dgm:t>
        <a:bodyPr/>
        <a:lstStyle/>
        <a:p>
          <a:endParaRPr kumimoji="1" lang="ja-JP" altLang="en-US"/>
        </a:p>
      </dgm:t>
    </dgm:pt>
    <dgm:pt modelId="{CAE4F61E-9B8C-4D49-B1A8-E1C2070E21D3}" type="sibTrans" cxnId="{DCA4A0A5-E94B-4357-B301-0E2F5EF6C45E}">
      <dgm:prSet/>
      <dgm:spPr/>
      <dgm:t>
        <a:bodyPr/>
        <a:lstStyle/>
        <a:p>
          <a:endParaRPr kumimoji="1" lang="ja-JP" altLang="en-US"/>
        </a:p>
      </dgm:t>
    </dgm:pt>
    <dgm:pt modelId="{3D17DDA0-896A-425A-B612-4125C7A24BAC}">
      <dgm:prSet phldrT="[テキスト]" custT="1"/>
      <dgm:spPr/>
      <dgm:t>
        <a:bodyPr/>
        <a:lstStyle/>
        <a:p>
          <a:endParaRPr kumimoji="1" lang="ja-JP" altLang="en-US" sz="3200" dirty="0"/>
        </a:p>
      </dgm:t>
    </dgm:pt>
    <dgm:pt modelId="{89505924-56F6-4BA3-806A-79CAF4A113ED}" type="sibTrans" cxnId="{38315AA0-C7EC-47E3-932B-184DE55E926E}">
      <dgm:prSet/>
      <dgm:spPr/>
      <dgm:t>
        <a:bodyPr/>
        <a:lstStyle/>
        <a:p>
          <a:endParaRPr kumimoji="1" lang="ja-JP" altLang="en-US"/>
        </a:p>
      </dgm:t>
    </dgm:pt>
    <dgm:pt modelId="{382C0286-A608-4A34-BCFB-68B303CEBA7E}" type="parTrans" cxnId="{38315AA0-C7EC-47E3-932B-184DE55E926E}">
      <dgm:prSet/>
      <dgm:spPr/>
      <dgm:t>
        <a:bodyPr/>
        <a:lstStyle/>
        <a:p>
          <a:endParaRPr kumimoji="1" lang="ja-JP" altLang="en-US"/>
        </a:p>
      </dgm:t>
    </dgm:pt>
    <dgm:pt modelId="{75EAE8B6-2F4E-4453-BE26-AB9137ED1829}" type="pres">
      <dgm:prSet presAssocID="{0A76D81A-5FAB-4980-9D7D-58411210A8E9}" presName="Name0" presStyleCnt="0">
        <dgm:presLayoutVars>
          <dgm:chMax val="4"/>
          <dgm:resizeHandles val="exact"/>
        </dgm:presLayoutVars>
      </dgm:prSet>
      <dgm:spPr/>
      <dgm:t>
        <a:bodyPr/>
        <a:lstStyle/>
        <a:p>
          <a:endParaRPr kumimoji="1" lang="ja-JP" altLang="en-US"/>
        </a:p>
      </dgm:t>
    </dgm:pt>
    <dgm:pt modelId="{B8D7E49C-F794-4EA0-AD5F-8E47F4FFC459}" type="pres">
      <dgm:prSet presAssocID="{0A76D81A-5FAB-4980-9D7D-58411210A8E9}" presName="ellipse" presStyleLbl="trBgShp" presStyleIdx="0" presStyleCnt="1" custLinFactY="-9429" custLinFactNeighborX="191" custLinFactNeighborY="-100000"/>
      <dgm:spPr/>
    </dgm:pt>
    <dgm:pt modelId="{461D9198-4635-42A2-B463-112B09CBA773}" type="pres">
      <dgm:prSet presAssocID="{0A76D81A-5FAB-4980-9D7D-58411210A8E9}" presName="arrow1" presStyleLbl="fgShp" presStyleIdx="0" presStyleCnt="1"/>
      <dgm:spPr/>
    </dgm:pt>
    <dgm:pt modelId="{2415BA81-504B-46FF-BA04-AB8001F2FFB8}" type="pres">
      <dgm:prSet presAssocID="{0A76D81A-5FAB-4980-9D7D-58411210A8E9}" presName="rectangle" presStyleLbl="revTx" presStyleIdx="0" presStyleCnt="1" custScaleX="200000">
        <dgm:presLayoutVars>
          <dgm:bulletEnabled val="1"/>
        </dgm:presLayoutVars>
      </dgm:prSet>
      <dgm:spPr/>
      <dgm:t>
        <a:bodyPr/>
        <a:lstStyle/>
        <a:p>
          <a:endParaRPr kumimoji="1" lang="ja-JP" altLang="en-US"/>
        </a:p>
      </dgm:t>
    </dgm:pt>
    <dgm:pt modelId="{EB968B08-4D9D-4ECE-838D-E90BE6853468}" type="pres">
      <dgm:prSet presAssocID="{6E4A3C73-DF12-4EB5-885A-C847E7A9B6CF}" presName="item1" presStyleLbl="node1" presStyleIdx="0" presStyleCnt="3">
        <dgm:presLayoutVars>
          <dgm:bulletEnabled val="1"/>
        </dgm:presLayoutVars>
      </dgm:prSet>
      <dgm:spPr/>
      <dgm:t>
        <a:bodyPr/>
        <a:lstStyle/>
        <a:p>
          <a:endParaRPr kumimoji="1" lang="ja-JP" altLang="en-US"/>
        </a:p>
      </dgm:t>
    </dgm:pt>
    <dgm:pt modelId="{5A9FBCFD-5607-4DC3-AF61-52B5A5BB2844}" type="pres">
      <dgm:prSet presAssocID="{571F8C6A-826F-4837-B3C9-827CDE7CE97B}" presName="item2" presStyleLbl="node1" presStyleIdx="1" presStyleCnt="3" custLinFactNeighborX="-92556" custLinFactNeighborY="-19297">
        <dgm:presLayoutVars>
          <dgm:bulletEnabled val="1"/>
        </dgm:presLayoutVars>
      </dgm:prSet>
      <dgm:spPr/>
      <dgm:t>
        <a:bodyPr/>
        <a:lstStyle/>
        <a:p>
          <a:endParaRPr kumimoji="1" lang="ja-JP" altLang="en-US"/>
        </a:p>
      </dgm:t>
    </dgm:pt>
    <dgm:pt modelId="{F94B2706-6985-4529-B1A9-6B0AE8F6C0C4}" type="pres">
      <dgm:prSet presAssocID="{3D17DDA0-896A-425A-B612-4125C7A24BAC}" presName="item3" presStyleLbl="node1" presStyleIdx="2" presStyleCnt="3" custLinFactX="-31779" custLinFactNeighborX="-100000" custLinFactNeighborY="81964">
        <dgm:presLayoutVars>
          <dgm:bulletEnabled val="1"/>
        </dgm:presLayoutVars>
      </dgm:prSet>
      <dgm:spPr/>
      <dgm:t>
        <a:bodyPr/>
        <a:lstStyle/>
        <a:p>
          <a:endParaRPr kumimoji="1" lang="ja-JP" altLang="en-US"/>
        </a:p>
      </dgm:t>
    </dgm:pt>
    <dgm:pt modelId="{3FBF18D2-0946-4833-AEBC-1A05764CF005}" type="pres">
      <dgm:prSet presAssocID="{0A76D81A-5FAB-4980-9D7D-58411210A8E9}" presName="funnel" presStyleLbl="trAlignAcc1" presStyleIdx="0" presStyleCnt="1" custScaleX="171429" custLinFactNeighborX="666" custLinFactNeighborY="-338"/>
      <dgm:spPr/>
    </dgm:pt>
  </dgm:ptLst>
  <dgm:cxnLst>
    <dgm:cxn modelId="{936BB09F-1C64-4133-B487-4FA2E685968D}" srcId="{0A76D81A-5FAB-4980-9D7D-58411210A8E9}" destId="{E2C20A73-912C-4B50-88EC-D369CB086B43}" srcOrd="6" destOrd="0" parTransId="{B9F4FD75-F79A-43E7-9F03-C2535E5D117D}" sibTransId="{09907BBE-B92E-4333-892C-7D831EF878A1}"/>
    <dgm:cxn modelId="{5819DC12-852F-48BC-93FE-19CE4F3D39F8}" type="presOf" srcId="{571F8C6A-826F-4837-B3C9-827CDE7CE97B}" destId="{EB968B08-4D9D-4ECE-838D-E90BE6853468}" srcOrd="0" destOrd="0" presId="urn:microsoft.com/office/officeart/2005/8/layout/funnel1"/>
    <dgm:cxn modelId="{E3A6870B-6015-4557-A29B-0353DEA1E3F3}" srcId="{0A76D81A-5FAB-4980-9D7D-58411210A8E9}" destId="{41E4B618-B835-43A9-83FF-2746B73A1E9E}" srcOrd="4" destOrd="0" parTransId="{2ED2B6F1-252B-4C5C-A4F0-9BC1FB467716}" sibTransId="{B5D6CBF5-94AA-4198-8A52-803AACD4DB7B}"/>
    <dgm:cxn modelId="{0C55D18C-906B-43FB-80DD-5F6C7F2F6F86}" srcId="{0A76D81A-5FAB-4980-9D7D-58411210A8E9}" destId="{571F8C6A-826F-4837-B3C9-827CDE7CE97B}" srcOrd="2" destOrd="0" parTransId="{1371E146-8E03-469F-BCEE-88802F2B3B16}" sibTransId="{B42BE798-21C0-4809-B33B-E0F98F46EE6A}"/>
    <dgm:cxn modelId="{0BDD062E-C20A-47D3-BF26-13239389E021}" srcId="{0A76D81A-5FAB-4980-9D7D-58411210A8E9}" destId="{6E4A3C73-DF12-4EB5-885A-C847E7A9B6CF}" srcOrd="1" destOrd="0" parTransId="{E0399A17-E67B-4377-9549-B80D1B9FC52B}" sibTransId="{EEB5AA1B-8400-4014-8AE7-F6C4FF86BE4A}"/>
    <dgm:cxn modelId="{7DD0B0EC-19BB-46DB-8EEA-7F5F0A0419C4}" type="presOf" srcId="{6E4A3C73-DF12-4EB5-885A-C847E7A9B6CF}" destId="{5A9FBCFD-5607-4DC3-AF61-52B5A5BB2844}" srcOrd="0" destOrd="0" presId="urn:microsoft.com/office/officeart/2005/8/layout/funnel1"/>
    <dgm:cxn modelId="{A88A1CE1-1897-493E-8D3B-4283C2E4E208}" srcId="{0A76D81A-5FAB-4980-9D7D-58411210A8E9}" destId="{3A90CBFB-F0E9-4CCB-8C91-2ACC87E1456C}" srcOrd="7" destOrd="0" parTransId="{1C093E25-EB75-4AEE-B693-D0166496143A}" sibTransId="{E42B3736-0303-47CC-82D6-D8C040E28825}"/>
    <dgm:cxn modelId="{AA012C5C-D2C2-497C-8AA0-0C7655965645}" type="presOf" srcId="{CA17C37D-6C94-417A-BC53-33B7B576D29B}" destId="{F94B2706-6985-4529-B1A9-6B0AE8F6C0C4}" srcOrd="0" destOrd="0" presId="urn:microsoft.com/office/officeart/2005/8/layout/funnel1"/>
    <dgm:cxn modelId="{939F93AB-E548-4957-8300-72B24499DB68}" srcId="{0A76D81A-5FAB-4980-9D7D-58411210A8E9}" destId="{2300F34A-85B4-480A-934D-95AE5B830C73}" srcOrd="8" destOrd="0" parTransId="{3119CF0B-AD6A-4A72-80CD-61EB9ACECA29}" sibTransId="{80DB7DD4-3887-43FE-AAA8-88D17C3C3602}"/>
    <dgm:cxn modelId="{38315AA0-C7EC-47E3-932B-184DE55E926E}" srcId="{0A76D81A-5FAB-4980-9D7D-58411210A8E9}" destId="{3D17DDA0-896A-425A-B612-4125C7A24BAC}" srcOrd="3" destOrd="0" parTransId="{382C0286-A608-4A34-BCFB-68B303CEBA7E}" sibTransId="{89505924-56F6-4BA3-806A-79CAF4A113ED}"/>
    <dgm:cxn modelId="{DCA4A0A5-E94B-4357-B301-0E2F5EF6C45E}" srcId="{0A76D81A-5FAB-4980-9D7D-58411210A8E9}" destId="{AD0D6D26-7376-4DC3-A11E-95F0224367C1}" srcOrd="9" destOrd="0" parTransId="{097984C2-F0CA-4037-AADA-53AD63A2D8BB}" sibTransId="{CAE4F61E-9B8C-4D49-B1A8-E1C2070E21D3}"/>
    <dgm:cxn modelId="{EC929682-CE03-4212-88DC-90009C4A5B3D}" srcId="{0A76D81A-5FAB-4980-9D7D-58411210A8E9}" destId="{CA17C37D-6C94-417A-BC53-33B7B576D29B}" srcOrd="0" destOrd="0" parTransId="{2D4B7652-078E-4F0A-8526-6A4F8ED9E646}" sibTransId="{058803AD-713D-43AE-86F1-47E394A57261}"/>
    <dgm:cxn modelId="{8A74500F-B93E-4F42-8945-6BBEAF6EC248}" type="presOf" srcId="{3D17DDA0-896A-425A-B612-4125C7A24BAC}" destId="{2415BA81-504B-46FF-BA04-AB8001F2FFB8}" srcOrd="0" destOrd="0" presId="urn:microsoft.com/office/officeart/2005/8/layout/funnel1"/>
    <dgm:cxn modelId="{E18CC525-C4FE-4514-BB2C-448B77F59D05}" type="presOf" srcId="{0A76D81A-5FAB-4980-9D7D-58411210A8E9}" destId="{75EAE8B6-2F4E-4453-BE26-AB9137ED1829}" srcOrd="0" destOrd="0" presId="urn:microsoft.com/office/officeart/2005/8/layout/funnel1"/>
    <dgm:cxn modelId="{2F1B1A39-7605-4974-B977-DE63639A7AAE}" srcId="{0A76D81A-5FAB-4980-9D7D-58411210A8E9}" destId="{AA8FFA38-BC6D-44E7-9FF7-03F90ADBD7DD}" srcOrd="5" destOrd="0" parTransId="{203A90AE-A4EF-4555-91DF-FDB760940E5B}" sibTransId="{8617FD80-1085-4AE2-AD26-AEF8E3DA113C}"/>
    <dgm:cxn modelId="{B51409C4-9EEF-48C6-A06D-41EFFCC27F75}" type="presParOf" srcId="{75EAE8B6-2F4E-4453-BE26-AB9137ED1829}" destId="{B8D7E49C-F794-4EA0-AD5F-8E47F4FFC459}" srcOrd="0" destOrd="0" presId="urn:microsoft.com/office/officeart/2005/8/layout/funnel1"/>
    <dgm:cxn modelId="{F8830EFB-06CD-4E4E-85F4-77C4C44E7F6C}" type="presParOf" srcId="{75EAE8B6-2F4E-4453-BE26-AB9137ED1829}" destId="{461D9198-4635-42A2-B463-112B09CBA773}" srcOrd="1" destOrd="0" presId="urn:microsoft.com/office/officeart/2005/8/layout/funnel1"/>
    <dgm:cxn modelId="{03A059C3-2FD9-4825-81C8-02B65F1B81C6}" type="presParOf" srcId="{75EAE8B6-2F4E-4453-BE26-AB9137ED1829}" destId="{2415BA81-504B-46FF-BA04-AB8001F2FFB8}" srcOrd="2" destOrd="0" presId="urn:microsoft.com/office/officeart/2005/8/layout/funnel1"/>
    <dgm:cxn modelId="{B7A223F1-6400-447F-8B4A-BF3BE5A3A4FA}" type="presParOf" srcId="{75EAE8B6-2F4E-4453-BE26-AB9137ED1829}" destId="{EB968B08-4D9D-4ECE-838D-E90BE6853468}" srcOrd="3" destOrd="0" presId="urn:microsoft.com/office/officeart/2005/8/layout/funnel1"/>
    <dgm:cxn modelId="{0676B54E-7BC9-4774-B5F6-943874AF9215}" type="presParOf" srcId="{75EAE8B6-2F4E-4453-BE26-AB9137ED1829}" destId="{5A9FBCFD-5607-4DC3-AF61-52B5A5BB2844}" srcOrd="4" destOrd="0" presId="urn:microsoft.com/office/officeart/2005/8/layout/funnel1"/>
    <dgm:cxn modelId="{B4CA2172-2C1B-4AA4-80BD-04D80EA0DF5E}" type="presParOf" srcId="{75EAE8B6-2F4E-4453-BE26-AB9137ED1829}" destId="{F94B2706-6985-4529-B1A9-6B0AE8F6C0C4}" srcOrd="5" destOrd="0" presId="urn:microsoft.com/office/officeart/2005/8/layout/funnel1"/>
    <dgm:cxn modelId="{5AC0684F-F293-44DA-8514-273CEBCB19A6}" type="presParOf" srcId="{75EAE8B6-2F4E-4453-BE26-AB9137ED1829}" destId="{3FBF18D2-0946-4833-AEBC-1A05764CF005}"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chemeClr val="bg1">
                  <a:lumMod val="50000"/>
                </a:schemeClr>
              </a:solidFill>
            </a:rPr>
            <a:t>目標都市像及び計画フレーム</a:t>
          </a:r>
          <a:endParaRPr lang="ja-JP" altLang="en-US" sz="1600" dirty="0">
            <a:solidFill>
              <a:schemeClr val="bg1">
                <a:lumMod val="50000"/>
              </a:schemeClr>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solidFill>
                <a:srgbClr val="C00000"/>
              </a:solidFill>
            </a:rPr>
            <a:t>主要な方針</a:t>
          </a:r>
          <a:endParaRPr lang="ja-JP" altLang="en-US" sz="1600" dirty="0">
            <a:solidFill>
              <a:srgbClr val="C00000"/>
            </a:solidFill>
          </a:endParaRPr>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lumMod val="50000"/>
                </a:schemeClr>
              </a:solidFill>
            </a:rPr>
            <a:t>人口分析</a:t>
          </a:r>
          <a:endParaRPr lang="ja-JP" altLang="en-US" sz="1600" dirty="0">
            <a:solidFill>
              <a:schemeClr val="bg1">
                <a:lumMod val="50000"/>
              </a:schemeClr>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537AEA84-D687-4E5E-A906-7437F64EAF6B}" type="presOf" srcId="{BF47D618-CBF7-4741-8EB0-9D6179BD8D1B}" destId="{7CFCD3CB-1ECA-480F-8406-07578539192B}" srcOrd="0" destOrd="0" presId="urn:microsoft.com/office/officeart/2005/8/layout/process4"/>
    <dgm:cxn modelId="{E275920A-5D8F-41EE-9B9A-D81DC17B01BE}" type="presOf" srcId="{22E31A5E-A8DD-4A7E-B8FB-5BB64DEE33DA}" destId="{064DF9F2-8A13-4709-9B1C-B1F81112B2EA}" srcOrd="0" destOrd="0" presId="urn:microsoft.com/office/officeart/2005/8/layout/process4"/>
    <dgm:cxn modelId="{F4D108F4-EF2B-47F3-A23A-E23CA0F6EC6D}" type="presOf" srcId="{2E004D2E-280A-415B-A275-6272D5DF1CAD}" destId="{467564A5-D6EE-4A62-9166-CA325606885F}"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3B6D7E8A-F4B1-4CB0-98D4-38B1F11B7B75}" type="presOf" srcId="{6BBEE7E9-E847-4988-AEDF-BB55C7BD85A4}" destId="{0ED923E6-1C30-40F7-B3F2-71CAAA6BA5B9}" srcOrd="0" destOrd="0" presId="urn:microsoft.com/office/officeart/2005/8/layout/process4"/>
    <dgm:cxn modelId="{14171F9A-3794-40ED-887D-23F32729D697}" type="presOf" srcId="{630A667A-070D-415E-B294-7FE0F160D8C6}" destId="{35821E51-93AA-488B-9A83-55BEAE889DA5}"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F665B740-DE93-481C-92ED-35E0DEAAC37D}" type="presOf" srcId="{8348851E-B6A2-497E-8BD0-0A4C8B0B82D9}" destId="{85DD5DF1-B84F-4831-987A-50AF8C3C81C5}" srcOrd="0" destOrd="0" presId="urn:microsoft.com/office/officeart/2005/8/layout/process4"/>
    <dgm:cxn modelId="{6A98316B-6946-4CF1-A0D2-6606DBD72D9B}" srcId="{6BBEE7E9-E847-4988-AEDF-BB55C7BD85A4}" destId="{22E31A5E-A8DD-4A7E-B8FB-5BB64DEE33DA}" srcOrd="0" destOrd="0" parTransId="{CE22CA32-0789-402E-87E2-2ACE7AD6785C}" sibTransId="{09803D5D-8428-4F60-A834-B64EFBF74CB1}"/>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E8637431-CABB-4ED4-966F-850815CB1346}" type="presOf" srcId="{45615A87-E50A-4247-9655-86D619941DD3}" destId="{EB435D23-7CEB-4554-8ECA-E1909C6824BA}" srcOrd="0" destOrd="0" presId="urn:microsoft.com/office/officeart/2005/8/layout/process4"/>
    <dgm:cxn modelId="{38FB5ACF-EB02-42E2-AD20-A561D818853C}" type="presParOf" srcId="{0ED923E6-1C30-40F7-B3F2-71CAAA6BA5B9}" destId="{E6775836-39BF-4707-A18C-43622C349F94}" srcOrd="0" destOrd="0" presId="urn:microsoft.com/office/officeart/2005/8/layout/process4"/>
    <dgm:cxn modelId="{FB46356C-F019-4293-A737-536994AA3A17}" type="presParOf" srcId="{E6775836-39BF-4707-A18C-43622C349F94}" destId="{467564A5-D6EE-4A62-9166-CA325606885F}" srcOrd="0" destOrd="0" presId="urn:microsoft.com/office/officeart/2005/8/layout/process4"/>
    <dgm:cxn modelId="{52E23E07-9409-4731-AEF2-FF3BA594098F}" type="presParOf" srcId="{0ED923E6-1C30-40F7-B3F2-71CAAA6BA5B9}" destId="{CE0C503A-7C1C-4AA2-A768-14BCBE83D44C}" srcOrd="1" destOrd="0" presId="urn:microsoft.com/office/officeart/2005/8/layout/process4"/>
    <dgm:cxn modelId="{C9CBA26F-EABE-404A-9686-6B0DB68A3589}" type="presParOf" srcId="{0ED923E6-1C30-40F7-B3F2-71CAAA6BA5B9}" destId="{752A7B6E-903E-480F-B6E6-D8E4DB2F04B2}" srcOrd="2" destOrd="0" presId="urn:microsoft.com/office/officeart/2005/8/layout/process4"/>
    <dgm:cxn modelId="{C1DB6FAF-412E-41BF-833C-5FB1B91D128C}" type="presParOf" srcId="{752A7B6E-903E-480F-B6E6-D8E4DB2F04B2}" destId="{85DD5DF1-B84F-4831-987A-50AF8C3C81C5}" srcOrd="0" destOrd="0" presId="urn:microsoft.com/office/officeart/2005/8/layout/process4"/>
    <dgm:cxn modelId="{12954EAF-0392-4A4B-8788-486297469B56}" type="presParOf" srcId="{0ED923E6-1C30-40F7-B3F2-71CAAA6BA5B9}" destId="{D9DDA732-1A1E-4FF3-B43D-947060761167}" srcOrd="3" destOrd="0" presId="urn:microsoft.com/office/officeart/2005/8/layout/process4"/>
    <dgm:cxn modelId="{388EFA3E-B149-4405-BDD0-963DF48B6276}" type="presParOf" srcId="{0ED923E6-1C30-40F7-B3F2-71CAAA6BA5B9}" destId="{24E31CD9-348A-4811-B34E-8C732864620D}" srcOrd="4" destOrd="0" presId="urn:microsoft.com/office/officeart/2005/8/layout/process4"/>
    <dgm:cxn modelId="{4358120A-0131-4182-A3AB-2B8830C4461C}" type="presParOf" srcId="{24E31CD9-348A-4811-B34E-8C732864620D}" destId="{35821E51-93AA-488B-9A83-55BEAE889DA5}" srcOrd="0" destOrd="0" presId="urn:microsoft.com/office/officeart/2005/8/layout/process4"/>
    <dgm:cxn modelId="{6965A9DD-AE42-4D25-8D84-3A680E64BF74}" type="presParOf" srcId="{0ED923E6-1C30-40F7-B3F2-71CAAA6BA5B9}" destId="{7A5DFDD6-0C03-44A9-9650-560A7215CA5B}" srcOrd="5" destOrd="0" presId="urn:microsoft.com/office/officeart/2005/8/layout/process4"/>
    <dgm:cxn modelId="{F1057169-F062-4C6F-A800-C85E98FBEDF9}" type="presParOf" srcId="{0ED923E6-1C30-40F7-B3F2-71CAAA6BA5B9}" destId="{5A99F308-9816-4E8F-92DB-03414C27B699}" srcOrd="6" destOrd="0" presId="urn:microsoft.com/office/officeart/2005/8/layout/process4"/>
    <dgm:cxn modelId="{8A8A8B5C-74D6-49CE-8BCF-6DB2D8668423}" type="presParOf" srcId="{5A99F308-9816-4E8F-92DB-03414C27B699}" destId="{EB435D23-7CEB-4554-8ECA-E1909C6824BA}" srcOrd="0" destOrd="0" presId="urn:microsoft.com/office/officeart/2005/8/layout/process4"/>
    <dgm:cxn modelId="{4D9966B7-E9A3-4516-A675-F1EBEFC9D40F}" type="presParOf" srcId="{0ED923E6-1C30-40F7-B3F2-71CAAA6BA5B9}" destId="{FEE687D0-AFDC-40F9-BEEE-8D2A41AB4FA6}" srcOrd="7" destOrd="0" presId="urn:microsoft.com/office/officeart/2005/8/layout/process4"/>
    <dgm:cxn modelId="{8002A36F-0108-4A57-AC16-5FE3E4DF5E74}" type="presParOf" srcId="{0ED923E6-1C30-40F7-B3F2-71CAAA6BA5B9}" destId="{06BAEB77-07D8-4877-856F-7ED19C4A6D07}" srcOrd="8" destOrd="0" presId="urn:microsoft.com/office/officeart/2005/8/layout/process4"/>
    <dgm:cxn modelId="{EC089B43-20CA-41B4-91B9-B10378ADA723}" type="presParOf" srcId="{06BAEB77-07D8-4877-856F-7ED19C4A6D07}" destId="{7CFCD3CB-1ECA-480F-8406-07578539192B}" srcOrd="0" destOrd="0" presId="urn:microsoft.com/office/officeart/2005/8/layout/process4"/>
    <dgm:cxn modelId="{2113B20A-B78A-406E-84BA-588F86EFBA82}" type="presParOf" srcId="{0ED923E6-1C30-40F7-B3F2-71CAAA6BA5B9}" destId="{B042D458-72C1-40C0-9DE9-73545CF01457}" srcOrd="9" destOrd="0" presId="urn:microsoft.com/office/officeart/2005/8/layout/process4"/>
    <dgm:cxn modelId="{74B026EF-1A9E-49C6-A05C-959E55D9F586}" type="presParOf" srcId="{0ED923E6-1C30-40F7-B3F2-71CAAA6BA5B9}" destId="{F47C0A7B-F8D9-419D-A2AE-C9829FE11C8A}" srcOrd="10" destOrd="0" presId="urn:microsoft.com/office/officeart/2005/8/layout/process4"/>
    <dgm:cxn modelId="{55AB5C10-6ACB-4C3A-B775-D29D0B402796}"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chemeClr val="bg1">
                  <a:lumMod val="50000"/>
                </a:schemeClr>
              </a:solidFill>
            </a:rPr>
            <a:t>目標都市像及び計画フレーム</a:t>
          </a:r>
          <a:endParaRPr lang="ja-JP" altLang="en-US" sz="1600" dirty="0">
            <a:solidFill>
              <a:schemeClr val="bg1">
                <a:lumMod val="50000"/>
              </a:schemeClr>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solidFill>
                <a:schemeClr val="bg1">
                  <a:lumMod val="50000"/>
                </a:schemeClr>
              </a:solidFill>
            </a:rPr>
            <a:t>主要な方針</a:t>
          </a:r>
          <a:endParaRPr lang="ja-JP" altLang="en-US" sz="1600" dirty="0">
            <a:solidFill>
              <a:schemeClr val="bg1">
                <a:lumMod val="50000"/>
              </a:schemeClr>
            </a:solidFill>
          </a:endParaRPr>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solidFill>
                <a:srgbClr val="C00000"/>
              </a:solidFill>
            </a:rPr>
            <a:t>今後の活動</a:t>
          </a:r>
          <a:endParaRPr lang="ja-JP" altLang="en-US" sz="1600" dirty="0">
            <a:solidFill>
              <a:srgbClr val="C00000"/>
            </a:solidFill>
          </a:endParaRPr>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lumMod val="50000"/>
                </a:schemeClr>
              </a:solidFill>
            </a:rPr>
            <a:t>人口分析</a:t>
          </a:r>
          <a:endParaRPr lang="ja-JP" altLang="en-US" sz="1600" dirty="0">
            <a:solidFill>
              <a:schemeClr val="bg1">
                <a:lumMod val="50000"/>
              </a:schemeClr>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391129AA-6C4E-4763-82E1-34EE6E4CC972}" type="presOf" srcId="{22E31A5E-A8DD-4A7E-B8FB-5BB64DEE33DA}" destId="{064DF9F2-8A13-4709-9B1C-B1F81112B2EA}" srcOrd="0" destOrd="0" presId="urn:microsoft.com/office/officeart/2005/8/layout/process4"/>
    <dgm:cxn modelId="{ED7D2058-4B6A-49BA-8A3C-5913F6665EC6}" type="presOf" srcId="{630A667A-070D-415E-B294-7FE0F160D8C6}" destId="{35821E51-93AA-488B-9A83-55BEAE889DA5}" srcOrd="0" destOrd="0" presId="urn:microsoft.com/office/officeart/2005/8/layout/process4"/>
    <dgm:cxn modelId="{C9E447AB-3D4D-4A78-BAA5-282506FD061D}" type="presOf" srcId="{8348851E-B6A2-497E-8BD0-0A4C8B0B82D9}" destId="{85DD5DF1-B84F-4831-987A-50AF8C3C81C5}"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D64B2F73-A8AD-45C9-A0F9-B821AC08C114}" type="presOf" srcId="{45615A87-E50A-4247-9655-86D619941DD3}" destId="{EB435D23-7CEB-4554-8ECA-E1909C6824BA}" srcOrd="0" destOrd="0" presId="urn:microsoft.com/office/officeart/2005/8/layout/process4"/>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753E3058-46C4-42B8-9134-2ECA61A1D3CE}" type="presOf" srcId="{6BBEE7E9-E847-4988-AEDF-BB55C7BD85A4}" destId="{0ED923E6-1C30-40F7-B3F2-71CAAA6BA5B9}" srcOrd="0" destOrd="0" presId="urn:microsoft.com/office/officeart/2005/8/layout/process4"/>
    <dgm:cxn modelId="{A0C42B67-73F1-4032-A9BF-819E1DB3EB34}" type="presOf" srcId="{BF47D618-CBF7-4741-8EB0-9D6179BD8D1B}" destId="{7CFCD3CB-1ECA-480F-8406-07578539192B}" srcOrd="0" destOrd="0" presId="urn:microsoft.com/office/officeart/2005/8/layout/process4"/>
    <dgm:cxn modelId="{5549BCCA-649C-44A0-ACA3-0D74E0CA4000}" type="presOf" srcId="{2E004D2E-280A-415B-A275-6272D5DF1CAD}" destId="{467564A5-D6EE-4A62-9166-CA325606885F}" srcOrd="0" destOrd="0" presId="urn:microsoft.com/office/officeart/2005/8/layout/process4"/>
    <dgm:cxn modelId="{B7A49FF1-25A1-4562-8D83-796BF8262355}" type="presParOf" srcId="{0ED923E6-1C30-40F7-B3F2-71CAAA6BA5B9}" destId="{E6775836-39BF-4707-A18C-43622C349F94}" srcOrd="0" destOrd="0" presId="urn:microsoft.com/office/officeart/2005/8/layout/process4"/>
    <dgm:cxn modelId="{D108285C-22F5-49F2-9000-A7CB9941531A}" type="presParOf" srcId="{E6775836-39BF-4707-A18C-43622C349F94}" destId="{467564A5-D6EE-4A62-9166-CA325606885F}" srcOrd="0" destOrd="0" presId="urn:microsoft.com/office/officeart/2005/8/layout/process4"/>
    <dgm:cxn modelId="{D1F033EE-D8C7-4B87-A21C-42E8C0275E87}" type="presParOf" srcId="{0ED923E6-1C30-40F7-B3F2-71CAAA6BA5B9}" destId="{CE0C503A-7C1C-4AA2-A768-14BCBE83D44C}" srcOrd="1" destOrd="0" presId="urn:microsoft.com/office/officeart/2005/8/layout/process4"/>
    <dgm:cxn modelId="{0031BFE4-CF14-4B15-8F2D-D88708FFAAE2}" type="presParOf" srcId="{0ED923E6-1C30-40F7-B3F2-71CAAA6BA5B9}" destId="{752A7B6E-903E-480F-B6E6-D8E4DB2F04B2}" srcOrd="2" destOrd="0" presId="urn:microsoft.com/office/officeart/2005/8/layout/process4"/>
    <dgm:cxn modelId="{5E01314F-5905-45D6-B0A5-FD453FFD12D0}" type="presParOf" srcId="{752A7B6E-903E-480F-B6E6-D8E4DB2F04B2}" destId="{85DD5DF1-B84F-4831-987A-50AF8C3C81C5}" srcOrd="0" destOrd="0" presId="urn:microsoft.com/office/officeart/2005/8/layout/process4"/>
    <dgm:cxn modelId="{01C31849-F971-4054-A90D-21BA39AA42CD}" type="presParOf" srcId="{0ED923E6-1C30-40F7-B3F2-71CAAA6BA5B9}" destId="{D9DDA732-1A1E-4FF3-B43D-947060761167}" srcOrd="3" destOrd="0" presId="urn:microsoft.com/office/officeart/2005/8/layout/process4"/>
    <dgm:cxn modelId="{0C267D58-43FA-49C3-B76E-A61A4EE5DB69}" type="presParOf" srcId="{0ED923E6-1C30-40F7-B3F2-71CAAA6BA5B9}" destId="{24E31CD9-348A-4811-B34E-8C732864620D}" srcOrd="4" destOrd="0" presId="urn:microsoft.com/office/officeart/2005/8/layout/process4"/>
    <dgm:cxn modelId="{CB393A36-C9CD-4EF4-BEDE-8008CEF3E3E2}" type="presParOf" srcId="{24E31CD9-348A-4811-B34E-8C732864620D}" destId="{35821E51-93AA-488B-9A83-55BEAE889DA5}" srcOrd="0" destOrd="0" presId="urn:microsoft.com/office/officeart/2005/8/layout/process4"/>
    <dgm:cxn modelId="{75A1D700-EE41-4316-95D7-42A33E08A372}" type="presParOf" srcId="{0ED923E6-1C30-40F7-B3F2-71CAAA6BA5B9}" destId="{7A5DFDD6-0C03-44A9-9650-560A7215CA5B}" srcOrd="5" destOrd="0" presId="urn:microsoft.com/office/officeart/2005/8/layout/process4"/>
    <dgm:cxn modelId="{314E0838-CC8D-4C9F-A915-352BF114BE05}" type="presParOf" srcId="{0ED923E6-1C30-40F7-B3F2-71CAAA6BA5B9}" destId="{5A99F308-9816-4E8F-92DB-03414C27B699}" srcOrd="6" destOrd="0" presId="urn:microsoft.com/office/officeart/2005/8/layout/process4"/>
    <dgm:cxn modelId="{0BB239B5-D629-4643-9611-3993E0DFF712}" type="presParOf" srcId="{5A99F308-9816-4E8F-92DB-03414C27B699}" destId="{EB435D23-7CEB-4554-8ECA-E1909C6824BA}" srcOrd="0" destOrd="0" presId="urn:microsoft.com/office/officeart/2005/8/layout/process4"/>
    <dgm:cxn modelId="{3C4865F6-4BF9-4E81-8489-33E3DD4ECE8A}" type="presParOf" srcId="{0ED923E6-1C30-40F7-B3F2-71CAAA6BA5B9}" destId="{FEE687D0-AFDC-40F9-BEEE-8D2A41AB4FA6}" srcOrd="7" destOrd="0" presId="urn:microsoft.com/office/officeart/2005/8/layout/process4"/>
    <dgm:cxn modelId="{53D70595-6957-4C24-AAD5-2168B296EEC1}" type="presParOf" srcId="{0ED923E6-1C30-40F7-B3F2-71CAAA6BA5B9}" destId="{06BAEB77-07D8-4877-856F-7ED19C4A6D07}" srcOrd="8" destOrd="0" presId="urn:microsoft.com/office/officeart/2005/8/layout/process4"/>
    <dgm:cxn modelId="{05E04E23-DB3B-46F7-900D-9D43AC06F0EB}" type="presParOf" srcId="{06BAEB77-07D8-4877-856F-7ED19C4A6D07}" destId="{7CFCD3CB-1ECA-480F-8406-07578539192B}" srcOrd="0" destOrd="0" presId="urn:microsoft.com/office/officeart/2005/8/layout/process4"/>
    <dgm:cxn modelId="{D82BA9C3-A272-4A50-8774-F8EE00DA44C6}" type="presParOf" srcId="{0ED923E6-1C30-40F7-B3F2-71CAAA6BA5B9}" destId="{B042D458-72C1-40C0-9DE9-73545CF01457}" srcOrd="9" destOrd="0" presId="urn:microsoft.com/office/officeart/2005/8/layout/process4"/>
    <dgm:cxn modelId="{A415B8E9-1DE1-417A-80E3-B30A85C5B22A}" type="presParOf" srcId="{0ED923E6-1C30-40F7-B3F2-71CAAA6BA5B9}" destId="{F47C0A7B-F8D9-419D-A2AE-C9829FE11C8A}" srcOrd="10" destOrd="0" presId="urn:microsoft.com/office/officeart/2005/8/layout/process4"/>
    <dgm:cxn modelId="{FC553EE2-A00A-4F14-818F-E928B675AC4D}"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chemeClr val="bg1">
                  <a:lumMod val="50000"/>
                </a:schemeClr>
              </a:solidFill>
            </a:rPr>
            <a:t>土浦市の現状と課題</a:t>
          </a:r>
          <a:endParaRPr lang="ja-JP" altLang="en-US" sz="1600" dirty="0">
            <a:solidFill>
              <a:schemeClr val="bg1">
                <a:lumMod val="50000"/>
              </a:schemeClr>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45615A87-E50A-4247-9655-86D619941DD3}">
      <dgm:prSet custT="1"/>
      <dgm:spPr/>
      <dgm:t>
        <a:bodyPr/>
        <a:lstStyle/>
        <a:p>
          <a:pPr rtl="0"/>
          <a:r>
            <a:rPr kumimoji="1" lang="ja-JP" altLang="en-US" sz="1600" dirty="0" smtClean="0">
              <a:solidFill>
                <a:schemeClr val="bg1">
                  <a:lumMod val="50000"/>
                </a:schemeClr>
              </a:solidFill>
            </a:rPr>
            <a:t>目標都市像及び計画フレーム</a:t>
          </a:r>
          <a:endParaRPr lang="ja-JP" altLang="en-US" sz="1600" dirty="0">
            <a:solidFill>
              <a:schemeClr val="bg1">
                <a:lumMod val="50000"/>
              </a:schemeClr>
            </a:solidFill>
          </a:endParaRPr>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solidFill>
                <a:schemeClr val="bg1">
                  <a:lumMod val="50000"/>
                </a:schemeClr>
              </a:solidFill>
            </a:rPr>
            <a:t>主要な方針</a:t>
          </a:r>
          <a:endParaRPr lang="ja-JP" altLang="en-US" sz="1600" dirty="0">
            <a:solidFill>
              <a:schemeClr val="bg1">
                <a:lumMod val="50000"/>
              </a:schemeClr>
            </a:solidFill>
          </a:endParaRPr>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solidFill>
                <a:schemeClr val="bg1">
                  <a:lumMod val="50000"/>
                </a:schemeClr>
              </a:solidFill>
            </a:rPr>
            <a:t>今後の活動</a:t>
          </a:r>
          <a:endParaRPr lang="ja-JP" altLang="en-US" sz="1600" dirty="0">
            <a:solidFill>
              <a:schemeClr val="bg1">
                <a:lumMod val="50000"/>
              </a:schemeClr>
            </a:solidFill>
          </a:endParaRPr>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solidFill>
                <a:srgbClr val="C00000"/>
              </a:solidFill>
            </a:rPr>
            <a:t>参考・謝辞</a:t>
          </a:r>
          <a:endParaRPr lang="ja-JP" altLang="en-US" sz="1600" dirty="0">
            <a:solidFill>
              <a:srgbClr val="C00000"/>
            </a:solidFill>
          </a:endParaRPr>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lumMod val="50000"/>
                </a:schemeClr>
              </a:solidFill>
            </a:rPr>
            <a:t>人口分析</a:t>
          </a:r>
          <a:endParaRPr lang="ja-JP" altLang="en-US" sz="1600" dirty="0">
            <a:solidFill>
              <a:schemeClr val="bg1">
                <a:lumMod val="50000"/>
              </a:schemeClr>
            </a:solidFill>
          </a:endParaRPr>
        </a:p>
      </dgm:t>
    </dgm:pt>
    <dgm:pt modelId="{8FB319C4-289E-4A67-A1DF-22BC3715E797}" type="sibTrans" cxnId="{D71B762B-2092-4EDB-AB80-6E8B9C655904}">
      <dgm:prSet/>
      <dgm:spPr/>
      <dgm:t>
        <a:bodyPr/>
        <a:lstStyle/>
        <a:p>
          <a:endParaRPr kumimoji="1" lang="ja-JP" altLang="en-US" sz="1600"/>
        </a:p>
      </dgm:t>
    </dgm:pt>
    <dgm:pt modelId="{1E213D58-A695-4629-9451-9F1E04876EFF}" type="parTrans" cxnId="{D71B762B-2092-4EDB-AB80-6E8B9C655904}">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custLinFactNeighborX="4229" custLinFactNeighborY="-1064"/>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CA167FEA-0914-47D6-9208-9788581CA8AD}" type="presOf" srcId="{8348851E-B6A2-497E-8BD0-0A4C8B0B82D9}" destId="{85DD5DF1-B84F-4831-987A-50AF8C3C81C5}" srcOrd="0" destOrd="0" presId="urn:microsoft.com/office/officeart/2005/8/layout/process4"/>
    <dgm:cxn modelId="{D71B762B-2092-4EDB-AB80-6E8B9C655904}" srcId="{6BBEE7E9-E847-4988-AEDF-BB55C7BD85A4}" destId="{BF47D618-CBF7-4741-8EB0-9D6179BD8D1B}" srcOrd="1" destOrd="0" parTransId="{1E213D58-A695-4629-9451-9F1E04876EFF}" sibTransId="{8FB319C4-289E-4A67-A1DF-22BC3715E797}"/>
    <dgm:cxn modelId="{21A5C85E-A11F-4FFA-BB69-5FBB5B9AC233}" type="presOf" srcId="{6BBEE7E9-E847-4988-AEDF-BB55C7BD85A4}" destId="{0ED923E6-1C30-40F7-B3F2-71CAAA6BA5B9}" srcOrd="0" destOrd="0" presId="urn:microsoft.com/office/officeart/2005/8/layout/process4"/>
    <dgm:cxn modelId="{40AC1C69-438D-4A0E-B586-F2482722083A}" type="presOf" srcId="{630A667A-070D-415E-B294-7FE0F160D8C6}" destId="{35821E51-93AA-488B-9A83-55BEAE889DA5}" srcOrd="0" destOrd="0" presId="urn:microsoft.com/office/officeart/2005/8/layout/process4"/>
    <dgm:cxn modelId="{6CAFC263-80F3-4EE1-9DB4-FCCEE0384B9F}" type="presOf" srcId="{2E004D2E-280A-415B-A275-6272D5DF1CAD}" destId="{467564A5-D6EE-4A62-9166-CA325606885F}"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0123C87C-802B-4565-AD3B-A4AF3B9CD54B}" type="presOf" srcId="{22E31A5E-A8DD-4A7E-B8FB-5BB64DEE33DA}" destId="{064DF9F2-8A13-4709-9B1C-B1F81112B2EA}" srcOrd="0" destOrd="0" presId="urn:microsoft.com/office/officeart/2005/8/layout/process4"/>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E0658C44-0977-408E-BE07-FB8BEF957A7F}" type="presOf" srcId="{45615A87-E50A-4247-9655-86D619941DD3}" destId="{EB435D23-7CEB-4554-8ECA-E1909C6824BA}" srcOrd="0" destOrd="0" presId="urn:microsoft.com/office/officeart/2005/8/layout/process4"/>
    <dgm:cxn modelId="{CE70C9B1-76FB-4CD2-AC67-A100A0AD327B}" type="presOf" srcId="{BF47D618-CBF7-4741-8EB0-9D6179BD8D1B}" destId="{7CFCD3CB-1ECA-480F-8406-07578539192B}" srcOrd="0" destOrd="0" presId="urn:microsoft.com/office/officeart/2005/8/layout/process4"/>
    <dgm:cxn modelId="{A9AC87E8-3CC0-4EA7-8224-CF6716000031}" type="presParOf" srcId="{0ED923E6-1C30-40F7-B3F2-71CAAA6BA5B9}" destId="{E6775836-39BF-4707-A18C-43622C349F94}" srcOrd="0" destOrd="0" presId="urn:microsoft.com/office/officeart/2005/8/layout/process4"/>
    <dgm:cxn modelId="{C38DB697-E08C-4F31-B5BE-7BEA4EDD7518}" type="presParOf" srcId="{E6775836-39BF-4707-A18C-43622C349F94}" destId="{467564A5-D6EE-4A62-9166-CA325606885F}" srcOrd="0" destOrd="0" presId="urn:microsoft.com/office/officeart/2005/8/layout/process4"/>
    <dgm:cxn modelId="{E1807E30-1B6F-4332-91F3-9E4A4A762BDE}" type="presParOf" srcId="{0ED923E6-1C30-40F7-B3F2-71CAAA6BA5B9}" destId="{CE0C503A-7C1C-4AA2-A768-14BCBE83D44C}" srcOrd="1" destOrd="0" presId="urn:microsoft.com/office/officeart/2005/8/layout/process4"/>
    <dgm:cxn modelId="{7C5BAD18-85DA-4C88-93F8-AAE4E0F63E45}" type="presParOf" srcId="{0ED923E6-1C30-40F7-B3F2-71CAAA6BA5B9}" destId="{752A7B6E-903E-480F-B6E6-D8E4DB2F04B2}" srcOrd="2" destOrd="0" presId="urn:microsoft.com/office/officeart/2005/8/layout/process4"/>
    <dgm:cxn modelId="{FCE232E1-DA3E-4D1E-90EC-F700031A1075}" type="presParOf" srcId="{752A7B6E-903E-480F-B6E6-D8E4DB2F04B2}" destId="{85DD5DF1-B84F-4831-987A-50AF8C3C81C5}" srcOrd="0" destOrd="0" presId="urn:microsoft.com/office/officeart/2005/8/layout/process4"/>
    <dgm:cxn modelId="{611DB375-4562-4420-9962-378104E11123}" type="presParOf" srcId="{0ED923E6-1C30-40F7-B3F2-71CAAA6BA5B9}" destId="{D9DDA732-1A1E-4FF3-B43D-947060761167}" srcOrd="3" destOrd="0" presId="urn:microsoft.com/office/officeart/2005/8/layout/process4"/>
    <dgm:cxn modelId="{AB3A620E-AB13-4346-B5ED-B6BD0781A3C1}" type="presParOf" srcId="{0ED923E6-1C30-40F7-B3F2-71CAAA6BA5B9}" destId="{24E31CD9-348A-4811-B34E-8C732864620D}" srcOrd="4" destOrd="0" presId="urn:microsoft.com/office/officeart/2005/8/layout/process4"/>
    <dgm:cxn modelId="{69A9636A-3949-467A-A17D-86A469C60D04}" type="presParOf" srcId="{24E31CD9-348A-4811-B34E-8C732864620D}" destId="{35821E51-93AA-488B-9A83-55BEAE889DA5}" srcOrd="0" destOrd="0" presId="urn:microsoft.com/office/officeart/2005/8/layout/process4"/>
    <dgm:cxn modelId="{754D137D-710B-4026-95BB-A67CE0FFE93F}" type="presParOf" srcId="{0ED923E6-1C30-40F7-B3F2-71CAAA6BA5B9}" destId="{7A5DFDD6-0C03-44A9-9650-560A7215CA5B}" srcOrd="5" destOrd="0" presId="urn:microsoft.com/office/officeart/2005/8/layout/process4"/>
    <dgm:cxn modelId="{BB852695-596E-46DF-96C8-0B708C412E10}" type="presParOf" srcId="{0ED923E6-1C30-40F7-B3F2-71CAAA6BA5B9}" destId="{5A99F308-9816-4E8F-92DB-03414C27B699}" srcOrd="6" destOrd="0" presId="urn:microsoft.com/office/officeart/2005/8/layout/process4"/>
    <dgm:cxn modelId="{BB08BE98-87BB-4B15-B74C-41005F388EFA}" type="presParOf" srcId="{5A99F308-9816-4E8F-92DB-03414C27B699}" destId="{EB435D23-7CEB-4554-8ECA-E1909C6824BA}" srcOrd="0" destOrd="0" presId="urn:microsoft.com/office/officeart/2005/8/layout/process4"/>
    <dgm:cxn modelId="{4AA8BFD2-7AAA-4BDC-BE7C-C8A376E8CD83}" type="presParOf" srcId="{0ED923E6-1C30-40F7-B3F2-71CAAA6BA5B9}" destId="{FEE687D0-AFDC-40F9-BEEE-8D2A41AB4FA6}" srcOrd="7" destOrd="0" presId="urn:microsoft.com/office/officeart/2005/8/layout/process4"/>
    <dgm:cxn modelId="{D00148E9-0476-403F-8828-E8A6CC424D55}" type="presParOf" srcId="{0ED923E6-1C30-40F7-B3F2-71CAAA6BA5B9}" destId="{06BAEB77-07D8-4877-856F-7ED19C4A6D07}" srcOrd="8" destOrd="0" presId="urn:microsoft.com/office/officeart/2005/8/layout/process4"/>
    <dgm:cxn modelId="{6A193E52-C37A-453C-B067-72A5E5402FE7}" type="presParOf" srcId="{06BAEB77-07D8-4877-856F-7ED19C4A6D07}" destId="{7CFCD3CB-1ECA-480F-8406-07578539192B}" srcOrd="0" destOrd="0" presId="urn:microsoft.com/office/officeart/2005/8/layout/process4"/>
    <dgm:cxn modelId="{4F509084-B811-4914-9564-7BCA5A626D7D}" type="presParOf" srcId="{0ED923E6-1C30-40F7-B3F2-71CAAA6BA5B9}" destId="{B042D458-72C1-40C0-9DE9-73545CF01457}" srcOrd="9" destOrd="0" presId="urn:microsoft.com/office/officeart/2005/8/layout/process4"/>
    <dgm:cxn modelId="{57972B34-3ED0-41E4-82C0-D887601A6598}" type="presParOf" srcId="{0ED923E6-1C30-40F7-B3F2-71CAAA6BA5B9}" destId="{F47C0A7B-F8D9-419D-A2AE-C9829FE11C8A}" srcOrd="10" destOrd="0" presId="urn:microsoft.com/office/officeart/2005/8/layout/process4"/>
    <dgm:cxn modelId="{406D0475-A11A-4148-89C1-C0B9F8FD5DAD}"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250AF02-71DC-401F-87BE-6DF50792626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F702B420-C4DE-407E-B7E7-2BEEBA3134E7}">
      <dgm:prSet custT="1"/>
      <dgm:spPr>
        <a:solidFill>
          <a:srgbClr val="E7935F"/>
        </a:solidFill>
      </dgm:spPr>
      <dgm:t>
        <a:bodyPr/>
        <a:lstStyle/>
        <a:p>
          <a:pPr rtl="0"/>
          <a:r>
            <a:rPr kumimoji="1" lang="ja-JP" altLang="en-US" sz="2200" b="1" dirty="0" smtClean="0"/>
            <a:t>農業・水産業</a:t>
          </a:r>
          <a:endParaRPr lang="ja-JP" altLang="en-US" sz="2200" dirty="0"/>
        </a:p>
      </dgm:t>
    </dgm:pt>
    <dgm:pt modelId="{530F50BF-1471-485E-9420-B2CD4939435A}" type="parTrans" cxnId="{68B3223F-511D-4281-9540-15DDF269B6DD}">
      <dgm:prSet/>
      <dgm:spPr/>
      <dgm:t>
        <a:bodyPr/>
        <a:lstStyle/>
        <a:p>
          <a:endParaRPr kumimoji="1" lang="ja-JP" altLang="en-US"/>
        </a:p>
      </dgm:t>
    </dgm:pt>
    <dgm:pt modelId="{7F510407-7295-409A-9589-05C3FB9A5499}" type="sibTrans" cxnId="{68B3223F-511D-4281-9540-15DDF269B6DD}">
      <dgm:prSet/>
      <dgm:spPr/>
      <dgm:t>
        <a:bodyPr/>
        <a:lstStyle/>
        <a:p>
          <a:endParaRPr kumimoji="1" lang="ja-JP" altLang="en-US"/>
        </a:p>
      </dgm:t>
    </dgm:pt>
    <dgm:pt modelId="{74EFFD71-8840-4135-8EFA-4344F31A32FB}">
      <dgm:prSet custT="1"/>
      <dgm:spPr/>
      <dgm:t>
        <a:bodyPr/>
        <a:lstStyle/>
        <a:p>
          <a:pPr rtl="0"/>
          <a:r>
            <a:rPr lang="ja-JP" altLang="en-US" sz="1400" dirty="0" smtClean="0"/>
            <a:t>農家数、農地の減少</a:t>
          </a:r>
          <a:endParaRPr lang="ja-JP" altLang="en-US" sz="1400" dirty="0"/>
        </a:p>
      </dgm:t>
    </dgm:pt>
    <dgm:pt modelId="{0F2F2B9C-8D46-43C4-AD1A-EFCE46A8A144}" type="parTrans" cxnId="{6C14FF28-D627-4072-A4DB-6B15D62D93FA}">
      <dgm:prSet/>
      <dgm:spPr/>
      <dgm:t>
        <a:bodyPr/>
        <a:lstStyle/>
        <a:p>
          <a:endParaRPr kumimoji="1" lang="ja-JP" altLang="en-US"/>
        </a:p>
      </dgm:t>
    </dgm:pt>
    <dgm:pt modelId="{ED386537-4F0A-489A-ABFB-3C0B75DEE662}" type="sibTrans" cxnId="{6C14FF28-D627-4072-A4DB-6B15D62D93FA}">
      <dgm:prSet/>
      <dgm:spPr/>
      <dgm:t>
        <a:bodyPr/>
        <a:lstStyle/>
        <a:p>
          <a:endParaRPr kumimoji="1" lang="ja-JP" altLang="en-US"/>
        </a:p>
      </dgm:t>
    </dgm:pt>
    <dgm:pt modelId="{49CE3565-A11A-4B15-819E-331BCBAF8915}">
      <dgm:prSet/>
      <dgm:spPr>
        <a:solidFill>
          <a:srgbClr val="E7935F"/>
        </a:solidFill>
      </dgm:spPr>
      <dgm:t>
        <a:bodyPr/>
        <a:lstStyle/>
        <a:p>
          <a:pPr rtl="0"/>
          <a:r>
            <a:rPr kumimoji="1" lang="ja-JP" b="1" smtClean="0"/>
            <a:t>商業</a:t>
          </a:r>
          <a:endParaRPr lang="ja-JP"/>
        </a:p>
      </dgm:t>
    </dgm:pt>
    <dgm:pt modelId="{E470D1F1-7B20-4FE7-AC23-E99AB1BACD42}" type="parTrans" cxnId="{8B31030F-FA79-49D0-88F1-E7A026191E3E}">
      <dgm:prSet/>
      <dgm:spPr/>
      <dgm:t>
        <a:bodyPr/>
        <a:lstStyle/>
        <a:p>
          <a:endParaRPr kumimoji="1" lang="ja-JP" altLang="en-US"/>
        </a:p>
      </dgm:t>
    </dgm:pt>
    <dgm:pt modelId="{4D76157E-BB25-4CCA-9EFE-369E0AD44038}" type="sibTrans" cxnId="{8B31030F-FA79-49D0-88F1-E7A026191E3E}">
      <dgm:prSet/>
      <dgm:spPr/>
      <dgm:t>
        <a:bodyPr/>
        <a:lstStyle/>
        <a:p>
          <a:endParaRPr kumimoji="1" lang="ja-JP" altLang="en-US"/>
        </a:p>
      </dgm:t>
    </dgm:pt>
    <dgm:pt modelId="{8451ED29-CB65-48ED-8045-A2C691270304}">
      <dgm:prSet custT="1"/>
      <dgm:spPr/>
      <dgm:t>
        <a:bodyPr/>
        <a:lstStyle/>
        <a:p>
          <a:pPr rtl="0"/>
          <a:r>
            <a:rPr lang="ja-JP" altLang="en-US" sz="1400" dirty="0" smtClean="0"/>
            <a:t>大型商業施設の開業による中心地の衰退</a:t>
          </a:r>
          <a:endParaRPr lang="ja-JP" altLang="en-US" sz="1400" dirty="0"/>
        </a:p>
      </dgm:t>
    </dgm:pt>
    <dgm:pt modelId="{C4DC0E8C-06F5-463F-8FB0-2F5556047321}" type="parTrans" cxnId="{CB1EEAE6-15D6-427F-A7D7-86F9BFEDAF59}">
      <dgm:prSet/>
      <dgm:spPr/>
      <dgm:t>
        <a:bodyPr/>
        <a:lstStyle/>
        <a:p>
          <a:endParaRPr kumimoji="1" lang="ja-JP" altLang="en-US"/>
        </a:p>
      </dgm:t>
    </dgm:pt>
    <dgm:pt modelId="{A1657AAC-1F58-4AEE-9F27-B7F9849B9676}" type="sibTrans" cxnId="{CB1EEAE6-15D6-427F-A7D7-86F9BFEDAF59}">
      <dgm:prSet/>
      <dgm:spPr/>
      <dgm:t>
        <a:bodyPr/>
        <a:lstStyle/>
        <a:p>
          <a:endParaRPr kumimoji="1" lang="ja-JP" altLang="en-US"/>
        </a:p>
      </dgm:t>
    </dgm:pt>
    <dgm:pt modelId="{BCB5105E-D4CE-41E8-AD4F-FE5E5B23627D}">
      <dgm:prSet/>
      <dgm:spPr>
        <a:solidFill>
          <a:srgbClr val="E7935F"/>
        </a:solidFill>
      </dgm:spPr>
      <dgm:t>
        <a:bodyPr/>
        <a:lstStyle/>
        <a:p>
          <a:pPr rtl="0"/>
          <a:r>
            <a:rPr kumimoji="1" lang="ja-JP" b="1" dirty="0" smtClean="0"/>
            <a:t>工業・交通</a:t>
          </a:r>
          <a:endParaRPr lang="ja-JP" dirty="0"/>
        </a:p>
      </dgm:t>
    </dgm:pt>
    <dgm:pt modelId="{95DD63AC-7276-41C3-8E18-A56EAE5AAC3D}" type="parTrans" cxnId="{7F5AD548-CBF8-41AC-AC0A-958DB7230272}">
      <dgm:prSet/>
      <dgm:spPr/>
      <dgm:t>
        <a:bodyPr/>
        <a:lstStyle/>
        <a:p>
          <a:endParaRPr kumimoji="1" lang="ja-JP" altLang="en-US"/>
        </a:p>
      </dgm:t>
    </dgm:pt>
    <dgm:pt modelId="{C416E3EB-4D86-4F4B-8C5D-04648BA60854}" type="sibTrans" cxnId="{7F5AD548-CBF8-41AC-AC0A-958DB7230272}">
      <dgm:prSet/>
      <dgm:spPr/>
      <dgm:t>
        <a:bodyPr/>
        <a:lstStyle/>
        <a:p>
          <a:endParaRPr kumimoji="1" lang="ja-JP" altLang="en-US"/>
        </a:p>
      </dgm:t>
    </dgm:pt>
    <dgm:pt modelId="{4C1FE737-91E4-4E05-9F3B-40ABE05FE987}">
      <dgm:prSet custT="1"/>
      <dgm:spPr/>
      <dgm:t>
        <a:bodyPr/>
        <a:lstStyle/>
        <a:p>
          <a:pPr rtl="0"/>
          <a:r>
            <a:rPr kumimoji="1" lang="ja-JP" altLang="en-US" sz="1400" dirty="0" smtClean="0"/>
            <a:t>企業誘致により工業面の伸びが期待できるが渋滞緩和のための道路整備が必要</a:t>
          </a:r>
          <a:endParaRPr lang="ja-JP" altLang="en-US" sz="1400" dirty="0"/>
        </a:p>
      </dgm:t>
    </dgm:pt>
    <dgm:pt modelId="{1942B5B1-F6FC-4D75-A6EB-F365B58A5D8A}" type="parTrans" cxnId="{EFDAE305-6C82-4E56-B66A-C12F9D3FB0AF}">
      <dgm:prSet/>
      <dgm:spPr/>
      <dgm:t>
        <a:bodyPr/>
        <a:lstStyle/>
        <a:p>
          <a:endParaRPr kumimoji="1" lang="ja-JP" altLang="en-US"/>
        </a:p>
      </dgm:t>
    </dgm:pt>
    <dgm:pt modelId="{37C46AA4-701B-45BA-B5EC-F37E52F4F426}" type="sibTrans" cxnId="{EFDAE305-6C82-4E56-B66A-C12F9D3FB0AF}">
      <dgm:prSet/>
      <dgm:spPr/>
      <dgm:t>
        <a:bodyPr/>
        <a:lstStyle/>
        <a:p>
          <a:endParaRPr kumimoji="1" lang="ja-JP" altLang="en-US"/>
        </a:p>
      </dgm:t>
    </dgm:pt>
    <dgm:pt modelId="{F0AD6987-7CFA-406D-9379-9B36997F9AF6}">
      <dgm:prSet/>
      <dgm:spPr>
        <a:solidFill>
          <a:srgbClr val="E7935F"/>
        </a:solidFill>
      </dgm:spPr>
      <dgm:t>
        <a:bodyPr/>
        <a:lstStyle/>
        <a:p>
          <a:pPr rtl="0"/>
          <a:r>
            <a:rPr lang="ja-JP" altLang="en-US" b="1" dirty="0" smtClean="0"/>
            <a:t>公共施設</a:t>
          </a:r>
          <a:endParaRPr lang="ja-JP" b="1" dirty="0"/>
        </a:p>
      </dgm:t>
    </dgm:pt>
    <dgm:pt modelId="{2E9A68E6-25BB-4F5A-B6EB-70FC299DF730}" type="parTrans" cxnId="{D89F1FBB-9466-44D7-B410-63E15FDB7EB6}">
      <dgm:prSet/>
      <dgm:spPr/>
      <dgm:t>
        <a:bodyPr/>
        <a:lstStyle/>
        <a:p>
          <a:endParaRPr kumimoji="1" lang="ja-JP" altLang="en-US"/>
        </a:p>
      </dgm:t>
    </dgm:pt>
    <dgm:pt modelId="{791A2E70-B130-4E64-B839-DF3DE55F8631}" type="sibTrans" cxnId="{D89F1FBB-9466-44D7-B410-63E15FDB7EB6}">
      <dgm:prSet/>
      <dgm:spPr/>
      <dgm:t>
        <a:bodyPr/>
        <a:lstStyle/>
        <a:p>
          <a:endParaRPr kumimoji="1" lang="ja-JP" altLang="en-US"/>
        </a:p>
      </dgm:t>
    </dgm:pt>
    <dgm:pt modelId="{2D4D12D0-F728-4DA7-BD12-2A179552E12F}">
      <dgm:prSet custT="1"/>
      <dgm:spPr/>
      <dgm:t>
        <a:bodyPr/>
        <a:lstStyle/>
        <a:p>
          <a:pPr rtl="0"/>
          <a:r>
            <a:rPr kumimoji="1" lang="ja-JP" altLang="en-US" sz="1400" dirty="0" smtClean="0"/>
            <a:t>病院、市役所の老朽化、アクセスの悪さから移転先の検討が必要</a:t>
          </a:r>
          <a:endParaRPr lang="ja-JP" altLang="en-US" sz="1400" dirty="0"/>
        </a:p>
      </dgm:t>
    </dgm:pt>
    <dgm:pt modelId="{84857B85-743B-4277-AE3E-3A1DF0C75EA3}" type="parTrans" cxnId="{5F10ADA6-7394-4D05-AABB-3FBC55F428AC}">
      <dgm:prSet/>
      <dgm:spPr/>
      <dgm:t>
        <a:bodyPr/>
        <a:lstStyle/>
        <a:p>
          <a:endParaRPr kumimoji="1" lang="ja-JP" altLang="en-US"/>
        </a:p>
      </dgm:t>
    </dgm:pt>
    <dgm:pt modelId="{8E3CB10A-E3E5-4E08-9397-C5506B35BB13}" type="sibTrans" cxnId="{5F10ADA6-7394-4D05-AABB-3FBC55F428AC}">
      <dgm:prSet/>
      <dgm:spPr/>
      <dgm:t>
        <a:bodyPr/>
        <a:lstStyle/>
        <a:p>
          <a:endParaRPr kumimoji="1" lang="ja-JP" altLang="en-US"/>
        </a:p>
      </dgm:t>
    </dgm:pt>
    <dgm:pt modelId="{81F3165A-2C12-4A92-9F31-0864541FC4E5}">
      <dgm:prSet/>
      <dgm:spPr>
        <a:solidFill>
          <a:srgbClr val="E7935F"/>
        </a:solidFill>
      </dgm:spPr>
      <dgm:t>
        <a:bodyPr/>
        <a:lstStyle/>
        <a:p>
          <a:pPr rtl="0"/>
          <a:r>
            <a:rPr kumimoji="1" lang="ja-JP" altLang="en-US" b="1" dirty="0" smtClean="0"/>
            <a:t>観光</a:t>
          </a:r>
          <a:endParaRPr lang="ja-JP" dirty="0"/>
        </a:p>
      </dgm:t>
    </dgm:pt>
    <dgm:pt modelId="{4D25FA12-609D-4DA8-94FF-5A931724D870}" type="parTrans" cxnId="{2DB2A7F1-5506-4074-9A40-6B155F147AE8}">
      <dgm:prSet/>
      <dgm:spPr/>
      <dgm:t>
        <a:bodyPr/>
        <a:lstStyle/>
        <a:p>
          <a:endParaRPr kumimoji="1" lang="ja-JP" altLang="en-US"/>
        </a:p>
      </dgm:t>
    </dgm:pt>
    <dgm:pt modelId="{EBC3999C-8230-4375-B891-C1436152F130}" type="sibTrans" cxnId="{2DB2A7F1-5506-4074-9A40-6B155F147AE8}">
      <dgm:prSet/>
      <dgm:spPr/>
      <dgm:t>
        <a:bodyPr/>
        <a:lstStyle/>
        <a:p>
          <a:endParaRPr kumimoji="1" lang="ja-JP" altLang="en-US"/>
        </a:p>
      </dgm:t>
    </dgm:pt>
    <dgm:pt modelId="{D17BA955-BE0B-44E9-8DCD-812F94974E70}">
      <dgm:prSet custT="1"/>
      <dgm:spPr/>
      <dgm:t>
        <a:bodyPr/>
        <a:lstStyle/>
        <a:p>
          <a:pPr rtl="0"/>
          <a:r>
            <a:rPr lang="ja-JP" altLang="en-US" sz="1400" dirty="0" smtClean="0"/>
            <a:t>年間を通して人を呼び込めるような魅力に欠ける</a:t>
          </a:r>
          <a:endParaRPr lang="ja-JP" altLang="en-US" sz="1400" dirty="0"/>
        </a:p>
      </dgm:t>
    </dgm:pt>
    <dgm:pt modelId="{BD11D171-247E-4286-9112-CE4D3F28A1D2}" type="parTrans" cxnId="{01CD7ABC-33A2-414C-B741-44AD9405CEDA}">
      <dgm:prSet/>
      <dgm:spPr/>
      <dgm:t>
        <a:bodyPr/>
        <a:lstStyle/>
        <a:p>
          <a:endParaRPr kumimoji="1" lang="ja-JP" altLang="en-US"/>
        </a:p>
      </dgm:t>
    </dgm:pt>
    <dgm:pt modelId="{A29F8851-FE8C-40DD-B0A2-7FEA881569AB}" type="sibTrans" cxnId="{01CD7ABC-33A2-414C-B741-44AD9405CEDA}">
      <dgm:prSet/>
      <dgm:spPr/>
      <dgm:t>
        <a:bodyPr/>
        <a:lstStyle/>
        <a:p>
          <a:endParaRPr kumimoji="1" lang="ja-JP" altLang="en-US"/>
        </a:p>
      </dgm:t>
    </dgm:pt>
    <dgm:pt modelId="{8E0E59D6-6E7E-407B-9C4F-CA5D40059B42}">
      <dgm:prSet custT="1"/>
      <dgm:spPr/>
      <dgm:t>
        <a:bodyPr/>
        <a:lstStyle/>
        <a:p>
          <a:pPr rtl="0"/>
          <a:r>
            <a:rPr lang="ja-JP" altLang="en-US" sz="1400" dirty="0" smtClean="0"/>
            <a:t>水産業の要となる霞ヶ浦の水質、環境改善</a:t>
          </a:r>
          <a:endParaRPr lang="ja-JP" altLang="en-US" sz="1400" dirty="0"/>
        </a:p>
      </dgm:t>
    </dgm:pt>
    <dgm:pt modelId="{0BDE072A-FCF5-4018-8583-1755422F32A3}" type="parTrans" cxnId="{826F29DD-0731-413A-9A1E-547AE7B72A02}">
      <dgm:prSet/>
      <dgm:spPr/>
      <dgm:t>
        <a:bodyPr/>
        <a:lstStyle/>
        <a:p>
          <a:endParaRPr kumimoji="1" lang="ja-JP" altLang="en-US"/>
        </a:p>
      </dgm:t>
    </dgm:pt>
    <dgm:pt modelId="{64F28599-F454-42E4-A900-2D0E2CEB7979}" type="sibTrans" cxnId="{826F29DD-0731-413A-9A1E-547AE7B72A02}">
      <dgm:prSet/>
      <dgm:spPr/>
      <dgm:t>
        <a:bodyPr/>
        <a:lstStyle/>
        <a:p>
          <a:endParaRPr kumimoji="1" lang="ja-JP" altLang="en-US"/>
        </a:p>
      </dgm:t>
    </dgm:pt>
    <dgm:pt modelId="{DF0F248E-C1FA-4506-9127-D55E9F5DBB47}">
      <dgm:prSet custT="1"/>
      <dgm:spPr/>
      <dgm:t>
        <a:bodyPr/>
        <a:lstStyle/>
        <a:p>
          <a:pPr rtl="0"/>
          <a:r>
            <a:rPr kumimoji="1" lang="ja-JP" altLang="en-US" sz="1400" dirty="0" smtClean="0"/>
            <a:t>豊かにある自然を活かしきれていない</a:t>
          </a:r>
          <a:endParaRPr lang="ja-JP" altLang="en-US" sz="1400" dirty="0"/>
        </a:p>
      </dgm:t>
    </dgm:pt>
    <dgm:pt modelId="{D09323FE-FCF8-4638-9667-8975E9E3D7DB}" type="parTrans" cxnId="{CF4BA44D-F01F-44F6-AE58-87178208BE0D}">
      <dgm:prSet/>
      <dgm:spPr/>
      <dgm:t>
        <a:bodyPr/>
        <a:lstStyle/>
        <a:p>
          <a:endParaRPr kumimoji="1" lang="ja-JP" altLang="en-US"/>
        </a:p>
      </dgm:t>
    </dgm:pt>
    <dgm:pt modelId="{D6B81160-F5B4-4777-8E47-D1D25529906A}" type="sibTrans" cxnId="{CF4BA44D-F01F-44F6-AE58-87178208BE0D}">
      <dgm:prSet/>
      <dgm:spPr/>
      <dgm:t>
        <a:bodyPr/>
        <a:lstStyle/>
        <a:p>
          <a:endParaRPr kumimoji="1" lang="ja-JP" altLang="en-US"/>
        </a:p>
      </dgm:t>
    </dgm:pt>
    <dgm:pt modelId="{730BF068-2364-488C-9991-BE8B58D03C9D}">
      <dgm:prSet custT="1"/>
      <dgm:spPr/>
      <dgm:t>
        <a:bodyPr/>
        <a:lstStyle/>
        <a:p>
          <a:pPr rtl="0"/>
          <a:r>
            <a:rPr lang="ja-JP" altLang="en-US" sz="1400" dirty="0" smtClean="0"/>
            <a:t>都市機能が点在しており行政運営が非効率</a:t>
          </a:r>
          <a:endParaRPr lang="ja-JP" altLang="en-US" sz="1400" dirty="0"/>
        </a:p>
      </dgm:t>
    </dgm:pt>
    <dgm:pt modelId="{6F63EB9E-C80D-4257-82AA-78E33F1B9E1C}" type="parTrans" cxnId="{126D84BA-E3E8-4643-9285-41D5C9B67D8D}">
      <dgm:prSet/>
      <dgm:spPr/>
      <dgm:t>
        <a:bodyPr/>
        <a:lstStyle/>
        <a:p>
          <a:endParaRPr kumimoji="1" lang="ja-JP" altLang="en-US"/>
        </a:p>
      </dgm:t>
    </dgm:pt>
    <dgm:pt modelId="{A60321D6-A6B9-40F4-ADB0-6B98A5C42128}" type="sibTrans" cxnId="{126D84BA-E3E8-4643-9285-41D5C9B67D8D}">
      <dgm:prSet/>
      <dgm:spPr/>
      <dgm:t>
        <a:bodyPr/>
        <a:lstStyle/>
        <a:p>
          <a:endParaRPr kumimoji="1" lang="ja-JP" altLang="en-US"/>
        </a:p>
      </dgm:t>
    </dgm:pt>
    <dgm:pt modelId="{6FCCAFBF-F86A-4A45-8094-0217C7E3B8B9}">
      <dgm:prSet custT="1"/>
      <dgm:spPr/>
      <dgm:t>
        <a:bodyPr/>
        <a:lstStyle/>
        <a:p>
          <a:pPr rtl="0"/>
          <a:r>
            <a:rPr lang="ja-JP" altLang="en-US" sz="1400" dirty="0" smtClean="0"/>
            <a:t>農業地区の広報や周辺とのつながりが弱い印象</a:t>
          </a:r>
          <a:endParaRPr lang="ja-JP" altLang="en-US" sz="1400" dirty="0"/>
        </a:p>
      </dgm:t>
    </dgm:pt>
    <dgm:pt modelId="{E7C3C235-B245-4A10-8FB0-45D84BD0C75E}" type="parTrans" cxnId="{E3ED4271-C6DB-49FB-8D17-21EE1E7B78DE}">
      <dgm:prSet/>
      <dgm:spPr/>
      <dgm:t>
        <a:bodyPr/>
        <a:lstStyle/>
        <a:p>
          <a:endParaRPr kumimoji="1" lang="ja-JP" altLang="en-US"/>
        </a:p>
      </dgm:t>
    </dgm:pt>
    <dgm:pt modelId="{7E47464C-DDF8-4852-8825-A56999801905}" type="sibTrans" cxnId="{E3ED4271-C6DB-49FB-8D17-21EE1E7B78DE}">
      <dgm:prSet/>
      <dgm:spPr/>
      <dgm:t>
        <a:bodyPr/>
        <a:lstStyle/>
        <a:p>
          <a:endParaRPr kumimoji="1" lang="ja-JP" altLang="en-US"/>
        </a:p>
      </dgm:t>
    </dgm:pt>
    <dgm:pt modelId="{41E465FC-845A-49F7-913D-0ABBAEE1BC98}">
      <dgm:prSet custT="1"/>
      <dgm:spPr/>
      <dgm:t>
        <a:bodyPr/>
        <a:lstStyle/>
        <a:p>
          <a:pPr rtl="0"/>
          <a:endParaRPr lang="ja-JP" altLang="en-US" sz="1400" dirty="0"/>
        </a:p>
      </dgm:t>
    </dgm:pt>
    <dgm:pt modelId="{59920D13-C873-4F5E-9DA6-C3C50C176E1B}" type="parTrans" cxnId="{D5416AEA-19A3-409E-BB7D-E0A41B100862}">
      <dgm:prSet/>
      <dgm:spPr/>
      <dgm:t>
        <a:bodyPr/>
        <a:lstStyle/>
        <a:p>
          <a:endParaRPr kumimoji="1" lang="ja-JP" altLang="en-US"/>
        </a:p>
      </dgm:t>
    </dgm:pt>
    <dgm:pt modelId="{A388FD0D-85DE-4087-9052-660E8D95123E}" type="sibTrans" cxnId="{D5416AEA-19A3-409E-BB7D-E0A41B100862}">
      <dgm:prSet/>
      <dgm:spPr/>
      <dgm:t>
        <a:bodyPr/>
        <a:lstStyle/>
        <a:p>
          <a:endParaRPr kumimoji="1" lang="ja-JP" altLang="en-US"/>
        </a:p>
      </dgm:t>
    </dgm:pt>
    <dgm:pt modelId="{9E2A5888-0B55-4655-928A-9DB8F37485F2}">
      <dgm:prSet custT="1"/>
      <dgm:spPr/>
      <dgm:t>
        <a:bodyPr/>
        <a:lstStyle/>
        <a:p>
          <a:pPr rtl="0"/>
          <a:r>
            <a:rPr lang="ja-JP" altLang="en-US" sz="1400" dirty="0" smtClean="0"/>
            <a:t>駅周辺繁華街の整備</a:t>
          </a:r>
          <a:endParaRPr lang="ja-JP" altLang="en-US" sz="1400" dirty="0"/>
        </a:p>
      </dgm:t>
    </dgm:pt>
    <dgm:pt modelId="{9F6D1892-1403-4843-A4F2-C788C9BCB543}" type="parTrans" cxnId="{3C6CD181-74B1-4336-8533-BBAB37FB0ED8}">
      <dgm:prSet/>
      <dgm:spPr/>
      <dgm:t>
        <a:bodyPr/>
        <a:lstStyle/>
        <a:p>
          <a:endParaRPr kumimoji="1" lang="ja-JP" altLang="en-US"/>
        </a:p>
      </dgm:t>
    </dgm:pt>
    <dgm:pt modelId="{ED54A7F3-0044-4364-972E-B522683A2809}" type="sibTrans" cxnId="{3C6CD181-74B1-4336-8533-BBAB37FB0ED8}">
      <dgm:prSet/>
      <dgm:spPr/>
      <dgm:t>
        <a:bodyPr/>
        <a:lstStyle/>
        <a:p>
          <a:endParaRPr kumimoji="1" lang="ja-JP" altLang="en-US"/>
        </a:p>
      </dgm:t>
    </dgm:pt>
    <dgm:pt modelId="{7A2D403E-F992-414C-A0FD-60044923AC20}" type="pres">
      <dgm:prSet presAssocID="{B250AF02-71DC-401F-87BE-6DF507926265}" presName="Name0" presStyleCnt="0">
        <dgm:presLayoutVars>
          <dgm:dir/>
          <dgm:animLvl val="lvl"/>
          <dgm:resizeHandles val="exact"/>
        </dgm:presLayoutVars>
      </dgm:prSet>
      <dgm:spPr/>
      <dgm:t>
        <a:bodyPr/>
        <a:lstStyle/>
        <a:p>
          <a:endParaRPr kumimoji="1" lang="ja-JP" altLang="en-US"/>
        </a:p>
      </dgm:t>
    </dgm:pt>
    <dgm:pt modelId="{B8E7E6AB-2184-434E-ABBE-BDC1BC486A01}" type="pres">
      <dgm:prSet presAssocID="{F702B420-C4DE-407E-B7E7-2BEEBA3134E7}" presName="linNode" presStyleCnt="0"/>
      <dgm:spPr/>
    </dgm:pt>
    <dgm:pt modelId="{64017B9C-A806-4D2C-84D3-05ECE2E6DAD4}" type="pres">
      <dgm:prSet presAssocID="{F702B420-C4DE-407E-B7E7-2BEEBA3134E7}" presName="parentText" presStyleLbl="node1" presStyleIdx="0" presStyleCnt="5" custScaleX="76897" custLinFactNeighborX="-3094">
        <dgm:presLayoutVars>
          <dgm:chMax val="1"/>
          <dgm:bulletEnabled val="1"/>
        </dgm:presLayoutVars>
      </dgm:prSet>
      <dgm:spPr/>
      <dgm:t>
        <a:bodyPr/>
        <a:lstStyle/>
        <a:p>
          <a:endParaRPr kumimoji="1" lang="ja-JP" altLang="en-US"/>
        </a:p>
      </dgm:t>
    </dgm:pt>
    <dgm:pt modelId="{92880F9A-AC41-4418-AAC0-B3909BE14B27}" type="pres">
      <dgm:prSet presAssocID="{F702B420-C4DE-407E-B7E7-2BEEBA3134E7}" presName="descendantText" presStyleLbl="alignAccFollowNode1" presStyleIdx="0" presStyleCnt="5" custScaleX="108876" custLinFactNeighborX="-4915" custLinFactNeighborY="806">
        <dgm:presLayoutVars>
          <dgm:bulletEnabled val="1"/>
        </dgm:presLayoutVars>
      </dgm:prSet>
      <dgm:spPr/>
      <dgm:t>
        <a:bodyPr/>
        <a:lstStyle/>
        <a:p>
          <a:endParaRPr kumimoji="1" lang="ja-JP" altLang="en-US"/>
        </a:p>
      </dgm:t>
    </dgm:pt>
    <dgm:pt modelId="{6339FF3C-A15F-4080-AA3A-E415D75EA525}" type="pres">
      <dgm:prSet presAssocID="{7F510407-7295-409A-9589-05C3FB9A5499}" presName="sp" presStyleCnt="0"/>
      <dgm:spPr/>
    </dgm:pt>
    <dgm:pt modelId="{4F070CD9-BE57-4DC0-BDBA-FE02113F96DE}" type="pres">
      <dgm:prSet presAssocID="{49CE3565-A11A-4B15-819E-331BCBAF8915}" presName="linNode" presStyleCnt="0"/>
      <dgm:spPr/>
    </dgm:pt>
    <dgm:pt modelId="{3EFE2BE0-E13B-4C31-A603-738D3CEB6727}" type="pres">
      <dgm:prSet presAssocID="{49CE3565-A11A-4B15-819E-331BCBAF8915}" presName="parentText" presStyleLbl="node1" presStyleIdx="1" presStyleCnt="5" custScaleX="76897" custLinFactNeighborX="-3094">
        <dgm:presLayoutVars>
          <dgm:chMax val="1"/>
          <dgm:bulletEnabled val="1"/>
        </dgm:presLayoutVars>
      </dgm:prSet>
      <dgm:spPr/>
      <dgm:t>
        <a:bodyPr/>
        <a:lstStyle/>
        <a:p>
          <a:endParaRPr kumimoji="1" lang="ja-JP" altLang="en-US"/>
        </a:p>
      </dgm:t>
    </dgm:pt>
    <dgm:pt modelId="{FF18FB7C-2DD5-4F4B-BE4C-0DB7A5F792CA}" type="pres">
      <dgm:prSet presAssocID="{49CE3565-A11A-4B15-819E-331BCBAF8915}" presName="descendantText" presStyleLbl="alignAccFollowNode1" presStyleIdx="1" presStyleCnt="5" custScaleX="108876" custLinFactNeighborX="-4915" custLinFactNeighborY="806">
        <dgm:presLayoutVars>
          <dgm:bulletEnabled val="1"/>
        </dgm:presLayoutVars>
      </dgm:prSet>
      <dgm:spPr/>
      <dgm:t>
        <a:bodyPr/>
        <a:lstStyle/>
        <a:p>
          <a:endParaRPr kumimoji="1" lang="ja-JP" altLang="en-US"/>
        </a:p>
      </dgm:t>
    </dgm:pt>
    <dgm:pt modelId="{32D1F96D-BFB7-43D0-A13D-D204ACEF084B}" type="pres">
      <dgm:prSet presAssocID="{4D76157E-BB25-4CCA-9EFE-369E0AD44038}" presName="sp" presStyleCnt="0"/>
      <dgm:spPr/>
    </dgm:pt>
    <dgm:pt modelId="{44B8AAF8-C269-45AC-B822-6DC8880CF56E}" type="pres">
      <dgm:prSet presAssocID="{BCB5105E-D4CE-41E8-AD4F-FE5E5B23627D}" presName="linNode" presStyleCnt="0"/>
      <dgm:spPr/>
    </dgm:pt>
    <dgm:pt modelId="{FFFB7374-C330-4147-9D18-B11EDC47BFC6}" type="pres">
      <dgm:prSet presAssocID="{BCB5105E-D4CE-41E8-AD4F-FE5E5B23627D}" presName="parentText" presStyleLbl="node1" presStyleIdx="2" presStyleCnt="5" custScaleX="76897" custLinFactNeighborX="-3094">
        <dgm:presLayoutVars>
          <dgm:chMax val="1"/>
          <dgm:bulletEnabled val="1"/>
        </dgm:presLayoutVars>
      </dgm:prSet>
      <dgm:spPr/>
      <dgm:t>
        <a:bodyPr/>
        <a:lstStyle/>
        <a:p>
          <a:endParaRPr kumimoji="1" lang="ja-JP" altLang="en-US"/>
        </a:p>
      </dgm:t>
    </dgm:pt>
    <dgm:pt modelId="{DEE809FE-382E-41B0-AD0E-D63D7F4FFDB3}" type="pres">
      <dgm:prSet presAssocID="{BCB5105E-D4CE-41E8-AD4F-FE5E5B23627D}" presName="descendantText" presStyleLbl="alignAccFollowNode1" presStyleIdx="2" presStyleCnt="5" custScaleX="108876" custLinFactNeighborX="-4915" custLinFactNeighborY="806">
        <dgm:presLayoutVars>
          <dgm:bulletEnabled val="1"/>
        </dgm:presLayoutVars>
      </dgm:prSet>
      <dgm:spPr/>
      <dgm:t>
        <a:bodyPr/>
        <a:lstStyle/>
        <a:p>
          <a:endParaRPr kumimoji="1" lang="ja-JP" altLang="en-US"/>
        </a:p>
      </dgm:t>
    </dgm:pt>
    <dgm:pt modelId="{AAFBBFBD-9418-4863-B78B-9580B494AE59}" type="pres">
      <dgm:prSet presAssocID="{C416E3EB-4D86-4F4B-8C5D-04648BA60854}" presName="sp" presStyleCnt="0"/>
      <dgm:spPr/>
    </dgm:pt>
    <dgm:pt modelId="{C8AFCABC-66B3-49FD-9C04-F16EE4DFD79F}" type="pres">
      <dgm:prSet presAssocID="{F0AD6987-7CFA-406D-9379-9B36997F9AF6}" presName="linNode" presStyleCnt="0"/>
      <dgm:spPr/>
    </dgm:pt>
    <dgm:pt modelId="{3D9657BB-FB9F-47C4-988F-3819974E6CE3}" type="pres">
      <dgm:prSet presAssocID="{F0AD6987-7CFA-406D-9379-9B36997F9AF6}" presName="parentText" presStyleLbl="node1" presStyleIdx="3" presStyleCnt="5" custScaleX="76897" custLinFactNeighborX="-3094">
        <dgm:presLayoutVars>
          <dgm:chMax val="1"/>
          <dgm:bulletEnabled val="1"/>
        </dgm:presLayoutVars>
      </dgm:prSet>
      <dgm:spPr/>
      <dgm:t>
        <a:bodyPr/>
        <a:lstStyle/>
        <a:p>
          <a:endParaRPr kumimoji="1" lang="ja-JP" altLang="en-US"/>
        </a:p>
      </dgm:t>
    </dgm:pt>
    <dgm:pt modelId="{BC9D2DB9-1B27-4686-9817-89CEFBA20950}" type="pres">
      <dgm:prSet presAssocID="{F0AD6987-7CFA-406D-9379-9B36997F9AF6}" presName="descendantText" presStyleLbl="alignAccFollowNode1" presStyleIdx="3" presStyleCnt="5" custScaleX="108876" custLinFactNeighborX="-4915" custLinFactNeighborY="806">
        <dgm:presLayoutVars>
          <dgm:bulletEnabled val="1"/>
        </dgm:presLayoutVars>
      </dgm:prSet>
      <dgm:spPr/>
      <dgm:t>
        <a:bodyPr/>
        <a:lstStyle/>
        <a:p>
          <a:endParaRPr kumimoji="1" lang="ja-JP" altLang="en-US"/>
        </a:p>
      </dgm:t>
    </dgm:pt>
    <dgm:pt modelId="{7BBA4F68-4CEF-406E-916D-D7517B17A84F}" type="pres">
      <dgm:prSet presAssocID="{791A2E70-B130-4E64-B839-DF3DE55F8631}" presName="sp" presStyleCnt="0"/>
      <dgm:spPr/>
    </dgm:pt>
    <dgm:pt modelId="{95A9A1DB-D818-46E6-B52A-8FFCF1617FC1}" type="pres">
      <dgm:prSet presAssocID="{81F3165A-2C12-4A92-9F31-0864541FC4E5}" presName="linNode" presStyleCnt="0"/>
      <dgm:spPr/>
    </dgm:pt>
    <dgm:pt modelId="{E0BC1F7D-A184-4A9F-844D-E32C3DD55A33}" type="pres">
      <dgm:prSet presAssocID="{81F3165A-2C12-4A92-9F31-0864541FC4E5}" presName="parentText" presStyleLbl="node1" presStyleIdx="4" presStyleCnt="5" custScaleX="76897" custLinFactNeighborX="-5402" custLinFactNeighborY="0">
        <dgm:presLayoutVars>
          <dgm:chMax val="1"/>
          <dgm:bulletEnabled val="1"/>
        </dgm:presLayoutVars>
      </dgm:prSet>
      <dgm:spPr/>
      <dgm:t>
        <a:bodyPr/>
        <a:lstStyle/>
        <a:p>
          <a:endParaRPr kumimoji="1" lang="ja-JP" altLang="en-US"/>
        </a:p>
      </dgm:t>
    </dgm:pt>
    <dgm:pt modelId="{29D5A74C-A72D-4189-A983-12D73DA1B20D}" type="pres">
      <dgm:prSet presAssocID="{81F3165A-2C12-4A92-9F31-0864541FC4E5}" presName="descendantText" presStyleLbl="alignAccFollowNode1" presStyleIdx="4" presStyleCnt="5" custScaleX="108876" custLinFactNeighborX="-4915" custLinFactNeighborY="806">
        <dgm:presLayoutVars>
          <dgm:bulletEnabled val="1"/>
        </dgm:presLayoutVars>
      </dgm:prSet>
      <dgm:spPr/>
      <dgm:t>
        <a:bodyPr/>
        <a:lstStyle/>
        <a:p>
          <a:endParaRPr kumimoji="1" lang="ja-JP" altLang="en-US"/>
        </a:p>
      </dgm:t>
    </dgm:pt>
  </dgm:ptLst>
  <dgm:cxnLst>
    <dgm:cxn modelId="{126D84BA-E3E8-4643-9285-41D5C9B67D8D}" srcId="{F0AD6987-7CFA-406D-9379-9B36997F9AF6}" destId="{730BF068-2364-488C-9991-BE8B58D03C9D}" srcOrd="1" destOrd="0" parTransId="{6F63EB9E-C80D-4257-82AA-78E33F1B9E1C}" sibTransId="{A60321D6-A6B9-40F4-ADB0-6B98A5C42128}"/>
    <dgm:cxn modelId="{E3ED4271-C6DB-49FB-8D17-21EE1E7B78DE}" srcId="{F702B420-C4DE-407E-B7E7-2BEEBA3134E7}" destId="{6FCCAFBF-F86A-4A45-8094-0217C7E3B8B9}" srcOrd="1" destOrd="0" parTransId="{E7C3C235-B245-4A10-8FB0-45D84BD0C75E}" sibTransId="{7E47464C-DDF8-4852-8825-A56999801905}"/>
    <dgm:cxn modelId="{6C14FF28-D627-4072-A4DB-6B15D62D93FA}" srcId="{F702B420-C4DE-407E-B7E7-2BEEBA3134E7}" destId="{74EFFD71-8840-4135-8EFA-4344F31A32FB}" srcOrd="0" destOrd="0" parTransId="{0F2F2B9C-8D46-43C4-AD1A-EFCE46A8A144}" sibTransId="{ED386537-4F0A-489A-ABFB-3C0B75DEE662}"/>
    <dgm:cxn modelId="{FA65DD87-C940-415B-9691-2AA56EA12A82}" type="presOf" srcId="{DF0F248E-C1FA-4506-9127-D55E9F5DBB47}" destId="{29D5A74C-A72D-4189-A983-12D73DA1B20D}" srcOrd="0" destOrd="1" presId="urn:microsoft.com/office/officeart/2005/8/layout/vList5"/>
    <dgm:cxn modelId="{D89F1FBB-9466-44D7-B410-63E15FDB7EB6}" srcId="{B250AF02-71DC-401F-87BE-6DF507926265}" destId="{F0AD6987-7CFA-406D-9379-9B36997F9AF6}" srcOrd="3" destOrd="0" parTransId="{2E9A68E6-25BB-4F5A-B6EB-70FC299DF730}" sibTransId="{791A2E70-B130-4E64-B839-DF3DE55F8631}"/>
    <dgm:cxn modelId="{58388AD0-BC64-4B88-A872-8EF929A31540}" type="presOf" srcId="{BCB5105E-D4CE-41E8-AD4F-FE5E5B23627D}" destId="{FFFB7374-C330-4147-9D18-B11EDC47BFC6}" srcOrd="0" destOrd="0" presId="urn:microsoft.com/office/officeart/2005/8/layout/vList5"/>
    <dgm:cxn modelId="{DADDC97D-94EA-4B4A-871D-07F791652B54}" type="presOf" srcId="{74EFFD71-8840-4135-8EFA-4344F31A32FB}" destId="{92880F9A-AC41-4418-AAC0-B3909BE14B27}" srcOrd="0" destOrd="0" presId="urn:microsoft.com/office/officeart/2005/8/layout/vList5"/>
    <dgm:cxn modelId="{8B31030F-FA79-49D0-88F1-E7A026191E3E}" srcId="{B250AF02-71DC-401F-87BE-6DF507926265}" destId="{49CE3565-A11A-4B15-819E-331BCBAF8915}" srcOrd="1" destOrd="0" parTransId="{E470D1F1-7B20-4FE7-AC23-E99AB1BACD42}" sibTransId="{4D76157E-BB25-4CCA-9EFE-369E0AD44038}"/>
    <dgm:cxn modelId="{32358C60-2068-4AF8-8C4C-D337A20C58B0}" type="presOf" srcId="{2D4D12D0-F728-4DA7-BD12-2A179552E12F}" destId="{BC9D2DB9-1B27-4686-9817-89CEFBA20950}" srcOrd="0" destOrd="0" presId="urn:microsoft.com/office/officeart/2005/8/layout/vList5"/>
    <dgm:cxn modelId="{35B584DA-F447-4B68-A258-52E9409F0294}" type="presOf" srcId="{B250AF02-71DC-401F-87BE-6DF507926265}" destId="{7A2D403E-F992-414C-A0FD-60044923AC20}" srcOrd="0" destOrd="0" presId="urn:microsoft.com/office/officeart/2005/8/layout/vList5"/>
    <dgm:cxn modelId="{854DCB59-60D2-4E56-BB9E-77A9C91A26DA}" type="presOf" srcId="{9E2A5888-0B55-4655-928A-9DB8F37485F2}" destId="{FF18FB7C-2DD5-4F4B-BE4C-0DB7A5F792CA}" srcOrd="0" destOrd="1" presId="urn:microsoft.com/office/officeart/2005/8/layout/vList5"/>
    <dgm:cxn modelId="{CB1EEAE6-15D6-427F-A7D7-86F9BFEDAF59}" srcId="{49CE3565-A11A-4B15-819E-331BCBAF8915}" destId="{8451ED29-CB65-48ED-8045-A2C691270304}" srcOrd="0" destOrd="0" parTransId="{C4DC0E8C-06F5-463F-8FB0-2F5556047321}" sibTransId="{A1657AAC-1F58-4AEE-9F27-B7F9849B9676}"/>
    <dgm:cxn modelId="{01CD7ABC-33A2-414C-B741-44AD9405CEDA}" srcId="{81F3165A-2C12-4A92-9F31-0864541FC4E5}" destId="{D17BA955-BE0B-44E9-8DCD-812F94974E70}" srcOrd="0" destOrd="0" parTransId="{BD11D171-247E-4286-9112-CE4D3F28A1D2}" sibTransId="{A29F8851-FE8C-40DD-B0A2-7FEA881569AB}"/>
    <dgm:cxn modelId="{5D06E4CE-83F2-4E9B-9199-EC6CA53CB22D}" type="presOf" srcId="{F0AD6987-7CFA-406D-9379-9B36997F9AF6}" destId="{3D9657BB-FB9F-47C4-988F-3819974E6CE3}" srcOrd="0" destOrd="0" presId="urn:microsoft.com/office/officeart/2005/8/layout/vList5"/>
    <dgm:cxn modelId="{C24B9F3F-8C3A-44D5-AD9F-83EC1A84094D}" type="presOf" srcId="{8E0E59D6-6E7E-407B-9C4F-CA5D40059B42}" destId="{92880F9A-AC41-4418-AAC0-B3909BE14B27}" srcOrd="0" destOrd="2" presId="urn:microsoft.com/office/officeart/2005/8/layout/vList5"/>
    <dgm:cxn modelId="{CF4BA44D-F01F-44F6-AE58-87178208BE0D}" srcId="{81F3165A-2C12-4A92-9F31-0864541FC4E5}" destId="{DF0F248E-C1FA-4506-9127-D55E9F5DBB47}" srcOrd="1" destOrd="0" parTransId="{D09323FE-FCF8-4638-9667-8975E9E3D7DB}" sibTransId="{D6B81160-F5B4-4777-8E47-D1D25529906A}"/>
    <dgm:cxn modelId="{EFDAE305-6C82-4E56-B66A-C12F9D3FB0AF}" srcId="{BCB5105E-D4CE-41E8-AD4F-FE5E5B23627D}" destId="{4C1FE737-91E4-4E05-9F3B-40ABE05FE987}" srcOrd="0" destOrd="0" parTransId="{1942B5B1-F6FC-4D75-A6EB-F365B58A5D8A}" sibTransId="{37C46AA4-701B-45BA-B5EC-F37E52F4F426}"/>
    <dgm:cxn modelId="{68B3223F-511D-4281-9540-15DDF269B6DD}" srcId="{B250AF02-71DC-401F-87BE-6DF507926265}" destId="{F702B420-C4DE-407E-B7E7-2BEEBA3134E7}" srcOrd="0" destOrd="0" parTransId="{530F50BF-1471-485E-9420-B2CD4939435A}" sibTransId="{7F510407-7295-409A-9589-05C3FB9A5499}"/>
    <dgm:cxn modelId="{2DB2A7F1-5506-4074-9A40-6B155F147AE8}" srcId="{B250AF02-71DC-401F-87BE-6DF507926265}" destId="{81F3165A-2C12-4A92-9F31-0864541FC4E5}" srcOrd="4" destOrd="0" parTransId="{4D25FA12-609D-4DA8-94FF-5A931724D870}" sibTransId="{EBC3999C-8230-4375-B891-C1436152F130}"/>
    <dgm:cxn modelId="{E5F0A368-FC3B-46FA-AEB3-E7025FA53363}" type="presOf" srcId="{D17BA955-BE0B-44E9-8DCD-812F94974E70}" destId="{29D5A74C-A72D-4189-A983-12D73DA1B20D}" srcOrd="0" destOrd="0" presId="urn:microsoft.com/office/officeart/2005/8/layout/vList5"/>
    <dgm:cxn modelId="{FD145988-1CD6-446A-BDAC-7F85B1840834}" type="presOf" srcId="{8451ED29-CB65-48ED-8045-A2C691270304}" destId="{FF18FB7C-2DD5-4F4B-BE4C-0DB7A5F792CA}" srcOrd="0" destOrd="0" presId="urn:microsoft.com/office/officeart/2005/8/layout/vList5"/>
    <dgm:cxn modelId="{D5416AEA-19A3-409E-BB7D-E0A41B100862}" srcId="{BCB5105E-D4CE-41E8-AD4F-FE5E5B23627D}" destId="{41E465FC-845A-49F7-913D-0ABBAEE1BC98}" srcOrd="1" destOrd="0" parTransId="{59920D13-C873-4F5E-9DA6-C3C50C176E1B}" sibTransId="{A388FD0D-85DE-4087-9052-660E8D95123E}"/>
    <dgm:cxn modelId="{E5E8FCCA-D4C9-4D85-8DC6-2290CC338FFC}" type="presOf" srcId="{730BF068-2364-488C-9991-BE8B58D03C9D}" destId="{BC9D2DB9-1B27-4686-9817-89CEFBA20950}" srcOrd="0" destOrd="1" presId="urn:microsoft.com/office/officeart/2005/8/layout/vList5"/>
    <dgm:cxn modelId="{B3F1ACDE-5F5E-4F77-B865-64F9435B026A}" type="presOf" srcId="{F702B420-C4DE-407E-B7E7-2BEEBA3134E7}" destId="{64017B9C-A806-4D2C-84D3-05ECE2E6DAD4}" srcOrd="0" destOrd="0" presId="urn:microsoft.com/office/officeart/2005/8/layout/vList5"/>
    <dgm:cxn modelId="{AA4C760F-9B70-4149-8370-2BA53092DBA2}" type="presOf" srcId="{49CE3565-A11A-4B15-819E-331BCBAF8915}" destId="{3EFE2BE0-E13B-4C31-A603-738D3CEB6727}" srcOrd="0" destOrd="0" presId="urn:microsoft.com/office/officeart/2005/8/layout/vList5"/>
    <dgm:cxn modelId="{D3C895BD-3962-4A43-9620-99638AFA094D}" type="presOf" srcId="{4C1FE737-91E4-4E05-9F3B-40ABE05FE987}" destId="{DEE809FE-382E-41B0-AD0E-D63D7F4FFDB3}" srcOrd="0" destOrd="0" presId="urn:microsoft.com/office/officeart/2005/8/layout/vList5"/>
    <dgm:cxn modelId="{3C6CD181-74B1-4336-8533-BBAB37FB0ED8}" srcId="{49CE3565-A11A-4B15-819E-331BCBAF8915}" destId="{9E2A5888-0B55-4655-928A-9DB8F37485F2}" srcOrd="1" destOrd="0" parTransId="{9F6D1892-1403-4843-A4F2-C788C9BCB543}" sibTransId="{ED54A7F3-0044-4364-972E-B522683A2809}"/>
    <dgm:cxn modelId="{769020EF-F0D9-44C2-A0F9-056216F0D4C7}" type="presOf" srcId="{81F3165A-2C12-4A92-9F31-0864541FC4E5}" destId="{E0BC1F7D-A184-4A9F-844D-E32C3DD55A33}" srcOrd="0" destOrd="0" presId="urn:microsoft.com/office/officeart/2005/8/layout/vList5"/>
    <dgm:cxn modelId="{826F29DD-0731-413A-9A1E-547AE7B72A02}" srcId="{F702B420-C4DE-407E-B7E7-2BEEBA3134E7}" destId="{8E0E59D6-6E7E-407B-9C4F-CA5D40059B42}" srcOrd="2" destOrd="0" parTransId="{0BDE072A-FCF5-4018-8583-1755422F32A3}" sibTransId="{64F28599-F454-42E4-A900-2D0E2CEB7979}"/>
    <dgm:cxn modelId="{6A54BBE2-7E0E-45A9-B0FF-8514ABC4E3FF}" type="presOf" srcId="{6FCCAFBF-F86A-4A45-8094-0217C7E3B8B9}" destId="{92880F9A-AC41-4418-AAC0-B3909BE14B27}" srcOrd="0" destOrd="1" presId="urn:microsoft.com/office/officeart/2005/8/layout/vList5"/>
    <dgm:cxn modelId="{7F5AD548-CBF8-41AC-AC0A-958DB7230272}" srcId="{B250AF02-71DC-401F-87BE-6DF507926265}" destId="{BCB5105E-D4CE-41E8-AD4F-FE5E5B23627D}" srcOrd="2" destOrd="0" parTransId="{95DD63AC-7276-41C3-8E18-A56EAE5AAC3D}" sibTransId="{C416E3EB-4D86-4F4B-8C5D-04648BA60854}"/>
    <dgm:cxn modelId="{C958874D-CDFF-407B-A7AA-2AC78B44380C}" type="presOf" srcId="{41E465FC-845A-49F7-913D-0ABBAEE1BC98}" destId="{DEE809FE-382E-41B0-AD0E-D63D7F4FFDB3}" srcOrd="0" destOrd="1" presId="urn:microsoft.com/office/officeart/2005/8/layout/vList5"/>
    <dgm:cxn modelId="{5F10ADA6-7394-4D05-AABB-3FBC55F428AC}" srcId="{F0AD6987-7CFA-406D-9379-9B36997F9AF6}" destId="{2D4D12D0-F728-4DA7-BD12-2A179552E12F}" srcOrd="0" destOrd="0" parTransId="{84857B85-743B-4277-AE3E-3A1DF0C75EA3}" sibTransId="{8E3CB10A-E3E5-4E08-9397-C5506B35BB13}"/>
    <dgm:cxn modelId="{5213FF92-CFC2-404A-AC8D-AF185CDFB66F}" type="presParOf" srcId="{7A2D403E-F992-414C-A0FD-60044923AC20}" destId="{B8E7E6AB-2184-434E-ABBE-BDC1BC486A01}" srcOrd="0" destOrd="0" presId="urn:microsoft.com/office/officeart/2005/8/layout/vList5"/>
    <dgm:cxn modelId="{5EDA0D1E-39CE-4ED8-AAAF-71E2F49BC95E}" type="presParOf" srcId="{B8E7E6AB-2184-434E-ABBE-BDC1BC486A01}" destId="{64017B9C-A806-4D2C-84D3-05ECE2E6DAD4}" srcOrd="0" destOrd="0" presId="urn:microsoft.com/office/officeart/2005/8/layout/vList5"/>
    <dgm:cxn modelId="{08BDE361-5B1D-4672-9BCA-4A0C696D6082}" type="presParOf" srcId="{B8E7E6AB-2184-434E-ABBE-BDC1BC486A01}" destId="{92880F9A-AC41-4418-AAC0-B3909BE14B27}" srcOrd="1" destOrd="0" presId="urn:microsoft.com/office/officeart/2005/8/layout/vList5"/>
    <dgm:cxn modelId="{D5FF8339-82C9-4283-9EE7-B25029F0B361}" type="presParOf" srcId="{7A2D403E-F992-414C-A0FD-60044923AC20}" destId="{6339FF3C-A15F-4080-AA3A-E415D75EA525}" srcOrd="1" destOrd="0" presId="urn:microsoft.com/office/officeart/2005/8/layout/vList5"/>
    <dgm:cxn modelId="{A1A3226E-E4FD-4BAF-AB60-A1524950A5EB}" type="presParOf" srcId="{7A2D403E-F992-414C-A0FD-60044923AC20}" destId="{4F070CD9-BE57-4DC0-BDBA-FE02113F96DE}" srcOrd="2" destOrd="0" presId="urn:microsoft.com/office/officeart/2005/8/layout/vList5"/>
    <dgm:cxn modelId="{A9264C02-2398-436D-8DE6-F53C8A73360E}" type="presParOf" srcId="{4F070CD9-BE57-4DC0-BDBA-FE02113F96DE}" destId="{3EFE2BE0-E13B-4C31-A603-738D3CEB6727}" srcOrd="0" destOrd="0" presId="urn:microsoft.com/office/officeart/2005/8/layout/vList5"/>
    <dgm:cxn modelId="{15BD9BCC-B485-4E36-B00E-8CAFBD4AE164}" type="presParOf" srcId="{4F070CD9-BE57-4DC0-BDBA-FE02113F96DE}" destId="{FF18FB7C-2DD5-4F4B-BE4C-0DB7A5F792CA}" srcOrd="1" destOrd="0" presId="urn:microsoft.com/office/officeart/2005/8/layout/vList5"/>
    <dgm:cxn modelId="{5D446A48-0A3B-45FA-A756-CA588D92F127}" type="presParOf" srcId="{7A2D403E-F992-414C-A0FD-60044923AC20}" destId="{32D1F96D-BFB7-43D0-A13D-D204ACEF084B}" srcOrd="3" destOrd="0" presId="urn:microsoft.com/office/officeart/2005/8/layout/vList5"/>
    <dgm:cxn modelId="{8E6A97AA-BC79-4887-A20E-DDB14AE83595}" type="presParOf" srcId="{7A2D403E-F992-414C-A0FD-60044923AC20}" destId="{44B8AAF8-C269-45AC-B822-6DC8880CF56E}" srcOrd="4" destOrd="0" presId="urn:microsoft.com/office/officeart/2005/8/layout/vList5"/>
    <dgm:cxn modelId="{E6327626-E7EB-4FFD-90D6-9488822D06AC}" type="presParOf" srcId="{44B8AAF8-C269-45AC-B822-6DC8880CF56E}" destId="{FFFB7374-C330-4147-9D18-B11EDC47BFC6}" srcOrd="0" destOrd="0" presId="urn:microsoft.com/office/officeart/2005/8/layout/vList5"/>
    <dgm:cxn modelId="{D9D1ECDD-6F8C-44A3-BC45-5EC347999062}" type="presParOf" srcId="{44B8AAF8-C269-45AC-B822-6DC8880CF56E}" destId="{DEE809FE-382E-41B0-AD0E-D63D7F4FFDB3}" srcOrd="1" destOrd="0" presId="urn:microsoft.com/office/officeart/2005/8/layout/vList5"/>
    <dgm:cxn modelId="{FE156A74-C8F1-42A9-BF2F-F05FBD942CB8}" type="presParOf" srcId="{7A2D403E-F992-414C-A0FD-60044923AC20}" destId="{AAFBBFBD-9418-4863-B78B-9580B494AE59}" srcOrd="5" destOrd="0" presId="urn:microsoft.com/office/officeart/2005/8/layout/vList5"/>
    <dgm:cxn modelId="{0705D3E8-B501-492F-B729-CF9E274EC118}" type="presParOf" srcId="{7A2D403E-F992-414C-A0FD-60044923AC20}" destId="{C8AFCABC-66B3-49FD-9C04-F16EE4DFD79F}" srcOrd="6" destOrd="0" presId="urn:microsoft.com/office/officeart/2005/8/layout/vList5"/>
    <dgm:cxn modelId="{A8752EC8-FBFA-494F-AFCA-F5EE098559A1}" type="presParOf" srcId="{C8AFCABC-66B3-49FD-9C04-F16EE4DFD79F}" destId="{3D9657BB-FB9F-47C4-988F-3819974E6CE3}" srcOrd="0" destOrd="0" presId="urn:microsoft.com/office/officeart/2005/8/layout/vList5"/>
    <dgm:cxn modelId="{9823A568-4917-4BC8-A25D-960D5D750209}" type="presParOf" srcId="{C8AFCABC-66B3-49FD-9C04-F16EE4DFD79F}" destId="{BC9D2DB9-1B27-4686-9817-89CEFBA20950}" srcOrd="1" destOrd="0" presId="urn:microsoft.com/office/officeart/2005/8/layout/vList5"/>
    <dgm:cxn modelId="{3C605FC9-5FE5-41A2-8317-17198824B958}" type="presParOf" srcId="{7A2D403E-F992-414C-A0FD-60044923AC20}" destId="{7BBA4F68-4CEF-406E-916D-D7517B17A84F}" srcOrd="7" destOrd="0" presId="urn:microsoft.com/office/officeart/2005/8/layout/vList5"/>
    <dgm:cxn modelId="{26C68C28-81E2-468E-A4B9-475E8B9EF8CE}" type="presParOf" srcId="{7A2D403E-F992-414C-A0FD-60044923AC20}" destId="{95A9A1DB-D818-46E6-B52A-8FFCF1617FC1}" srcOrd="8" destOrd="0" presId="urn:microsoft.com/office/officeart/2005/8/layout/vList5"/>
    <dgm:cxn modelId="{558406E9-B1ED-43D6-B324-59364596EC77}" type="presParOf" srcId="{95A9A1DB-D818-46E6-B52A-8FFCF1617FC1}" destId="{E0BC1F7D-A184-4A9F-844D-E32C3DD55A33}" srcOrd="0" destOrd="0" presId="urn:microsoft.com/office/officeart/2005/8/layout/vList5"/>
    <dgm:cxn modelId="{4E26A125-F23C-41CB-B1A5-D99C97E2FF7B}" type="presParOf" srcId="{95A9A1DB-D818-46E6-B52A-8FFCF1617FC1}" destId="{29D5A74C-A72D-4189-A983-12D73DA1B20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rgbClr val="FF0000"/>
              </a:solidFill>
            </a:rPr>
            <a:t>土浦市の現状と課題</a:t>
          </a:r>
          <a:endParaRPr lang="ja-JP" altLang="en-US" sz="1600" dirty="0">
            <a:solidFill>
              <a:srgbClr val="FF0000"/>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solidFill>
            </a:rPr>
            <a:t>人口分析</a:t>
          </a:r>
          <a:endParaRPr lang="ja-JP" altLang="en-US" sz="1600" dirty="0">
            <a:solidFill>
              <a:schemeClr val="bg1"/>
            </a:solidFill>
          </a:endParaRPr>
        </a:p>
      </dgm:t>
    </dgm:pt>
    <dgm:pt modelId="{1E213D58-A695-4629-9451-9F1E04876EFF}" type="parTrans" cxnId="{D71B762B-2092-4EDB-AB80-6E8B9C655904}">
      <dgm:prSet/>
      <dgm:spPr/>
      <dgm:t>
        <a:bodyPr/>
        <a:lstStyle/>
        <a:p>
          <a:endParaRPr kumimoji="1" lang="ja-JP" altLang="en-US" sz="1600"/>
        </a:p>
      </dgm:t>
    </dgm:pt>
    <dgm:pt modelId="{8FB319C4-289E-4A67-A1DF-22BC3715E797}" type="sibTrans" cxnId="{D71B762B-2092-4EDB-AB80-6E8B9C655904}">
      <dgm:prSet/>
      <dgm:spPr/>
      <dgm:t>
        <a:bodyPr/>
        <a:lstStyle/>
        <a:p>
          <a:endParaRPr kumimoji="1" lang="ja-JP" altLang="en-US" sz="1600"/>
        </a:p>
      </dgm:t>
    </dgm:pt>
    <dgm:pt modelId="{45615A87-E50A-4247-9655-86D619941DD3}">
      <dgm:prSet custT="1"/>
      <dgm:spPr/>
      <dgm:t>
        <a:bodyPr/>
        <a:lstStyle/>
        <a:p>
          <a:pPr rtl="0"/>
          <a:r>
            <a:rPr kumimoji="1" lang="ja-JP" altLang="en-US" sz="1600" dirty="0" smtClean="0"/>
            <a:t>目標都市像及び計画フレーム</a:t>
          </a:r>
          <a:endParaRPr lang="ja-JP" altLang="en-US" sz="1600" dirty="0"/>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6A98316B-6946-4CF1-A0D2-6606DBD72D9B}" srcId="{6BBEE7E9-E847-4988-AEDF-BB55C7BD85A4}" destId="{22E31A5E-A8DD-4A7E-B8FB-5BB64DEE33DA}" srcOrd="0" destOrd="0" parTransId="{CE22CA32-0789-402E-87E2-2ACE7AD6785C}" sibTransId="{09803D5D-8428-4F60-A834-B64EFBF74CB1}"/>
    <dgm:cxn modelId="{452211A3-51AC-42B1-ADCC-B94D3FDBB6E7}" type="presOf" srcId="{BF47D618-CBF7-4741-8EB0-9D6179BD8D1B}" destId="{7CFCD3CB-1ECA-480F-8406-07578539192B}" srcOrd="0" destOrd="0" presId="urn:microsoft.com/office/officeart/2005/8/layout/process4"/>
    <dgm:cxn modelId="{B5E84AFA-682D-4268-96D9-7F3531786441}" type="presOf" srcId="{45615A87-E50A-4247-9655-86D619941DD3}" destId="{EB435D23-7CEB-4554-8ECA-E1909C6824BA}" srcOrd="0" destOrd="0" presId="urn:microsoft.com/office/officeart/2005/8/layout/process4"/>
    <dgm:cxn modelId="{A3C88D18-AEA1-403C-BEB8-1EA126E61C1E}" type="presOf" srcId="{630A667A-070D-415E-B294-7FE0F160D8C6}" destId="{35821E51-93AA-488B-9A83-55BEAE889DA5}"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72DCAC41-FA57-4143-A2C3-6061861F9D3B}" type="presOf" srcId="{22E31A5E-A8DD-4A7E-B8FB-5BB64DEE33DA}" destId="{064DF9F2-8A13-4709-9B1C-B1F81112B2EA}" srcOrd="0" destOrd="0" presId="urn:microsoft.com/office/officeart/2005/8/layout/process4"/>
    <dgm:cxn modelId="{2AB3BB46-35D1-4125-BBBA-DB3E7B349186}" srcId="{6BBEE7E9-E847-4988-AEDF-BB55C7BD85A4}" destId="{630A667A-070D-415E-B294-7FE0F160D8C6}" srcOrd="3" destOrd="0" parTransId="{BC1DC8CC-56F4-4380-8794-68B21DA7374C}" sibTransId="{869F3C3C-E11A-4816-9EEC-11F918D89BC6}"/>
    <dgm:cxn modelId="{C014B450-DD8B-492F-92B7-63B9491496D7}" type="presOf" srcId="{8348851E-B6A2-497E-8BD0-0A4C8B0B82D9}" destId="{85DD5DF1-B84F-4831-987A-50AF8C3C81C5}" srcOrd="0" destOrd="0" presId="urn:microsoft.com/office/officeart/2005/8/layout/process4"/>
    <dgm:cxn modelId="{AB71EEB4-F5E5-4174-A3F8-25F643CB107C}" type="presOf" srcId="{6BBEE7E9-E847-4988-AEDF-BB55C7BD85A4}" destId="{0ED923E6-1C30-40F7-B3F2-71CAAA6BA5B9}" srcOrd="0" destOrd="0" presId="urn:microsoft.com/office/officeart/2005/8/layout/process4"/>
    <dgm:cxn modelId="{788CA6EF-3946-4DBE-81C9-45D57C9E0F68}" type="presOf" srcId="{2E004D2E-280A-415B-A275-6272D5DF1CAD}" destId="{467564A5-D6EE-4A62-9166-CA325606885F}" srcOrd="0" destOrd="0" presId="urn:microsoft.com/office/officeart/2005/8/layout/process4"/>
    <dgm:cxn modelId="{D71B762B-2092-4EDB-AB80-6E8B9C655904}" srcId="{6BBEE7E9-E847-4988-AEDF-BB55C7BD85A4}" destId="{BF47D618-CBF7-4741-8EB0-9D6179BD8D1B}" srcOrd="1" destOrd="0" parTransId="{1E213D58-A695-4629-9451-9F1E04876EFF}" sibTransId="{8FB319C4-289E-4A67-A1DF-22BC3715E797}"/>
    <dgm:cxn modelId="{3B6B971B-0348-4B86-A320-67B4971C371E}" srcId="{6BBEE7E9-E847-4988-AEDF-BB55C7BD85A4}" destId="{2E004D2E-280A-415B-A275-6272D5DF1CAD}" srcOrd="5" destOrd="0" parTransId="{86065604-B0CE-4B85-9DED-E426AA3C7714}" sibTransId="{9E0F32CE-699F-4AC0-BDFA-244DB37CB9F3}"/>
    <dgm:cxn modelId="{BD310FAC-ED7F-44F8-9174-5695C3046927}" srcId="{6BBEE7E9-E847-4988-AEDF-BB55C7BD85A4}" destId="{8348851E-B6A2-497E-8BD0-0A4C8B0B82D9}" srcOrd="4" destOrd="0" parTransId="{E5550ADD-0372-40C6-8F7E-AEA2F909A5B4}" sibTransId="{4F247209-DEF9-463C-8B28-2EAA38261F99}"/>
    <dgm:cxn modelId="{E6800ECB-9FDE-4C4C-BD9F-90B4699317D5}" type="presParOf" srcId="{0ED923E6-1C30-40F7-B3F2-71CAAA6BA5B9}" destId="{E6775836-39BF-4707-A18C-43622C349F94}" srcOrd="0" destOrd="0" presId="urn:microsoft.com/office/officeart/2005/8/layout/process4"/>
    <dgm:cxn modelId="{6BAFCAE7-4EA5-445F-8A95-8AF69869151C}" type="presParOf" srcId="{E6775836-39BF-4707-A18C-43622C349F94}" destId="{467564A5-D6EE-4A62-9166-CA325606885F}" srcOrd="0" destOrd="0" presId="urn:microsoft.com/office/officeart/2005/8/layout/process4"/>
    <dgm:cxn modelId="{0506D540-EB8D-416E-B378-C6B83C4BAA1A}" type="presParOf" srcId="{0ED923E6-1C30-40F7-B3F2-71CAAA6BA5B9}" destId="{CE0C503A-7C1C-4AA2-A768-14BCBE83D44C}" srcOrd="1" destOrd="0" presId="urn:microsoft.com/office/officeart/2005/8/layout/process4"/>
    <dgm:cxn modelId="{06BDD9D3-842C-4B17-BD5E-68D40B459143}" type="presParOf" srcId="{0ED923E6-1C30-40F7-B3F2-71CAAA6BA5B9}" destId="{752A7B6E-903E-480F-B6E6-D8E4DB2F04B2}" srcOrd="2" destOrd="0" presId="urn:microsoft.com/office/officeart/2005/8/layout/process4"/>
    <dgm:cxn modelId="{8880F3EB-9489-4CB9-8553-462EAF76C074}" type="presParOf" srcId="{752A7B6E-903E-480F-B6E6-D8E4DB2F04B2}" destId="{85DD5DF1-B84F-4831-987A-50AF8C3C81C5}" srcOrd="0" destOrd="0" presId="urn:microsoft.com/office/officeart/2005/8/layout/process4"/>
    <dgm:cxn modelId="{034A41D7-1DDD-4159-9977-A040E0A3A3EF}" type="presParOf" srcId="{0ED923E6-1C30-40F7-B3F2-71CAAA6BA5B9}" destId="{D9DDA732-1A1E-4FF3-B43D-947060761167}" srcOrd="3" destOrd="0" presId="urn:microsoft.com/office/officeart/2005/8/layout/process4"/>
    <dgm:cxn modelId="{60CBA694-34B5-479E-8483-322A31763759}" type="presParOf" srcId="{0ED923E6-1C30-40F7-B3F2-71CAAA6BA5B9}" destId="{24E31CD9-348A-4811-B34E-8C732864620D}" srcOrd="4" destOrd="0" presId="urn:microsoft.com/office/officeart/2005/8/layout/process4"/>
    <dgm:cxn modelId="{944560F9-F086-4376-B751-31C722655A4A}" type="presParOf" srcId="{24E31CD9-348A-4811-B34E-8C732864620D}" destId="{35821E51-93AA-488B-9A83-55BEAE889DA5}" srcOrd="0" destOrd="0" presId="urn:microsoft.com/office/officeart/2005/8/layout/process4"/>
    <dgm:cxn modelId="{D162B9C8-7A68-402F-8576-95E480223825}" type="presParOf" srcId="{0ED923E6-1C30-40F7-B3F2-71CAAA6BA5B9}" destId="{7A5DFDD6-0C03-44A9-9650-560A7215CA5B}" srcOrd="5" destOrd="0" presId="urn:microsoft.com/office/officeart/2005/8/layout/process4"/>
    <dgm:cxn modelId="{2BAE521E-45A9-46E9-B280-F7518BE813C0}" type="presParOf" srcId="{0ED923E6-1C30-40F7-B3F2-71CAAA6BA5B9}" destId="{5A99F308-9816-4E8F-92DB-03414C27B699}" srcOrd="6" destOrd="0" presId="urn:microsoft.com/office/officeart/2005/8/layout/process4"/>
    <dgm:cxn modelId="{8DD12E14-776D-4926-8DBD-0C9CAB8C0610}" type="presParOf" srcId="{5A99F308-9816-4E8F-92DB-03414C27B699}" destId="{EB435D23-7CEB-4554-8ECA-E1909C6824BA}" srcOrd="0" destOrd="0" presId="urn:microsoft.com/office/officeart/2005/8/layout/process4"/>
    <dgm:cxn modelId="{470C85BB-FBF5-4942-B3CB-67BAC68B35CA}" type="presParOf" srcId="{0ED923E6-1C30-40F7-B3F2-71CAAA6BA5B9}" destId="{FEE687D0-AFDC-40F9-BEEE-8D2A41AB4FA6}" srcOrd="7" destOrd="0" presId="urn:microsoft.com/office/officeart/2005/8/layout/process4"/>
    <dgm:cxn modelId="{ECC70291-32A5-42EF-9D29-FA1F5C8E0704}" type="presParOf" srcId="{0ED923E6-1C30-40F7-B3F2-71CAAA6BA5B9}" destId="{06BAEB77-07D8-4877-856F-7ED19C4A6D07}" srcOrd="8" destOrd="0" presId="urn:microsoft.com/office/officeart/2005/8/layout/process4"/>
    <dgm:cxn modelId="{6556580D-2F36-4DFE-8CF1-3568AAFD00A3}" type="presParOf" srcId="{06BAEB77-07D8-4877-856F-7ED19C4A6D07}" destId="{7CFCD3CB-1ECA-480F-8406-07578539192B}" srcOrd="0" destOrd="0" presId="urn:microsoft.com/office/officeart/2005/8/layout/process4"/>
    <dgm:cxn modelId="{98972048-FC15-4721-B732-AA1DDFABC5BE}" type="presParOf" srcId="{0ED923E6-1C30-40F7-B3F2-71CAAA6BA5B9}" destId="{B042D458-72C1-40C0-9DE9-73545CF01457}" srcOrd="9" destOrd="0" presId="urn:microsoft.com/office/officeart/2005/8/layout/process4"/>
    <dgm:cxn modelId="{B09057CA-63BC-433B-9F71-DB1E562A6D6D}" type="presParOf" srcId="{0ED923E6-1C30-40F7-B3F2-71CAAA6BA5B9}" destId="{F47C0A7B-F8D9-419D-A2AE-C9829FE11C8A}" srcOrd="10" destOrd="0" presId="urn:microsoft.com/office/officeart/2005/8/layout/process4"/>
    <dgm:cxn modelId="{CF4ED14F-3587-432A-9001-DFB221F1CE37}"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rgbClr val="FF0000"/>
              </a:solidFill>
            </a:rPr>
            <a:t>土浦市の現状と課題</a:t>
          </a:r>
          <a:endParaRPr lang="ja-JP" altLang="en-US" sz="1600" dirty="0">
            <a:solidFill>
              <a:srgbClr val="FF0000"/>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solidFill>
            </a:rPr>
            <a:t>人口分析</a:t>
          </a:r>
          <a:endParaRPr lang="ja-JP" altLang="en-US" sz="1600" dirty="0">
            <a:solidFill>
              <a:schemeClr val="bg1"/>
            </a:solidFill>
          </a:endParaRPr>
        </a:p>
      </dgm:t>
    </dgm:pt>
    <dgm:pt modelId="{1E213D58-A695-4629-9451-9F1E04876EFF}" type="parTrans" cxnId="{D71B762B-2092-4EDB-AB80-6E8B9C655904}">
      <dgm:prSet/>
      <dgm:spPr/>
      <dgm:t>
        <a:bodyPr/>
        <a:lstStyle/>
        <a:p>
          <a:endParaRPr kumimoji="1" lang="ja-JP" altLang="en-US" sz="1600"/>
        </a:p>
      </dgm:t>
    </dgm:pt>
    <dgm:pt modelId="{8FB319C4-289E-4A67-A1DF-22BC3715E797}" type="sibTrans" cxnId="{D71B762B-2092-4EDB-AB80-6E8B9C655904}">
      <dgm:prSet/>
      <dgm:spPr/>
      <dgm:t>
        <a:bodyPr/>
        <a:lstStyle/>
        <a:p>
          <a:endParaRPr kumimoji="1" lang="ja-JP" altLang="en-US" sz="1600"/>
        </a:p>
      </dgm:t>
    </dgm:pt>
    <dgm:pt modelId="{45615A87-E50A-4247-9655-86D619941DD3}">
      <dgm:prSet custT="1"/>
      <dgm:spPr/>
      <dgm:t>
        <a:bodyPr/>
        <a:lstStyle/>
        <a:p>
          <a:pPr rtl="0"/>
          <a:r>
            <a:rPr kumimoji="1" lang="ja-JP" altLang="en-US" sz="1600" dirty="0" smtClean="0"/>
            <a:t>目標都市像及び計画フレーム</a:t>
          </a:r>
          <a:endParaRPr lang="ja-JP" altLang="en-US" sz="1600" dirty="0"/>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49251131-2CB8-4837-AA43-237465AC04E0}" type="presOf" srcId="{2E004D2E-280A-415B-A275-6272D5DF1CAD}" destId="{467564A5-D6EE-4A62-9166-CA325606885F}" srcOrd="0" destOrd="0" presId="urn:microsoft.com/office/officeart/2005/8/layout/process4"/>
    <dgm:cxn modelId="{46FC4EC6-C546-4445-875E-3F91E8089E5F}" type="presOf" srcId="{22E31A5E-A8DD-4A7E-B8FB-5BB64DEE33DA}" destId="{064DF9F2-8A13-4709-9B1C-B1F81112B2EA}"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B0DE0A2E-0C57-45A2-AEF3-FCA57F171585}" type="presOf" srcId="{6BBEE7E9-E847-4988-AEDF-BB55C7BD85A4}" destId="{0ED923E6-1C30-40F7-B3F2-71CAAA6BA5B9}"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F1487D6E-3D62-4F51-BA01-DB0DC353F7D0}" type="presOf" srcId="{BF47D618-CBF7-4741-8EB0-9D6179BD8D1B}" destId="{7CFCD3CB-1ECA-480F-8406-07578539192B}" srcOrd="0" destOrd="0" presId="urn:microsoft.com/office/officeart/2005/8/layout/process4"/>
    <dgm:cxn modelId="{7D845416-A0B5-4FCD-B1D9-6D78BE5D3095}" type="presOf" srcId="{8348851E-B6A2-497E-8BD0-0A4C8B0B82D9}" destId="{85DD5DF1-B84F-4831-987A-50AF8C3C81C5}" srcOrd="0" destOrd="0" presId="urn:microsoft.com/office/officeart/2005/8/layout/process4"/>
    <dgm:cxn modelId="{6A98316B-6946-4CF1-A0D2-6606DBD72D9B}" srcId="{6BBEE7E9-E847-4988-AEDF-BB55C7BD85A4}" destId="{22E31A5E-A8DD-4A7E-B8FB-5BB64DEE33DA}" srcOrd="0" destOrd="0" parTransId="{CE22CA32-0789-402E-87E2-2ACE7AD6785C}" sibTransId="{09803D5D-8428-4F60-A834-B64EFBF74CB1}"/>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092A589D-8D19-4123-8152-3365FA038279}" type="presOf" srcId="{45615A87-E50A-4247-9655-86D619941DD3}" destId="{EB435D23-7CEB-4554-8ECA-E1909C6824BA}" srcOrd="0" destOrd="0" presId="urn:microsoft.com/office/officeart/2005/8/layout/process4"/>
    <dgm:cxn modelId="{996D71EC-4EE6-48D6-809D-CC7F238FA9C8}" type="presOf" srcId="{630A667A-070D-415E-B294-7FE0F160D8C6}" destId="{35821E51-93AA-488B-9A83-55BEAE889DA5}" srcOrd="0" destOrd="0" presId="urn:microsoft.com/office/officeart/2005/8/layout/process4"/>
    <dgm:cxn modelId="{15D9E298-77B1-4357-AE87-6B8D22D8D9B0}" type="presParOf" srcId="{0ED923E6-1C30-40F7-B3F2-71CAAA6BA5B9}" destId="{E6775836-39BF-4707-A18C-43622C349F94}" srcOrd="0" destOrd="0" presId="urn:microsoft.com/office/officeart/2005/8/layout/process4"/>
    <dgm:cxn modelId="{DB19CADC-5AED-43E6-BA5D-4ACC9171895A}" type="presParOf" srcId="{E6775836-39BF-4707-A18C-43622C349F94}" destId="{467564A5-D6EE-4A62-9166-CA325606885F}" srcOrd="0" destOrd="0" presId="urn:microsoft.com/office/officeart/2005/8/layout/process4"/>
    <dgm:cxn modelId="{63E05C75-BF8D-41B4-9F11-47CC749C624F}" type="presParOf" srcId="{0ED923E6-1C30-40F7-B3F2-71CAAA6BA5B9}" destId="{CE0C503A-7C1C-4AA2-A768-14BCBE83D44C}" srcOrd="1" destOrd="0" presId="urn:microsoft.com/office/officeart/2005/8/layout/process4"/>
    <dgm:cxn modelId="{B35DAF1E-092A-4F4D-913E-C22384A27924}" type="presParOf" srcId="{0ED923E6-1C30-40F7-B3F2-71CAAA6BA5B9}" destId="{752A7B6E-903E-480F-B6E6-D8E4DB2F04B2}" srcOrd="2" destOrd="0" presId="urn:microsoft.com/office/officeart/2005/8/layout/process4"/>
    <dgm:cxn modelId="{308BE714-A81C-4F49-AEDA-37CB2D319C27}" type="presParOf" srcId="{752A7B6E-903E-480F-B6E6-D8E4DB2F04B2}" destId="{85DD5DF1-B84F-4831-987A-50AF8C3C81C5}" srcOrd="0" destOrd="0" presId="urn:microsoft.com/office/officeart/2005/8/layout/process4"/>
    <dgm:cxn modelId="{5A822020-3E6D-4216-A602-85CF4E03073D}" type="presParOf" srcId="{0ED923E6-1C30-40F7-B3F2-71CAAA6BA5B9}" destId="{D9DDA732-1A1E-4FF3-B43D-947060761167}" srcOrd="3" destOrd="0" presId="urn:microsoft.com/office/officeart/2005/8/layout/process4"/>
    <dgm:cxn modelId="{74788760-9B07-47BF-A4EE-1652D02AF537}" type="presParOf" srcId="{0ED923E6-1C30-40F7-B3F2-71CAAA6BA5B9}" destId="{24E31CD9-348A-4811-B34E-8C732864620D}" srcOrd="4" destOrd="0" presId="urn:microsoft.com/office/officeart/2005/8/layout/process4"/>
    <dgm:cxn modelId="{7A8D18D1-265C-47B6-BBEB-B8DCD195A051}" type="presParOf" srcId="{24E31CD9-348A-4811-B34E-8C732864620D}" destId="{35821E51-93AA-488B-9A83-55BEAE889DA5}" srcOrd="0" destOrd="0" presId="urn:microsoft.com/office/officeart/2005/8/layout/process4"/>
    <dgm:cxn modelId="{DC9B4A12-1C5E-4CD5-A2F4-8A241DAE68F1}" type="presParOf" srcId="{0ED923E6-1C30-40F7-B3F2-71CAAA6BA5B9}" destId="{7A5DFDD6-0C03-44A9-9650-560A7215CA5B}" srcOrd="5" destOrd="0" presId="urn:microsoft.com/office/officeart/2005/8/layout/process4"/>
    <dgm:cxn modelId="{B2C903C5-ED46-4D8A-8CD3-D26CD24E08BC}" type="presParOf" srcId="{0ED923E6-1C30-40F7-B3F2-71CAAA6BA5B9}" destId="{5A99F308-9816-4E8F-92DB-03414C27B699}" srcOrd="6" destOrd="0" presId="urn:microsoft.com/office/officeart/2005/8/layout/process4"/>
    <dgm:cxn modelId="{8D047688-D8B9-4356-A3E6-F1647C9A6B4E}" type="presParOf" srcId="{5A99F308-9816-4E8F-92DB-03414C27B699}" destId="{EB435D23-7CEB-4554-8ECA-E1909C6824BA}" srcOrd="0" destOrd="0" presId="urn:microsoft.com/office/officeart/2005/8/layout/process4"/>
    <dgm:cxn modelId="{0769FCD8-E4F7-41C8-AE85-5381A46F0935}" type="presParOf" srcId="{0ED923E6-1C30-40F7-B3F2-71CAAA6BA5B9}" destId="{FEE687D0-AFDC-40F9-BEEE-8D2A41AB4FA6}" srcOrd="7" destOrd="0" presId="urn:microsoft.com/office/officeart/2005/8/layout/process4"/>
    <dgm:cxn modelId="{F8CE02E1-90E9-4B7F-9F5A-874DB8771586}" type="presParOf" srcId="{0ED923E6-1C30-40F7-B3F2-71CAAA6BA5B9}" destId="{06BAEB77-07D8-4877-856F-7ED19C4A6D07}" srcOrd="8" destOrd="0" presId="urn:microsoft.com/office/officeart/2005/8/layout/process4"/>
    <dgm:cxn modelId="{76E02FA2-62FD-4F37-8103-370019B7946B}" type="presParOf" srcId="{06BAEB77-07D8-4877-856F-7ED19C4A6D07}" destId="{7CFCD3CB-1ECA-480F-8406-07578539192B}" srcOrd="0" destOrd="0" presId="urn:microsoft.com/office/officeart/2005/8/layout/process4"/>
    <dgm:cxn modelId="{D928F447-B7AE-4048-8FD8-9E77147AA8DA}" type="presParOf" srcId="{0ED923E6-1C30-40F7-B3F2-71CAAA6BA5B9}" destId="{B042D458-72C1-40C0-9DE9-73545CF01457}" srcOrd="9" destOrd="0" presId="urn:microsoft.com/office/officeart/2005/8/layout/process4"/>
    <dgm:cxn modelId="{B45CC96F-CE21-484E-8FD1-A4ED55BB814C}" type="presParOf" srcId="{0ED923E6-1C30-40F7-B3F2-71CAAA6BA5B9}" destId="{F47C0A7B-F8D9-419D-A2AE-C9829FE11C8A}" srcOrd="10" destOrd="0" presId="urn:microsoft.com/office/officeart/2005/8/layout/process4"/>
    <dgm:cxn modelId="{8891E9DA-3D95-463D-83F6-A9E804F69595}"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rgbClr val="FF0000"/>
              </a:solidFill>
            </a:rPr>
            <a:t>土浦市の現状と課題</a:t>
          </a:r>
          <a:endParaRPr lang="ja-JP" altLang="en-US" sz="1600" dirty="0">
            <a:solidFill>
              <a:srgbClr val="FF0000"/>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solidFill>
            </a:rPr>
            <a:t>人口分析</a:t>
          </a:r>
          <a:endParaRPr lang="ja-JP" altLang="en-US" sz="1600" dirty="0">
            <a:solidFill>
              <a:schemeClr val="bg1"/>
            </a:solidFill>
          </a:endParaRPr>
        </a:p>
      </dgm:t>
    </dgm:pt>
    <dgm:pt modelId="{1E213D58-A695-4629-9451-9F1E04876EFF}" type="parTrans" cxnId="{D71B762B-2092-4EDB-AB80-6E8B9C655904}">
      <dgm:prSet/>
      <dgm:spPr/>
      <dgm:t>
        <a:bodyPr/>
        <a:lstStyle/>
        <a:p>
          <a:endParaRPr kumimoji="1" lang="ja-JP" altLang="en-US" sz="1600"/>
        </a:p>
      </dgm:t>
    </dgm:pt>
    <dgm:pt modelId="{8FB319C4-289E-4A67-A1DF-22BC3715E797}" type="sibTrans" cxnId="{D71B762B-2092-4EDB-AB80-6E8B9C655904}">
      <dgm:prSet/>
      <dgm:spPr/>
      <dgm:t>
        <a:bodyPr/>
        <a:lstStyle/>
        <a:p>
          <a:endParaRPr kumimoji="1" lang="ja-JP" altLang="en-US" sz="1600"/>
        </a:p>
      </dgm:t>
    </dgm:pt>
    <dgm:pt modelId="{45615A87-E50A-4247-9655-86D619941DD3}">
      <dgm:prSet custT="1"/>
      <dgm:spPr/>
      <dgm:t>
        <a:bodyPr/>
        <a:lstStyle/>
        <a:p>
          <a:pPr rtl="0"/>
          <a:r>
            <a:rPr kumimoji="1" lang="ja-JP" altLang="en-US" sz="1600" dirty="0" smtClean="0"/>
            <a:t>目標都市像及び計画フレーム</a:t>
          </a:r>
          <a:endParaRPr lang="ja-JP" altLang="en-US" sz="1600" dirty="0"/>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533574FF-F026-40A4-BF0D-14B635FCCF1E}" type="presOf" srcId="{8348851E-B6A2-497E-8BD0-0A4C8B0B82D9}" destId="{85DD5DF1-B84F-4831-987A-50AF8C3C81C5}" srcOrd="0" destOrd="0" presId="urn:microsoft.com/office/officeart/2005/8/layout/process4"/>
    <dgm:cxn modelId="{E5AC48B0-C582-43C6-8FE7-38E4DD56192A}" type="presOf" srcId="{6BBEE7E9-E847-4988-AEDF-BB55C7BD85A4}" destId="{0ED923E6-1C30-40F7-B3F2-71CAAA6BA5B9}" srcOrd="0" destOrd="0" presId="urn:microsoft.com/office/officeart/2005/8/layout/process4"/>
    <dgm:cxn modelId="{0DE4A35A-881C-48F9-AC0E-E7B724CAD877}" type="presOf" srcId="{22E31A5E-A8DD-4A7E-B8FB-5BB64DEE33DA}" destId="{064DF9F2-8A13-4709-9B1C-B1F81112B2EA}" srcOrd="0" destOrd="0" presId="urn:microsoft.com/office/officeart/2005/8/layout/process4"/>
    <dgm:cxn modelId="{C5F96646-0536-44D6-9A19-396903AA0E60}" type="presOf" srcId="{630A667A-070D-415E-B294-7FE0F160D8C6}" destId="{35821E51-93AA-488B-9A83-55BEAE889DA5}" srcOrd="0" destOrd="0" presId="urn:microsoft.com/office/officeart/2005/8/layout/process4"/>
    <dgm:cxn modelId="{34446190-AA71-4277-B0ED-160F254C664C}" type="presOf" srcId="{2E004D2E-280A-415B-A275-6272D5DF1CAD}" destId="{467564A5-D6EE-4A62-9166-CA325606885F}"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BD310FAC-ED7F-44F8-9174-5695C3046927}" srcId="{6BBEE7E9-E847-4988-AEDF-BB55C7BD85A4}" destId="{8348851E-B6A2-497E-8BD0-0A4C8B0B82D9}" srcOrd="4" destOrd="0" parTransId="{E5550ADD-0372-40C6-8F7E-AEA2F909A5B4}" sibTransId="{4F247209-DEF9-463C-8B28-2EAA38261F99}"/>
    <dgm:cxn modelId="{8914E502-9236-4DC3-A23B-D9C3A24FB05C}" type="presOf" srcId="{45615A87-E50A-4247-9655-86D619941DD3}" destId="{EB435D23-7CEB-4554-8ECA-E1909C6824BA}" srcOrd="0" destOrd="0" presId="urn:microsoft.com/office/officeart/2005/8/layout/process4"/>
    <dgm:cxn modelId="{2AB3BB46-35D1-4125-BBBA-DB3E7B349186}" srcId="{6BBEE7E9-E847-4988-AEDF-BB55C7BD85A4}" destId="{630A667A-070D-415E-B294-7FE0F160D8C6}" srcOrd="3" destOrd="0" parTransId="{BC1DC8CC-56F4-4380-8794-68B21DA7374C}" sibTransId="{869F3C3C-E11A-4816-9EEC-11F918D89BC6}"/>
    <dgm:cxn modelId="{C5DE48E1-A1AA-42C0-93E0-66A7E6C20288}" type="presOf" srcId="{BF47D618-CBF7-4741-8EB0-9D6179BD8D1B}" destId="{7CFCD3CB-1ECA-480F-8406-07578539192B}" srcOrd="0" destOrd="0" presId="urn:microsoft.com/office/officeart/2005/8/layout/process4"/>
    <dgm:cxn modelId="{957FB997-148E-4E4B-994F-14F1E34BF391}" type="presParOf" srcId="{0ED923E6-1C30-40F7-B3F2-71CAAA6BA5B9}" destId="{E6775836-39BF-4707-A18C-43622C349F94}" srcOrd="0" destOrd="0" presId="urn:microsoft.com/office/officeart/2005/8/layout/process4"/>
    <dgm:cxn modelId="{779A4679-2AB2-4864-AD54-DE6F4916A9FC}" type="presParOf" srcId="{E6775836-39BF-4707-A18C-43622C349F94}" destId="{467564A5-D6EE-4A62-9166-CA325606885F}" srcOrd="0" destOrd="0" presId="urn:microsoft.com/office/officeart/2005/8/layout/process4"/>
    <dgm:cxn modelId="{5B89189E-A78B-4C5B-B2C7-A638908AD554}" type="presParOf" srcId="{0ED923E6-1C30-40F7-B3F2-71CAAA6BA5B9}" destId="{CE0C503A-7C1C-4AA2-A768-14BCBE83D44C}" srcOrd="1" destOrd="0" presId="urn:microsoft.com/office/officeart/2005/8/layout/process4"/>
    <dgm:cxn modelId="{D74A9094-B76B-426C-BB8A-92C88699A195}" type="presParOf" srcId="{0ED923E6-1C30-40F7-B3F2-71CAAA6BA5B9}" destId="{752A7B6E-903E-480F-B6E6-D8E4DB2F04B2}" srcOrd="2" destOrd="0" presId="urn:microsoft.com/office/officeart/2005/8/layout/process4"/>
    <dgm:cxn modelId="{0815BAD2-054B-4FE0-A01F-E482828F186B}" type="presParOf" srcId="{752A7B6E-903E-480F-B6E6-D8E4DB2F04B2}" destId="{85DD5DF1-B84F-4831-987A-50AF8C3C81C5}" srcOrd="0" destOrd="0" presId="urn:microsoft.com/office/officeart/2005/8/layout/process4"/>
    <dgm:cxn modelId="{439D16FA-470C-464A-AE63-8C5296264150}" type="presParOf" srcId="{0ED923E6-1C30-40F7-B3F2-71CAAA6BA5B9}" destId="{D9DDA732-1A1E-4FF3-B43D-947060761167}" srcOrd="3" destOrd="0" presId="urn:microsoft.com/office/officeart/2005/8/layout/process4"/>
    <dgm:cxn modelId="{1D47821B-8BE8-4CCC-A15F-71F302F26E4B}" type="presParOf" srcId="{0ED923E6-1C30-40F7-B3F2-71CAAA6BA5B9}" destId="{24E31CD9-348A-4811-B34E-8C732864620D}" srcOrd="4" destOrd="0" presId="urn:microsoft.com/office/officeart/2005/8/layout/process4"/>
    <dgm:cxn modelId="{73135A3E-7937-4E80-AC0B-7F7A3A2944D2}" type="presParOf" srcId="{24E31CD9-348A-4811-B34E-8C732864620D}" destId="{35821E51-93AA-488B-9A83-55BEAE889DA5}" srcOrd="0" destOrd="0" presId="urn:microsoft.com/office/officeart/2005/8/layout/process4"/>
    <dgm:cxn modelId="{FF91C390-A49F-4D7D-9294-5C712DC64F0E}" type="presParOf" srcId="{0ED923E6-1C30-40F7-B3F2-71CAAA6BA5B9}" destId="{7A5DFDD6-0C03-44A9-9650-560A7215CA5B}" srcOrd="5" destOrd="0" presId="urn:microsoft.com/office/officeart/2005/8/layout/process4"/>
    <dgm:cxn modelId="{E88B6148-1CE9-4FB5-B5AA-5CA6A05B739C}" type="presParOf" srcId="{0ED923E6-1C30-40F7-B3F2-71CAAA6BA5B9}" destId="{5A99F308-9816-4E8F-92DB-03414C27B699}" srcOrd="6" destOrd="0" presId="urn:microsoft.com/office/officeart/2005/8/layout/process4"/>
    <dgm:cxn modelId="{7C4F67B5-C3A8-4807-9B76-C791AF86E6E0}" type="presParOf" srcId="{5A99F308-9816-4E8F-92DB-03414C27B699}" destId="{EB435D23-7CEB-4554-8ECA-E1909C6824BA}" srcOrd="0" destOrd="0" presId="urn:microsoft.com/office/officeart/2005/8/layout/process4"/>
    <dgm:cxn modelId="{F05F2B5C-76A7-4054-B8D5-8C3A7A134D0B}" type="presParOf" srcId="{0ED923E6-1C30-40F7-B3F2-71CAAA6BA5B9}" destId="{FEE687D0-AFDC-40F9-BEEE-8D2A41AB4FA6}" srcOrd="7" destOrd="0" presId="urn:microsoft.com/office/officeart/2005/8/layout/process4"/>
    <dgm:cxn modelId="{7C997D1B-C61B-4F13-8E34-30C96ED44B38}" type="presParOf" srcId="{0ED923E6-1C30-40F7-B3F2-71CAAA6BA5B9}" destId="{06BAEB77-07D8-4877-856F-7ED19C4A6D07}" srcOrd="8" destOrd="0" presId="urn:microsoft.com/office/officeart/2005/8/layout/process4"/>
    <dgm:cxn modelId="{769ACCCF-D0C0-4F60-97C0-0E1B8FEA190F}" type="presParOf" srcId="{06BAEB77-07D8-4877-856F-7ED19C4A6D07}" destId="{7CFCD3CB-1ECA-480F-8406-07578539192B}" srcOrd="0" destOrd="0" presId="urn:microsoft.com/office/officeart/2005/8/layout/process4"/>
    <dgm:cxn modelId="{A44119AA-54EE-41C1-8ED9-4A334940C209}" type="presParOf" srcId="{0ED923E6-1C30-40F7-B3F2-71CAAA6BA5B9}" destId="{B042D458-72C1-40C0-9DE9-73545CF01457}" srcOrd="9" destOrd="0" presId="urn:microsoft.com/office/officeart/2005/8/layout/process4"/>
    <dgm:cxn modelId="{3E88D299-18F8-43C5-A7DB-3C6E5EBAFA83}" type="presParOf" srcId="{0ED923E6-1C30-40F7-B3F2-71CAAA6BA5B9}" destId="{F47C0A7B-F8D9-419D-A2AE-C9829FE11C8A}" srcOrd="10" destOrd="0" presId="urn:microsoft.com/office/officeart/2005/8/layout/process4"/>
    <dgm:cxn modelId="{0D564383-E7FC-42FD-8AD2-58E25571945C}"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rgbClr val="FF0000"/>
              </a:solidFill>
            </a:rPr>
            <a:t>土浦市の現状と課題</a:t>
          </a:r>
          <a:endParaRPr lang="ja-JP" altLang="en-US" sz="1600" dirty="0">
            <a:solidFill>
              <a:srgbClr val="FF0000"/>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solidFill>
            </a:rPr>
            <a:t>人口分析</a:t>
          </a:r>
          <a:endParaRPr lang="ja-JP" altLang="en-US" sz="1600" dirty="0">
            <a:solidFill>
              <a:schemeClr val="bg1"/>
            </a:solidFill>
          </a:endParaRPr>
        </a:p>
      </dgm:t>
    </dgm:pt>
    <dgm:pt modelId="{1E213D58-A695-4629-9451-9F1E04876EFF}" type="parTrans" cxnId="{D71B762B-2092-4EDB-AB80-6E8B9C655904}">
      <dgm:prSet/>
      <dgm:spPr/>
      <dgm:t>
        <a:bodyPr/>
        <a:lstStyle/>
        <a:p>
          <a:endParaRPr kumimoji="1" lang="ja-JP" altLang="en-US" sz="1600"/>
        </a:p>
      </dgm:t>
    </dgm:pt>
    <dgm:pt modelId="{8FB319C4-289E-4A67-A1DF-22BC3715E797}" type="sibTrans" cxnId="{D71B762B-2092-4EDB-AB80-6E8B9C655904}">
      <dgm:prSet/>
      <dgm:spPr/>
      <dgm:t>
        <a:bodyPr/>
        <a:lstStyle/>
        <a:p>
          <a:endParaRPr kumimoji="1" lang="ja-JP" altLang="en-US" sz="1600"/>
        </a:p>
      </dgm:t>
    </dgm:pt>
    <dgm:pt modelId="{45615A87-E50A-4247-9655-86D619941DD3}">
      <dgm:prSet custT="1"/>
      <dgm:spPr/>
      <dgm:t>
        <a:bodyPr/>
        <a:lstStyle/>
        <a:p>
          <a:pPr rtl="0"/>
          <a:r>
            <a:rPr kumimoji="1" lang="ja-JP" altLang="en-US" sz="1600" dirty="0" smtClean="0"/>
            <a:t>目標都市像及び計画フレーム</a:t>
          </a:r>
          <a:endParaRPr lang="ja-JP" altLang="en-US" sz="1600" dirty="0"/>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4E7C93FF-EB7B-49D7-BE53-F968BB2EAA37}" type="presOf" srcId="{8348851E-B6A2-497E-8BD0-0A4C8B0B82D9}" destId="{85DD5DF1-B84F-4831-987A-50AF8C3C81C5}" srcOrd="0" destOrd="0" presId="urn:microsoft.com/office/officeart/2005/8/layout/process4"/>
    <dgm:cxn modelId="{B0B6CA1D-8EF7-4C0E-9EE2-15C42FA1710E}" type="presOf" srcId="{BF47D618-CBF7-4741-8EB0-9D6179BD8D1B}" destId="{7CFCD3CB-1ECA-480F-8406-07578539192B}"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BF847710-E080-4F85-929E-EC3317F8D419}" type="presOf" srcId="{2E004D2E-280A-415B-A275-6272D5DF1CAD}" destId="{467564A5-D6EE-4A62-9166-CA325606885F}"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49F82AB0-FD3B-432F-ABDB-5C5553634130}" type="presOf" srcId="{630A667A-070D-415E-B294-7FE0F160D8C6}" destId="{35821E51-93AA-488B-9A83-55BEAE889DA5}" srcOrd="0" destOrd="0" presId="urn:microsoft.com/office/officeart/2005/8/layout/process4"/>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E792B296-BB33-4A60-ABC4-6C9ECF67152E}" type="presOf" srcId="{22E31A5E-A8DD-4A7E-B8FB-5BB64DEE33DA}" destId="{064DF9F2-8A13-4709-9B1C-B1F81112B2EA}" srcOrd="0" destOrd="0" presId="urn:microsoft.com/office/officeart/2005/8/layout/process4"/>
    <dgm:cxn modelId="{B10BBABF-1527-42EE-B3E9-89F30503170E}" type="presOf" srcId="{45615A87-E50A-4247-9655-86D619941DD3}" destId="{EB435D23-7CEB-4554-8ECA-E1909C6824BA}" srcOrd="0" destOrd="0" presId="urn:microsoft.com/office/officeart/2005/8/layout/process4"/>
    <dgm:cxn modelId="{1885AD59-9F9A-45D7-8E0D-A893F8537045}" type="presOf" srcId="{6BBEE7E9-E847-4988-AEDF-BB55C7BD85A4}" destId="{0ED923E6-1C30-40F7-B3F2-71CAAA6BA5B9}" srcOrd="0" destOrd="0" presId="urn:microsoft.com/office/officeart/2005/8/layout/process4"/>
    <dgm:cxn modelId="{09E33C63-8EE1-47F0-B162-38CA3F67D96B}" type="presParOf" srcId="{0ED923E6-1C30-40F7-B3F2-71CAAA6BA5B9}" destId="{E6775836-39BF-4707-A18C-43622C349F94}" srcOrd="0" destOrd="0" presId="urn:microsoft.com/office/officeart/2005/8/layout/process4"/>
    <dgm:cxn modelId="{D4C25F97-F033-4C0F-986A-2385A82F7F5B}" type="presParOf" srcId="{E6775836-39BF-4707-A18C-43622C349F94}" destId="{467564A5-D6EE-4A62-9166-CA325606885F}" srcOrd="0" destOrd="0" presId="urn:microsoft.com/office/officeart/2005/8/layout/process4"/>
    <dgm:cxn modelId="{9BE61E76-9F1B-4F2B-A799-CAB8E361D7F7}" type="presParOf" srcId="{0ED923E6-1C30-40F7-B3F2-71CAAA6BA5B9}" destId="{CE0C503A-7C1C-4AA2-A768-14BCBE83D44C}" srcOrd="1" destOrd="0" presId="urn:microsoft.com/office/officeart/2005/8/layout/process4"/>
    <dgm:cxn modelId="{D4917D90-EEA8-40EA-98C1-68416841BE36}" type="presParOf" srcId="{0ED923E6-1C30-40F7-B3F2-71CAAA6BA5B9}" destId="{752A7B6E-903E-480F-B6E6-D8E4DB2F04B2}" srcOrd="2" destOrd="0" presId="urn:microsoft.com/office/officeart/2005/8/layout/process4"/>
    <dgm:cxn modelId="{00BA99BD-045A-4A91-9583-6794E1097695}" type="presParOf" srcId="{752A7B6E-903E-480F-B6E6-D8E4DB2F04B2}" destId="{85DD5DF1-B84F-4831-987A-50AF8C3C81C5}" srcOrd="0" destOrd="0" presId="urn:microsoft.com/office/officeart/2005/8/layout/process4"/>
    <dgm:cxn modelId="{73E7B307-8F8B-49E5-A536-5A8F08AB8A18}" type="presParOf" srcId="{0ED923E6-1C30-40F7-B3F2-71CAAA6BA5B9}" destId="{D9DDA732-1A1E-4FF3-B43D-947060761167}" srcOrd="3" destOrd="0" presId="urn:microsoft.com/office/officeart/2005/8/layout/process4"/>
    <dgm:cxn modelId="{502F5152-C09C-4CD6-96B1-624D547C100E}" type="presParOf" srcId="{0ED923E6-1C30-40F7-B3F2-71CAAA6BA5B9}" destId="{24E31CD9-348A-4811-B34E-8C732864620D}" srcOrd="4" destOrd="0" presId="urn:microsoft.com/office/officeart/2005/8/layout/process4"/>
    <dgm:cxn modelId="{29A842C2-4C94-4F0F-9EE1-5D160CD7DABD}" type="presParOf" srcId="{24E31CD9-348A-4811-B34E-8C732864620D}" destId="{35821E51-93AA-488B-9A83-55BEAE889DA5}" srcOrd="0" destOrd="0" presId="urn:microsoft.com/office/officeart/2005/8/layout/process4"/>
    <dgm:cxn modelId="{6725A246-1653-4DB0-BE52-D48E363E6CFF}" type="presParOf" srcId="{0ED923E6-1C30-40F7-B3F2-71CAAA6BA5B9}" destId="{7A5DFDD6-0C03-44A9-9650-560A7215CA5B}" srcOrd="5" destOrd="0" presId="urn:microsoft.com/office/officeart/2005/8/layout/process4"/>
    <dgm:cxn modelId="{9C4E21CC-BC6F-433A-94C9-B957A6C83F79}" type="presParOf" srcId="{0ED923E6-1C30-40F7-B3F2-71CAAA6BA5B9}" destId="{5A99F308-9816-4E8F-92DB-03414C27B699}" srcOrd="6" destOrd="0" presId="urn:microsoft.com/office/officeart/2005/8/layout/process4"/>
    <dgm:cxn modelId="{DA422488-6F19-40DC-857B-44C6AE79C064}" type="presParOf" srcId="{5A99F308-9816-4E8F-92DB-03414C27B699}" destId="{EB435D23-7CEB-4554-8ECA-E1909C6824BA}" srcOrd="0" destOrd="0" presId="urn:microsoft.com/office/officeart/2005/8/layout/process4"/>
    <dgm:cxn modelId="{F7DCC6DF-C309-4217-988B-D8DD2FA677F4}" type="presParOf" srcId="{0ED923E6-1C30-40F7-B3F2-71CAAA6BA5B9}" destId="{FEE687D0-AFDC-40F9-BEEE-8D2A41AB4FA6}" srcOrd="7" destOrd="0" presId="urn:microsoft.com/office/officeart/2005/8/layout/process4"/>
    <dgm:cxn modelId="{EF29E3E9-F132-44DB-B289-DD9889A7C86B}" type="presParOf" srcId="{0ED923E6-1C30-40F7-B3F2-71CAAA6BA5B9}" destId="{06BAEB77-07D8-4877-856F-7ED19C4A6D07}" srcOrd="8" destOrd="0" presId="urn:microsoft.com/office/officeart/2005/8/layout/process4"/>
    <dgm:cxn modelId="{3DF70BD0-504C-49C9-9E86-5C223AC2FB94}" type="presParOf" srcId="{06BAEB77-07D8-4877-856F-7ED19C4A6D07}" destId="{7CFCD3CB-1ECA-480F-8406-07578539192B}" srcOrd="0" destOrd="0" presId="urn:microsoft.com/office/officeart/2005/8/layout/process4"/>
    <dgm:cxn modelId="{75AA6DF9-67B9-471D-8B29-BBBD09AD54D7}" type="presParOf" srcId="{0ED923E6-1C30-40F7-B3F2-71CAAA6BA5B9}" destId="{B042D458-72C1-40C0-9DE9-73545CF01457}" srcOrd="9" destOrd="0" presId="urn:microsoft.com/office/officeart/2005/8/layout/process4"/>
    <dgm:cxn modelId="{6814927F-07A4-418B-8528-FB23268F1E4A}" type="presParOf" srcId="{0ED923E6-1C30-40F7-B3F2-71CAAA6BA5B9}" destId="{F47C0A7B-F8D9-419D-A2AE-C9829FE11C8A}" srcOrd="10" destOrd="0" presId="urn:microsoft.com/office/officeart/2005/8/layout/process4"/>
    <dgm:cxn modelId="{7257A351-1330-420B-A4D9-4D50C9B550BB}"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rgbClr val="FF0000"/>
              </a:solidFill>
            </a:rPr>
            <a:t>土浦市の現状と課題</a:t>
          </a:r>
          <a:endParaRPr lang="ja-JP" altLang="en-US" sz="1600" dirty="0">
            <a:solidFill>
              <a:srgbClr val="FF0000"/>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solidFill>
            </a:rPr>
            <a:t>人口分析</a:t>
          </a:r>
          <a:endParaRPr lang="ja-JP" altLang="en-US" sz="1600" dirty="0">
            <a:solidFill>
              <a:schemeClr val="bg1"/>
            </a:solidFill>
          </a:endParaRPr>
        </a:p>
      </dgm:t>
    </dgm:pt>
    <dgm:pt modelId="{1E213D58-A695-4629-9451-9F1E04876EFF}" type="parTrans" cxnId="{D71B762B-2092-4EDB-AB80-6E8B9C655904}">
      <dgm:prSet/>
      <dgm:spPr/>
      <dgm:t>
        <a:bodyPr/>
        <a:lstStyle/>
        <a:p>
          <a:endParaRPr kumimoji="1" lang="ja-JP" altLang="en-US" sz="1600"/>
        </a:p>
      </dgm:t>
    </dgm:pt>
    <dgm:pt modelId="{8FB319C4-289E-4A67-A1DF-22BC3715E797}" type="sibTrans" cxnId="{D71B762B-2092-4EDB-AB80-6E8B9C655904}">
      <dgm:prSet/>
      <dgm:spPr/>
      <dgm:t>
        <a:bodyPr/>
        <a:lstStyle/>
        <a:p>
          <a:endParaRPr kumimoji="1" lang="ja-JP" altLang="en-US" sz="1600"/>
        </a:p>
      </dgm:t>
    </dgm:pt>
    <dgm:pt modelId="{45615A87-E50A-4247-9655-86D619941DD3}">
      <dgm:prSet custT="1"/>
      <dgm:spPr/>
      <dgm:t>
        <a:bodyPr/>
        <a:lstStyle/>
        <a:p>
          <a:pPr rtl="0"/>
          <a:r>
            <a:rPr kumimoji="1" lang="ja-JP" altLang="en-US" sz="1600" dirty="0" smtClean="0"/>
            <a:t>目標都市像及び計画フレーム</a:t>
          </a:r>
          <a:endParaRPr lang="ja-JP" altLang="en-US" sz="1600" dirty="0"/>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A8A3D2A9-7BF0-450E-83A8-3766F09EB420}" type="presOf" srcId="{630A667A-070D-415E-B294-7FE0F160D8C6}" destId="{35821E51-93AA-488B-9A83-55BEAE889DA5}" srcOrd="0" destOrd="0" presId="urn:microsoft.com/office/officeart/2005/8/layout/process4"/>
    <dgm:cxn modelId="{FEE45CBF-8DE1-4FBC-BBA2-DFB85C9D3F5E}" type="presOf" srcId="{6BBEE7E9-E847-4988-AEDF-BB55C7BD85A4}" destId="{0ED923E6-1C30-40F7-B3F2-71CAAA6BA5B9}"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7CFB2F3F-762D-4CE5-8E7B-F5887ECCBBC1}" type="presOf" srcId="{45615A87-E50A-4247-9655-86D619941DD3}" destId="{EB435D23-7CEB-4554-8ECA-E1909C6824BA}" srcOrd="0" destOrd="0" presId="urn:microsoft.com/office/officeart/2005/8/layout/process4"/>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16AFAE9B-88D7-418D-A946-31CA857B3F0E}" type="presOf" srcId="{22E31A5E-A8DD-4A7E-B8FB-5BB64DEE33DA}" destId="{064DF9F2-8A13-4709-9B1C-B1F81112B2EA}" srcOrd="0" destOrd="0" presId="urn:microsoft.com/office/officeart/2005/8/layout/process4"/>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E939C659-8AC3-408B-AECB-3E993DF58990}" type="presOf" srcId="{8348851E-B6A2-497E-8BD0-0A4C8B0B82D9}" destId="{85DD5DF1-B84F-4831-987A-50AF8C3C81C5}" srcOrd="0" destOrd="0" presId="urn:microsoft.com/office/officeart/2005/8/layout/process4"/>
    <dgm:cxn modelId="{1DCDBBD7-9334-48CF-9E47-5B0C51420F35}" type="presOf" srcId="{2E004D2E-280A-415B-A275-6272D5DF1CAD}" destId="{467564A5-D6EE-4A62-9166-CA325606885F}" srcOrd="0" destOrd="0" presId="urn:microsoft.com/office/officeart/2005/8/layout/process4"/>
    <dgm:cxn modelId="{1C53BA05-4F92-4C1F-818A-1AA83654B847}" type="presOf" srcId="{BF47D618-CBF7-4741-8EB0-9D6179BD8D1B}" destId="{7CFCD3CB-1ECA-480F-8406-07578539192B}" srcOrd="0" destOrd="0" presId="urn:microsoft.com/office/officeart/2005/8/layout/process4"/>
    <dgm:cxn modelId="{7AD55A6F-1EDF-4602-A600-5C417418F303}" type="presParOf" srcId="{0ED923E6-1C30-40F7-B3F2-71CAAA6BA5B9}" destId="{E6775836-39BF-4707-A18C-43622C349F94}" srcOrd="0" destOrd="0" presId="urn:microsoft.com/office/officeart/2005/8/layout/process4"/>
    <dgm:cxn modelId="{495345D4-F384-41F8-81AB-CE03A8DC8A94}" type="presParOf" srcId="{E6775836-39BF-4707-A18C-43622C349F94}" destId="{467564A5-D6EE-4A62-9166-CA325606885F}" srcOrd="0" destOrd="0" presId="urn:microsoft.com/office/officeart/2005/8/layout/process4"/>
    <dgm:cxn modelId="{E0106169-4C8F-4645-940D-7456239A0F51}" type="presParOf" srcId="{0ED923E6-1C30-40F7-B3F2-71CAAA6BA5B9}" destId="{CE0C503A-7C1C-4AA2-A768-14BCBE83D44C}" srcOrd="1" destOrd="0" presId="urn:microsoft.com/office/officeart/2005/8/layout/process4"/>
    <dgm:cxn modelId="{977A1C10-70E9-4FAF-ADF6-6E2684E7CE22}" type="presParOf" srcId="{0ED923E6-1C30-40F7-B3F2-71CAAA6BA5B9}" destId="{752A7B6E-903E-480F-B6E6-D8E4DB2F04B2}" srcOrd="2" destOrd="0" presId="urn:microsoft.com/office/officeart/2005/8/layout/process4"/>
    <dgm:cxn modelId="{DE67BF67-5582-425E-874D-1EB4B14ED205}" type="presParOf" srcId="{752A7B6E-903E-480F-B6E6-D8E4DB2F04B2}" destId="{85DD5DF1-B84F-4831-987A-50AF8C3C81C5}" srcOrd="0" destOrd="0" presId="urn:microsoft.com/office/officeart/2005/8/layout/process4"/>
    <dgm:cxn modelId="{6C6C1816-1CBB-48EC-B679-B44D1B32EA33}" type="presParOf" srcId="{0ED923E6-1C30-40F7-B3F2-71CAAA6BA5B9}" destId="{D9DDA732-1A1E-4FF3-B43D-947060761167}" srcOrd="3" destOrd="0" presId="urn:microsoft.com/office/officeart/2005/8/layout/process4"/>
    <dgm:cxn modelId="{1ACD72C4-7497-40CF-AE93-B19C4392A0D9}" type="presParOf" srcId="{0ED923E6-1C30-40F7-B3F2-71CAAA6BA5B9}" destId="{24E31CD9-348A-4811-B34E-8C732864620D}" srcOrd="4" destOrd="0" presId="urn:microsoft.com/office/officeart/2005/8/layout/process4"/>
    <dgm:cxn modelId="{B8BE10C9-0E5F-48DA-81D2-8A37A2C74DAD}" type="presParOf" srcId="{24E31CD9-348A-4811-B34E-8C732864620D}" destId="{35821E51-93AA-488B-9A83-55BEAE889DA5}" srcOrd="0" destOrd="0" presId="urn:microsoft.com/office/officeart/2005/8/layout/process4"/>
    <dgm:cxn modelId="{1CD5C875-F170-496B-A6E2-8C859ABDB819}" type="presParOf" srcId="{0ED923E6-1C30-40F7-B3F2-71CAAA6BA5B9}" destId="{7A5DFDD6-0C03-44A9-9650-560A7215CA5B}" srcOrd="5" destOrd="0" presId="urn:microsoft.com/office/officeart/2005/8/layout/process4"/>
    <dgm:cxn modelId="{3DDD78EB-EEF5-445C-9422-D41860269C87}" type="presParOf" srcId="{0ED923E6-1C30-40F7-B3F2-71CAAA6BA5B9}" destId="{5A99F308-9816-4E8F-92DB-03414C27B699}" srcOrd="6" destOrd="0" presId="urn:microsoft.com/office/officeart/2005/8/layout/process4"/>
    <dgm:cxn modelId="{471CDCAF-A5D2-4942-B29A-618D1AB46413}" type="presParOf" srcId="{5A99F308-9816-4E8F-92DB-03414C27B699}" destId="{EB435D23-7CEB-4554-8ECA-E1909C6824BA}" srcOrd="0" destOrd="0" presId="urn:microsoft.com/office/officeart/2005/8/layout/process4"/>
    <dgm:cxn modelId="{14A7DA0C-1590-469E-91CD-664B9E6871F5}" type="presParOf" srcId="{0ED923E6-1C30-40F7-B3F2-71CAAA6BA5B9}" destId="{FEE687D0-AFDC-40F9-BEEE-8D2A41AB4FA6}" srcOrd="7" destOrd="0" presId="urn:microsoft.com/office/officeart/2005/8/layout/process4"/>
    <dgm:cxn modelId="{0D1A6F37-5FCD-43BA-9953-DF90DFA3EA3D}" type="presParOf" srcId="{0ED923E6-1C30-40F7-B3F2-71CAAA6BA5B9}" destId="{06BAEB77-07D8-4877-856F-7ED19C4A6D07}" srcOrd="8" destOrd="0" presId="urn:microsoft.com/office/officeart/2005/8/layout/process4"/>
    <dgm:cxn modelId="{321BD08F-5697-4F1B-BDDF-83CCB4147D49}" type="presParOf" srcId="{06BAEB77-07D8-4877-856F-7ED19C4A6D07}" destId="{7CFCD3CB-1ECA-480F-8406-07578539192B}" srcOrd="0" destOrd="0" presId="urn:microsoft.com/office/officeart/2005/8/layout/process4"/>
    <dgm:cxn modelId="{8A3A85AF-C7C4-47F6-9AE7-114C8B4F5642}" type="presParOf" srcId="{0ED923E6-1C30-40F7-B3F2-71CAAA6BA5B9}" destId="{B042D458-72C1-40C0-9DE9-73545CF01457}" srcOrd="9" destOrd="0" presId="urn:microsoft.com/office/officeart/2005/8/layout/process4"/>
    <dgm:cxn modelId="{3C90A00C-5E4E-42AD-99B7-D74A118BFFC0}" type="presParOf" srcId="{0ED923E6-1C30-40F7-B3F2-71CAAA6BA5B9}" destId="{F47C0A7B-F8D9-419D-A2AE-C9829FE11C8A}" srcOrd="10" destOrd="0" presId="urn:microsoft.com/office/officeart/2005/8/layout/process4"/>
    <dgm:cxn modelId="{E3D3147F-3C0A-4545-A605-7D21C3CD20EB}"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rgbClr val="FF0000"/>
              </a:solidFill>
            </a:rPr>
            <a:t>土浦市の現状と課題</a:t>
          </a:r>
          <a:endParaRPr lang="ja-JP" altLang="en-US" sz="1600" dirty="0">
            <a:solidFill>
              <a:srgbClr val="FF0000"/>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solidFill>
            </a:rPr>
            <a:t>人口分析</a:t>
          </a:r>
          <a:endParaRPr lang="ja-JP" altLang="en-US" sz="1600" dirty="0">
            <a:solidFill>
              <a:schemeClr val="bg1"/>
            </a:solidFill>
          </a:endParaRPr>
        </a:p>
      </dgm:t>
    </dgm:pt>
    <dgm:pt modelId="{1E213D58-A695-4629-9451-9F1E04876EFF}" type="parTrans" cxnId="{D71B762B-2092-4EDB-AB80-6E8B9C655904}">
      <dgm:prSet/>
      <dgm:spPr/>
      <dgm:t>
        <a:bodyPr/>
        <a:lstStyle/>
        <a:p>
          <a:endParaRPr kumimoji="1" lang="ja-JP" altLang="en-US" sz="1600"/>
        </a:p>
      </dgm:t>
    </dgm:pt>
    <dgm:pt modelId="{8FB319C4-289E-4A67-A1DF-22BC3715E797}" type="sibTrans" cxnId="{D71B762B-2092-4EDB-AB80-6E8B9C655904}">
      <dgm:prSet/>
      <dgm:spPr/>
      <dgm:t>
        <a:bodyPr/>
        <a:lstStyle/>
        <a:p>
          <a:endParaRPr kumimoji="1" lang="ja-JP" altLang="en-US" sz="1600"/>
        </a:p>
      </dgm:t>
    </dgm:pt>
    <dgm:pt modelId="{45615A87-E50A-4247-9655-86D619941DD3}">
      <dgm:prSet custT="1"/>
      <dgm:spPr/>
      <dgm:t>
        <a:bodyPr/>
        <a:lstStyle/>
        <a:p>
          <a:pPr rtl="0"/>
          <a:r>
            <a:rPr kumimoji="1" lang="ja-JP" altLang="en-US" sz="1600" dirty="0" smtClean="0"/>
            <a:t>目標都市像及び計画フレーム</a:t>
          </a:r>
          <a:endParaRPr lang="ja-JP" altLang="en-US" sz="1600" dirty="0"/>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603A0E3A-9320-4D62-97BC-55E509C2D547}" type="presOf" srcId="{22E31A5E-A8DD-4A7E-B8FB-5BB64DEE33DA}" destId="{064DF9F2-8A13-4709-9B1C-B1F81112B2EA}" srcOrd="0" destOrd="0" presId="urn:microsoft.com/office/officeart/2005/8/layout/process4"/>
    <dgm:cxn modelId="{F0D06B1C-8090-4E54-85C8-6ED42BA03C17}" type="presOf" srcId="{BF47D618-CBF7-4741-8EB0-9D6179BD8D1B}" destId="{7CFCD3CB-1ECA-480F-8406-07578539192B}" srcOrd="0" destOrd="0" presId="urn:microsoft.com/office/officeart/2005/8/layout/process4"/>
    <dgm:cxn modelId="{40BDD59E-E597-4CDC-B04B-B5AB2C24F158}" type="presOf" srcId="{6BBEE7E9-E847-4988-AEDF-BB55C7BD85A4}" destId="{0ED923E6-1C30-40F7-B3F2-71CAAA6BA5B9}"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3B6B971B-0348-4B86-A320-67B4971C371E}" srcId="{6BBEE7E9-E847-4988-AEDF-BB55C7BD85A4}" destId="{2E004D2E-280A-415B-A275-6272D5DF1CAD}" srcOrd="5" destOrd="0" parTransId="{86065604-B0CE-4B85-9DED-E426AA3C7714}" sibTransId="{9E0F32CE-699F-4AC0-BDFA-244DB37CB9F3}"/>
    <dgm:cxn modelId="{6A98316B-6946-4CF1-A0D2-6606DBD72D9B}" srcId="{6BBEE7E9-E847-4988-AEDF-BB55C7BD85A4}" destId="{22E31A5E-A8DD-4A7E-B8FB-5BB64DEE33DA}" srcOrd="0" destOrd="0" parTransId="{CE22CA32-0789-402E-87E2-2ACE7AD6785C}" sibTransId="{09803D5D-8428-4F60-A834-B64EFBF74CB1}"/>
    <dgm:cxn modelId="{28F52F15-D7B6-4898-B1A4-11AC5593130D}" type="presOf" srcId="{8348851E-B6A2-497E-8BD0-0A4C8B0B82D9}" destId="{85DD5DF1-B84F-4831-987A-50AF8C3C81C5}" srcOrd="0" destOrd="0" presId="urn:microsoft.com/office/officeart/2005/8/layout/process4"/>
    <dgm:cxn modelId="{BD310FAC-ED7F-44F8-9174-5695C3046927}" srcId="{6BBEE7E9-E847-4988-AEDF-BB55C7BD85A4}" destId="{8348851E-B6A2-497E-8BD0-0A4C8B0B82D9}" srcOrd="4" destOrd="0" parTransId="{E5550ADD-0372-40C6-8F7E-AEA2F909A5B4}" sibTransId="{4F247209-DEF9-463C-8B28-2EAA38261F99}"/>
    <dgm:cxn modelId="{0D8C5E16-E513-4EB9-BA97-9A41C1C0A951}" type="presOf" srcId="{45615A87-E50A-4247-9655-86D619941DD3}" destId="{EB435D23-7CEB-4554-8ECA-E1909C6824BA}" srcOrd="0" destOrd="0" presId="urn:microsoft.com/office/officeart/2005/8/layout/process4"/>
    <dgm:cxn modelId="{2AB3BB46-35D1-4125-BBBA-DB3E7B349186}" srcId="{6BBEE7E9-E847-4988-AEDF-BB55C7BD85A4}" destId="{630A667A-070D-415E-B294-7FE0F160D8C6}" srcOrd="3" destOrd="0" parTransId="{BC1DC8CC-56F4-4380-8794-68B21DA7374C}" sibTransId="{869F3C3C-E11A-4816-9EEC-11F918D89BC6}"/>
    <dgm:cxn modelId="{993B758E-8E4D-485A-87D8-B78686751984}" type="presOf" srcId="{2E004D2E-280A-415B-A275-6272D5DF1CAD}" destId="{467564A5-D6EE-4A62-9166-CA325606885F}" srcOrd="0" destOrd="0" presId="urn:microsoft.com/office/officeart/2005/8/layout/process4"/>
    <dgm:cxn modelId="{3B9FADDF-734A-4010-BA07-E51CF625B454}" type="presOf" srcId="{630A667A-070D-415E-B294-7FE0F160D8C6}" destId="{35821E51-93AA-488B-9A83-55BEAE889DA5}" srcOrd="0" destOrd="0" presId="urn:microsoft.com/office/officeart/2005/8/layout/process4"/>
    <dgm:cxn modelId="{B528C532-F207-49FF-BCC9-F3DB4E61BA4E}" type="presParOf" srcId="{0ED923E6-1C30-40F7-B3F2-71CAAA6BA5B9}" destId="{E6775836-39BF-4707-A18C-43622C349F94}" srcOrd="0" destOrd="0" presId="urn:microsoft.com/office/officeart/2005/8/layout/process4"/>
    <dgm:cxn modelId="{74164F7A-6CE5-4D8D-A308-714BCCC6364A}" type="presParOf" srcId="{E6775836-39BF-4707-A18C-43622C349F94}" destId="{467564A5-D6EE-4A62-9166-CA325606885F}" srcOrd="0" destOrd="0" presId="urn:microsoft.com/office/officeart/2005/8/layout/process4"/>
    <dgm:cxn modelId="{8FA5B4FA-5621-4B68-97BA-85AD5ECF8D76}" type="presParOf" srcId="{0ED923E6-1C30-40F7-B3F2-71CAAA6BA5B9}" destId="{CE0C503A-7C1C-4AA2-A768-14BCBE83D44C}" srcOrd="1" destOrd="0" presId="urn:microsoft.com/office/officeart/2005/8/layout/process4"/>
    <dgm:cxn modelId="{31577241-79F6-4249-9DAF-707166E09051}" type="presParOf" srcId="{0ED923E6-1C30-40F7-B3F2-71CAAA6BA5B9}" destId="{752A7B6E-903E-480F-B6E6-D8E4DB2F04B2}" srcOrd="2" destOrd="0" presId="urn:microsoft.com/office/officeart/2005/8/layout/process4"/>
    <dgm:cxn modelId="{FEFA0367-DD85-45E6-A75D-E8498F0D0E21}" type="presParOf" srcId="{752A7B6E-903E-480F-B6E6-D8E4DB2F04B2}" destId="{85DD5DF1-B84F-4831-987A-50AF8C3C81C5}" srcOrd="0" destOrd="0" presId="urn:microsoft.com/office/officeart/2005/8/layout/process4"/>
    <dgm:cxn modelId="{FFE24732-D7E4-4058-BD40-4CFFB9D75042}" type="presParOf" srcId="{0ED923E6-1C30-40F7-B3F2-71CAAA6BA5B9}" destId="{D9DDA732-1A1E-4FF3-B43D-947060761167}" srcOrd="3" destOrd="0" presId="urn:microsoft.com/office/officeart/2005/8/layout/process4"/>
    <dgm:cxn modelId="{B1D6BC20-2760-4896-9383-61E6C5AF9E3C}" type="presParOf" srcId="{0ED923E6-1C30-40F7-B3F2-71CAAA6BA5B9}" destId="{24E31CD9-348A-4811-B34E-8C732864620D}" srcOrd="4" destOrd="0" presId="urn:microsoft.com/office/officeart/2005/8/layout/process4"/>
    <dgm:cxn modelId="{77B4AADB-109B-46A4-A486-B7D2B68E8761}" type="presParOf" srcId="{24E31CD9-348A-4811-B34E-8C732864620D}" destId="{35821E51-93AA-488B-9A83-55BEAE889DA5}" srcOrd="0" destOrd="0" presId="urn:microsoft.com/office/officeart/2005/8/layout/process4"/>
    <dgm:cxn modelId="{47D389FD-FB74-46DE-9B75-E6BE6CA4292E}" type="presParOf" srcId="{0ED923E6-1C30-40F7-B3F2-71CAAA6BA5B9}" destId="{7A5DFDD6-0C03-44A9-9650-560A7215CA5B}" srcOrd="5" destOrd="0" presId="urn:microsoft.com/office/officeart/2005/8/layout/process4"/>
    <dgm:cxn modelId="{7949FC30-022B-4014-AE49-E20A4D48C6BE}" type="presParOf" srcId="{0ED923E6-1C30-40F7-B3F2-71CAAA6BA5B9}" destId="{5A99F308-9816-4E8F-92DB-03414C27B699}" srcOrd="6" destOrd="0" presId="urn:microsoft.com/office/officeart/2005/8/layout/process4"/>
    <dgm:cxn modelId="{DCBC8998-9739-4EB8-9D82-3FB5CF4D3818}" type="presParOf" srcId="{5A99F308-9816-4E8F-92DB-03414C27B699}" destId="{EB435D23-7CEB-4554-8ECA-E1909C6824BA}" srcOrd="0" destOrd="0" presId="urn:microsoft.com/office/officeart/2005/8/layout/process4"/>
    <dgm:cxn modelId="{D219CB3D-3E65-46AF-9A05-852BB266772B}" type="presParOf" srcId="{0ED923E6-1C30-40F7-B3F2-71CAAA6BA5B9}" destId="{FEE687D0-AFDC-40F9-BEEE-8D2A41AB4FA6}" srcOrd="7" destOrd="0" presId="urn:microsoft.com/office/officeart/2005/8/layout/process4"/>
    <dgm:cxn modelId="{80944D24-D011-4C80-916C-34B4B0BA9AB9}" type="presParOf" srcId="{0ED923E6-1C30-40F7-B3F2-71CAAA6BA5B9}" destId="{06BAEB77-07D8-4877-856F-7ED19C4A6D07}" srcOrd="8" destOrd="0" presId="urn:microsoft.com/office/officeart/2005/8/layout/process4"/>
    <dgm:cxn modelId="{1DCCF98E-25FB-471F-82C8-A4CD4F096395}" type="presParOf" srcId="{06BAEB77-07D8-4877-856F-7ED19C4A6D07}" destId="{7CFCD3CB-1ECA-480F-8406-07578539192B}" srcOrd="0" destOrd="0" presId="urn:microsoft.com/office/officeart/2005/8/layout/process4"/>
    <dgm:cxn modelId="{FF7410FB-AE01-4033-A04F-53C1FEB3F1C9}" type="presParOf" srcId="{0ED923E6-1C30-40F7-B3F2-71CAAA6BA5B9}" destId="{B042D458-72C1-40C0-9DE9-73545CF01457}" srcOrd="9" destOrd="0" presId="urn:microsoft.com/office/officeart/2005/8/layout/process4"/>
    <dgm:cxn modelId="{4FC2CDB0-DA44-41CD-93CE-3593ECA1A8F1}" type="presParOf" srcId="{0ED923E6-1C30-40F7-B3F2-71CAAA6BA5B9}" destId="{F47C0A7B-F8D9-419D-A2AE-C9829FE11C8A}" srcOrd="10" destOrd="0" presId="urn:microsoft.com/office/officeart/2005/8/layout/process4"/>
    <dgm:cxn modelId="{827FD701-7B26-44AC-8335-666A58DEB80B}"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rgbClr val="FF0000"/>
              </a:solidFill>
            </a:rPr>
            <a:t>土浦市の現状と課題</a:t>
          </a:r>
          <a:endParaRPr lang="ja-JP" altLang="en-US" sz="1600" dirty="0">
            <a:solidFill>
              <a:srgbClr val="FF0000"/>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solidFill>
            </a:rPr>
            <a:t>人口分析</a:t>
          </a:r>
          <a:endParaRPr lang="ja-JP" altLang="en-US" sz="1600" dirty="0">
            <a:solidFill>
              <a:schemeClr val="bg1"/>
            </a:solidFill>
          </a:endParaRPr>
        </a:p>
      </dgm:t>
    </dgm:pt>
    <dgm:pt modelId="{1E213D58-A695-4629-9451-9F1E04876EFF}" type="parTrans" cxnId="{D71B762B-2092-4EDB-AB80-6E8B9C655904}">
      <dgm:prSet/>
      <dgm:spPr/>
      <dgm:t>
        <a:bodyPr/>
        <a:lstStyle/>
        <a:p>
          <a:endParaRPr kumimoji="1" lang="ja-JP" altLang="en-US" sz="1600"/>
        </a:p>
      </dgm:t>
    </dgm:pt>
    <dgm:pt modelId="{8FB319C4-289E-4A67-A1DF-22BC3715E797}" type="sibTrans" cxnId="{D71B762B-2092-4EDB-AB80-6E8B9C655904}">
      <dgm:prSet/>
      <dgm:spPr/>
      <dgm:t>
        <a:bodyPr/>
        <a:lstStyle/>
        <a:p>
          <a:endParaRPr kumimoji="1" lang="ja-JP" altLang="en-US" sz="1600"/>
        </a:p>
      </dgm:t>
    </dgm:pt>
    <dgm:pt modelId="{45615A87-E50A-4247-9655-86D619941DD3}">
      <dgm:prSet custT="1"/>
      <dgm:spPr/>
      <dgm:t>
        <a:bodyPr/>
        <a:lstStyle/>
        <a:p>
          <a:pPr rtl="0"/>
          <a:r>
            <a:rPr kumimoji="1" lang="ja-JP" altLang="en-US" sz="1600" dirty="0" smtClean="0"/>
            <a:t>目標都市像及び計画フレーム</a:t>
          </a:r>
          <a:endParaRPr lang="ja-JP" altLang="en-US" sz="1600" dirty="0"/>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D71B762B-2092-4EDB-AB80-6E8B9C655904}" srcId="{6BBEE7E9-E847-4988-AEDF-BB55C7BD85A4}" destId="{BF47D618-CBF7-4741-8EB0-9D6179BD8D1B}" srcOrd="1" destOrd="0" parTransId="{1E213D58-A695-4629-9451-9F1E04876EFF}" sibTransId="{8FB319C4-289E-4A67-A1DF-22BC3715E797}"/>
    <dgm:cxn modelId="{DC334640-F0E3-49C0-9E81-64911067EF43}" type="presOf" srcId="{22E31A5E-A8DD-4A7E-B8FB-5BB64DEE33DA}" destId="{064DF9F2-8A13-4709-9B1C-B1F81112B2EA}" srcOrd="0" destOrd="0" presId="urn:microsoft.com/office/officeart/2005/8/layout/process4"/>
    <dgm:cxn modelId="{9E3D6413-E456-49A4-8B7A-A82BD4BE18A5}" type="presOf" srcId="{2E004D2E-280A-415B-A275-6272D5DF1CAD}" destId="{467564A5-D6EE-4A62-9166-CA325606885F}" srcOrd="0" destOrd="0" presId="urn:microsoft.com/office/officeart/2005/8/layout/process4"/>
    <dgm:cxn modelId="{F25D5A7E-55FD-4FB7-AC73-BE63933F76A2}" type="presOf" srcId="{6BBEE7E9-E847-4988-AEDF-BB55C7BD85A4}" destId="{0ED923E6-1C30-40F7-B3F2-71CAAA6BA5B9}"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3B6B971B-0348-4B86-A320-67B4971C371E}" srcId="{6BBEE7E9-E847-4988-AEDF-BB55C7BD85A4}" destId="{2E004D2E-280A-415B-A275-6272D5DF1CAD}" srcOrd="5" destOrd="0" parTransId="{86065604-B0CE-4B85-9DED-E426AA3C7714}" sibTransId="{9E0F32CE-699F-4AC0-BDFA-244DB37CB9F3}"/>
    <dgm:cxn modelId="{47E2CC0C-0FE3-46FD-9256-C0691DEB9A4A}" type="presOf" srcId="{BF47D618-CBF7-4741-8EB0-9D6179BD8D1B}" destId="{7CFCD3CB-1ECA-480F-8406-07578539192B}" srcOrd="0" destOrd="0" presId="urn:microsoft.com/office/officeart/2005/8/layout/process4"/>
    <dgm:cxn modelId="{6A98316B-6946-4CF1-A0D2-6606DBD72D9B}" srcId="{6BBEE7E9-E847-4988-AEDF-BB55C7BD85A4}" destId="{22E31A5E-A8DD-4A7E-B8FB-5BB64DEE33DA}" srcOrd="0" destOrd="0" parTransId="{CE22CA32-0789-402E-87E2-2ACE7AD6785C}" sibTransId="{09803D5D-8428-4F60-A834-B64EFBF74CB1}"/>
    <dgm:cxn modelId="{BD310FAC-ED7F-44F8-9174-5695C3046927}" srcId="{6BBEE7E9-E847-4988-AEDF-BB55C7BD85A4}" destId="{8348851E-B6A2-497E-8BD0-0A4C8B0B82D9}" srcOrd="4" destOrd="0" parTransId="{E5550ADD-0372-40C6-8F7E-AEA2F909A5B4}" sibTransId="{4F247209-DEF9-463C-8B28-2EAA38261F99}"/>
    <dgm:cxn modelId="{15C6FB52-F56C-4775-8215-26940121904D}" type="presOf" srcId="{8348851E-B6A2-497E-8BD0-0A4C8B0B82D9}" destId="{85DD5DF1-B84F-4831-987A-50AF8C3C81C5}" srcOrd="0" destOrd="0" presId="urn:microsoft.com/office/officeart/2005/8/layout/process4"/>
    <dgm:cxn modelId="{2AB3BB46-35D1-4125-BBBA-DB3E7B349186}" srcId="{6BBEE7E9-E847-4988-AEDF-BB55C7BD85A4}" destId="{630A667A-070D-415E-B294-7FE0F160D8C6}" srcOrd="3" destOrd="0" parTransId="{BC1DC8CC-56F4-4380-8794-68B21DA7374C}" sibTransId="{869F3C3C-E11A-4816-9EEC-11F918D89BC6}"/>
    <dgm:cxn modelId="{F038B61F-3AB7-41C9-9DE2-599B073B4612}" type="presOf" srcId="{45615A87-E50A-4247-9655-86D619941DD3}" destId="{EB435D23-7CEB-4554-8ECA-E1909C6824BA}" srcOrd="0" destOrd="0" presId="urn:microsoft.com/office/officeart/2005/8/layout/process4"/>
    <dgm:cxn modelId="{F4AF3C4A-7C7A-4AEB-8A01-CCAB067E8317}" type="presOf" srcId="{630A667A-070D-415E-B294-7FE0F160D8C6}" destId="{35821E51-93AA-488B-9A83-55BEAE889DA5}" srcOrd="0" destOrd="0" presId="urn:microsoft.com/office/officeart/2005/8/layout/process4"/>
    <dgm:cxn modelId="{94CCA7B2-6376-44D7-B3EC-848DAAEB8569}" type="presParOf" srcId="{0ED923E6-1C30-40F7-B3F2-71CAAA6BA5B9}" destId="{E6775836-39BF-4707-A18C-43622C349F94}" srcOrd="0" destOrd="0" presId="urn:microsoft.com/office/officeart/2005/8/layout/process4"/>
    <dgm:cxn modelId="{3CD5601B-98CB-4F7E-AA98-C583F8D64B08}" type="presParOf" srcId="{E6775836-39BF-4707-A18C-43622C349F94}" destId="{467564A5-D6EE-4A62-9166-CA325606885F}" srcOrd="0" destOrd="0" presId="urn:microsoft.com/office/officeart/2005/8/layout/process4"/>
    <dgm:cxn modelId="{38201653-B3B1-4EAC-99F9-EDD5BBE4E6C5}" type="presParOf" srcId="{0ED923E6-1C30-40F7-B3F2-71CAAA6BA5B9}" destId="{CE0C503A-7C1C-4AA2-A768-14BCBE83D44C}" srcOrd="1" destOrd="0" presId="urn:microsoft.com/office/officeart/2005/8/layout/process4"/>
    <dgm:cxn modelId="{EA584997-0EA1-4E60-A421-B1A259C611C0}" type="presParOf" srcId="{0ED923E6-1C30-40F7-B3F2-71CAAA6BA5B9}" destId="{752A7B6E-903E-480F-B6E6-D8E4DB2F04B2}" srcOrd="2" destOrd="0" presId="urn:microsoft.com/office/officeart/2005/8/layout/process4"/>
    <dgm:cxn modelId="{BE95080E-2CDE-479C-9BE5-65D601C064D8}" type="presParOf" srcId="{752A7B6E-903E-480F-B6E6-D8E4DB2F04B2}" destId="{85DD5DF1-B84F-4831-987A-50AF8C3C81C5}" srcOrd="0" destOrd="0" presId="urn:microsoft.com/office/officeart/2005/8/layout/process4"/>
    <dgm:cxn modelId="{6794DBD8-515E-4436-8079-2A362EB024FE}" type="presParOf" srcId="{0ED923E6-1C30-40F7-B3F2-71CAAA6BA5B9}" destId="{D9DDA732-1A1E-4FF3-B43D-947060761167}" srcOrd="3" destOrd="0" presId="urn:microsoft.com/office/officeart/2005/8/layout/process4"/>
    <dgm:cxn modelId="{2CFDB04A-96AA-4574-B878-15260625D0D3}" type="presParOf" srcId="{0ED923E6-1C30-40F7-B3F2-71CAAA6BA5B9}" destId="{24E31CD9-348A-4811-B34E-8C732864620D}" srcOrd="4" destOrd="0" presId="urn:microsoft.com/office/officeart/2005/8/layout/process4"/>
    <dgm:cxn modelId="{B1DB2DAF-F4EE-4AAB-B790-B45B4F4A5A21}" type="presParOf" srcId="{24E31CD9-348A-4811-B34E-8C732864620D}" destId="{35821E51-93AA-488B-9A83-55BEAE889DA5}" srcOrd="0" destOrd="0" presId="urn:microsoft.com/office/officeart/2005/8/layout/process4"/>
    <dgm:cxn modelId="{CE945668-15C4-4835-B3DA-C5C7EB936CE4}" type="presParOf" srcId="{0ED923E6-1C30-40F7-B3F2-71CAAA6BA5B9}" destId="{7A5DFDD6-0C03-44A9-9650-560A7215CA5B}" srcOrd="5" destOrd="0" presId="urn:microsoft.com/office/officeart/2005/8/layout/process4"/>
    <dgm:cxn modelId="{32000075-A44D-4061-9AE4-41E1FCD7587B}" type="presParOf" srcId="{0ED923E6-1C30-40F7-B3F2-71CAAA6BA5B9}" destId="{5A99F308-9816-4E8F-92DB-03414C27B699}" srcOrd="6" destOrd="0" presId="urn:microsoft.com/office/officeart/2005/8/layout/process4"/>
    <dgm:cxn modelId="{8D22B5AD-9C61-4979-B00F-1ECF795B2A25}" type="presParOf" srcId="{5A99F308-9816-4E8F-92DB-03414C27B699}" destId="{EB435D23-7CEB-4554-8ECA-E1909C6824BA}" srcOrd="0" destOrd="0" presId="urn:microsoft.com/office/officeart/2005/8/layout/process4"/>
    <dgm:cxn modelId="{F5025165-CC70-4449-8B1C-B5EDA624FA1F}" type="presParOf" srcId="{0ED923E6-1C30-40F7-B3F2-71CAAA6BA5B9}" destId="{FEE687D0-AFDC-40F9-BEEE-8D2A41AB4FA6}" srcOrd="7" destOrd="0" presId="urn:microsoft.com/office/officeart/2005/8/layout/process4"/>
    <dgm:cxn modelId="{0B8654D2-5F29-4555-857A-87054F67E2DD}" type="presParOf" srcId="{0ED923E6-1C30-40F7-B3F2-71CAAA6BA5B9}" destId="{06BAEB77-07D8-4877-856F-7ED19C4A6D07}" srcOrd="8" destOrd="0" presId="urn:microsoft.com/office/officeart/2005/8/layout/process4"/>
    <dgm:cxn modelId="{EA14D6A3-9478-47AC-BF23-EB1C7CCE3951}" type="presParOf" srcId="{06BAEB77-07D8-4877-856F-7ED19C4A6D07}" destId="{7CFCD3CB-1ECA-480F-8406-07578539192B}" srcOrd="0" destOrd="0" presId="urn:microsoft.com/office/officeart/2005/8/layout/process4"/>
    <dgm:cxn modelId="{B36A632C-0D83-4CBB-B1CB-DF10EEE43FDE}" type="presParOf" srcId="{0ED923E6-1C30-40F7-B3F2-71CAAA6BA5B9}" destId="{B042D458-72C1-40C0-9DE9-73545CF01457}" srcOrd="9" destOrd="0" presId="urn:microsoft.com/office/officeart/2005/8/layout/process4"/>
    <dgm:cxn modelId="{89B07ED8-CD5B-47C1-BEC8-21E57996D58C}" type="presParOf" srcId="{0ED923E6-1C30-40F7-B3F2-71CAAA6BA5B9}" destId="{F47C0A7B-F8D9-419D-A2AE-C9829FE11C8A}" srcOrd="10" destOrd="0" presId="urn:microsoft.com/office/officeart/2005/8/layout/process4"/>
    <dgm:cxn modelId="{A8658CDB-74EF-451C-AA00-500D46847D64}"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BEE7E9-E847-4988-AEDF-BB55C7BD85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kumimoji="1" lang="ja-JP" altLang="en-US"/>
        </a:p>
      </dgm:t>
    </dgm:pt>
    <dgm:pt modelId="{22E31A5E-A8DD-4A7E-B8FB-5BB64DEE33DA}">
      <dgm:prSet custT="1"/>
      <dgm:spPr/>
      <dgm:t>
        <a:bodyPr/>
        <a:lstStyle/>
        <a:p>
          <a:pPr rtl="0"/>
          <a:r>
            <a:rPr kumimoji="1" lang="ja-JP" altLang="en-US" sz="1600" dirty="0" smtClean="0">
              <a:solidFill>
                <a:srgbClr val="FF0000"/>
              </a:solidFill>
            </a:rPr>
            <a:t>土浦市の現状と課題</a:t>
          </a:r>
          <a:endParaRPr lang="ja-JP" altLang="en-US" sz="1600" dirty="0">
            <a:solidFill>
              <a:srgbClr val="FF0000"/>
            </a:solidFill>
          </a:endParaRPr>
        </a:p>
      </dgm:t>
    </dgm:pt>
    <dgm:pt modelId="{CE22CA32-0789-402E-87E2-2ACE7AD6785C}" type="parTrans" cxnId="{6A98316B-6946-4CF1-A0D2-6606DBD72D9B}">
      <dgm:prSet/>
      <dgm:spPr/>
      <dgm:t>
        <a:bodyPr/>
        <a:lstStyle/>
        <a:p>
          <a:endParaRPr kumimoji="1" lang="ja-JP" altLang="en-US" sz="1600"/>
        </a:p>
      </dgm:t>
    </dgm:pt>
    <dgm:pt modelId="{09803D5D-8428-4F60-A834-B64EFBF74CB1}" type="sibTrans" cxnId="{6A98316B-6946-4CF1-A0D2-6606DBD72D9B}">
      <dgm:prSet/>
      <dgm:spPr/>
      <dgm:t>
        <a:bodyPr/>
        <a:lstStyle/>
        <a:p>
          <a:endParaRPr kumimoji="1" lang="ja-JP" altLang="en-US" sz="1600"/>
        </a:p>
      </dgm:t>
    </dgm:pt>
    <dgm:pt modelId="{BF47D618-CBF7-4741-8EB0-9D6179BD8D1B}">
      <dgm:prSet custT="1"/>
      <dgm:spPr/>
      <dgm:t>
        <a:bodyPr/>
        <a:lstStyle/>
        <a:p>
          <a:pPr rtl="0"/>
          <a:r>
            <a:rPr kumimoji="1" lang="ja-JP" altLang="en-US" sz="1600" dirty="0" smtClean="0">
              <a:solidFill>
                <a:schemeClr val="bg1"/>
              </a:solidFill>
            </a:rPr>
            <a:t>人口分析</a:t>
          </a:r>
          <a:endParaRPr lang="ja-JP" altLang="en-US" sz="1600" dirty="0">
            <a:solidFill>
              <a:schemeClr val="bg1"/>
            </a:solidFill>
          </a:endParaRPr>
        </a:p>
      </dgm:t>
    </dgm:pt>
    <dgm:pt modelId="{1E213D58-A695-4629-9451-9F1E04876EFF}" type="parTrans" cxnId="{D71B762B-2092-4EDB-AB80-6E8B9C655904}">
      <dgm:prSet/>
      <dgm:spPr/>
      <dgm:t>
        <a:bodyPr/>
        <a:lstStyle/>
        <a:p>
          <a:endParaRPr kumimoji="1" lang="ja-JP" altLang="en-US" sz="1600"/>
        </a:p>
      </dgm:t>
    </dgm:pt>
    <dgm:pt modelId="{8FB319C4-289E-4A67-A1DF-22BC3715E797}" type="sibTrans" cxnId="{D71B762B-2092-4EDB-AB80-6E8B9C655904}">
      <dgm:prSet/>
      <dgm:spPr/>
      <dgm:t>
        <a:bodyPr/>
        <a:lstStyle/>
        <a:p>
          <a:endParaRPr kumimoji="1" lang="ja-JP" altLang="en-US" sz="1600"/>
        </a:p>
      </dgm:t>
    </dgm:pt>
    <dgm:pt modelId="{45615A87-E50A-4247-9655-86D619941DD3}">
      <dgm:prSet custT="1"/>
      <dgm:spPr/>
      <dgm:t>
        <a:bodyPr/>
        <a:lstStyle/>
        <a:p>
          <a:pPr rtl="0"/>
          <a:r>
            <a:rPr kumimoji="1" lang="ja-JP" altLang="en-US" sz="1600" dirty="0" smtClean="0"/>
            <a:t>目標都市像及び計画フレーム</a:t>
          </a:r>
          <a:endParaRPr lang="ja-JP" altLang="en-US" sz="1600" dirty="0"/>
        </a:p>
      </dgm:t>
    </dgm:pt>
    <dgm:pt modelId="{7F7FF53E-6FA4-4D88-AABE-02F8EC784755}" type="parTrans" cxnId="{6F7C3127-459D-4D4A-A6E2-2B9F6CDA7BC1}">
      <dgm:prSet/>
      <dgm:spPr/>
      <dgm:t>
        <a:bodyPr/>
        <a:lstStyle/>
        <a:p>
          <a:endParaRPr kumimoji="1" lang="ja-JP" altLang="en-US" sz="1600"/>
        </a:p>
      </dgm:t>
    </dgm:pt>
    <dgm:pt modelId="{006078D0-553E-4F7A-AB53-7A49F36F2B46}" type="sibTrans" cxnId="{6F7C3127-459D-4D4A-A6E2-2B9F6CDA7BC1}">
      <dgm:prSet/>
      <dgm:spPr/>
      <dgm:t>
        <a:bodyPr/>
        <a:lstStyle/>
        <a:p>
          <a:endParaRPr kumimoji="1" lang="ja-JP" altLang="en-US" sz="1600"/>
        </a:p>
      </dgm:t>
    </dgm:pt>
    <dgm:pt modelId="{630A667A-070D-415E-B294-7FE0F160D8C6}">
      <dgm:prSet custT="1"/>
      <dgm:spPr/>
      <dgm:t>
        <a:bodyPr/>
        <a:lstStyle/>
        <a:p>
          <a:pPr rtl="0"/>
          <a:r>
            <a:rPr kumimoji="1" lang="ja-JP" altLang="en-US" sz="1600" dirty="0" smtClean="0"/>
            <a:t>主要な方針</a:t>
          </a:r>
          <a:endParaRPr lang="ja-JP" altLang="en-US" sz="1600" dirty="0"/>
        </a:p>
      </dgm:t>
    </dgm:pt>
    <dgm:pt modelId="{BC1DC8CC-56F4-4380-8794-68B21DA7374C}" type="parTrans" cxnId="{2AB3BB46-35D1-4125-BBBA-DB3E7B349186}">
      <dgm:prSet/>
      <dgm:spPr/>
      <dgm:t>
        <a:bodyPr/>
        <a:lstStyle/>
        <a:p>
          <a:endParaRPr kumimoji="1" lang="ja-JP" altLang="en-US" sz="1600"/>
        </a:p>
      </dgm:t>
    </dgm:pt>
    <dgm:pt modelId="{869F3C3C-E11A-4816-9EEC-11F918D89BC6}" type="sibTrans" cxnId="{2AB3BB46-35D1-4125-BBBA-DB3E7B349186}">
      <dgm:prSet/>
      <dgm:spPr/>
      <dgm:t>
        <a:bodyPr/>
        <a:lstStyle/>
        <a:p>
          <a:endParaRPr kumimoji="1" lang="ja-JP" altLang="en-US" sz="1600"/>
        </a:p>
      </dgm:t>
    </dgm:pt>
    <dgm:pt modelId="{8348851E-B6A2-497E-8BD0-0A4C8B0B82D9}">
      <dgm:prSet custT="1"/>
      <dgm:spPr/>
      <dgm:t>
        <a:bodyPr/>
        <a:lstStyle/>
        <a:p>
          <a:pPr rtl="0"/>
          <a:r>
            <a:rPr kumimoji="1" lang="ja-JP" altLang="en-US" sz="1600" dirty="0" smtClean="0"/>
            <a:t>今後の活動</a:t>
          </a:r>
          <a:endParaRPr lang="ja-JP" altLang="en-US" sz="1600" dirty="0"/>
        </a:p>
      </dgm:t>
    </dgm:pt>
    <dgm:pt modelId="{E5550ADD-0372-40C6-8F7E-AEA2F909A5B4}" type="parTrans" cxnId="{BD310FAC-ED7F-44F8-9174-5695C3046927}">
      <dgm:prSet/>
      <dgm:spPr/>
      <dgm:t>
        <a:bodyPr/>
        <a:lstStyle/>
        <a:p>
          <a:endParaRPr kumimoji="1" lang="ja-JP" altLang="en-US" sz="1600"/>
        </a:p>
      </dgm:t>
    </dgm:pt>
    <dgm:pt modelId="{4F247209-DEF9-463C-8B28-2EAA38261F99}" type="sibTrans" cxnId="{BD310FAC-ED7F-44F8-9174-5695C3046927}">
      <dgm:prSet/>
      <dgm:spPr/>
      <dgm:t>
        <a:bodyPr/>
        <a:lstStyle/>
        <a:p>
          <a:endParaRPr kumimoji="1" lang="ja-JP" altLang="en-US" sz="1600"/>
        </a:p>
      </dgm:t>
    </dgm:pt>
    <dgm:pt modelId="{2E004D2E-280A-415B-A275-6272D5DF1CAD}">
      <dgm:prSet custT="1"/>
      <dgm:spPr/>
      <dgm:t>
        <a:bodyPr/>
        <a:lstStyle/>
        <a:p>
          <a:pPr rtl="0"/>
          <a:r>
            <a:rPr kumimoji="1" lang="ja-JP" altLang="en-US" sz="1600" dirty="0" smtClean="0"/>
            <a:t>参考・謝辞</a:t>
          </a:r>
          <a:endParaRPr lang="ja-JP" altLang="en-US" sz="1600" dirty="0"/>
        </a:p>
      </dgm:t>
    </dgm:pt>
    <dgm:pt modelId="{86065604-B0CE-4B85-9DED-E426AA3C7714}" type="parTrans" cxnId="{3B6B971B-0348-4B86-A320-67B4971C371E}">
      <dgm:prSet/>
      <dgm:spPr/>
      <dgm:t>
        <a:bodyPr/>
        <a:lstStyle/>
        <a:p>
          <a:endParaRPr kumimoji="1" lang="ja-JP" altLang="en-US" sz="1600"/>
        </a:p>
      </dgm:t>
    </dgm:pt>
    <dgm:pt modelId="{9E0F32CE-699F-4AC0-BDFA-244DB37CB9F3}" type="sibTrans" cxnId="{3B6B971B-0348-4B86-A320-67B4971C371E}">
      <dgm:prSet/>
      <dgm:spPr/>
      <dgm:t>
        <a:bodyPr/>
        <a:lstStyle/>
        <a:p>
          <a:endParaRPr kumimoji="1" lang="ja-JP" altLang="en-US" sz="1600"/>
        </a:p>
      </dgm:t>
    </dgm:pt>
    <dgm:pt modelId="{0ED923E6-1C30-40F7-B3F2-71CAAA6BA5B9}" type="pres">
      <dgm:prSet presAssocID="{6BBEE7E9-E847-4988-AEDF-BB55C7BD85A4}" presName="Name0" presStyleCnt="0">
        <dgm:presLayoutVars>
          <dgm:dir/>
          <dgm:animLvl val="lvl"/>
          <dgm:resizeHandles val="exact"/>
        </dgm:presLayoutVars>
      </dgm:prSet>
      <dgm:spPr/>
      <dgm:t>
        <a:bodyPr/>
        <a:lstStyle/>
        <a:p>
          <a:endParaRPr kumimoji="1" lang="ja-JP" altLang="en-US"/>
        </a:p>
      </dgm:t>
    </dgm:pt>
    <dgm:pt modelId="{E6775836-39BF-4707-A18C-43622C349F94}" type="pres">
      <dgm:prSet presAssocID="{2E004D2E-280A-415B-A275-6272D5DF1CAD}" presName="boxAndChildren" presStyleCnt="0"/>
      <dgm:spPr/>
    </dgm:pt>
    <dgm:pt modelId="{467564A5-D6EE-4A62-9166-CA325606885F}" type="pres">
      <dgm:prSet presAssocID="{2E004D2E-280A-415B-A275-6272D5DF1CAD}" presName="parentTextBox" presStyleLbl="node1" presStyleIdx="0" presStyleCnt="6"/>
      <dgm:spPr/>
      <dgm:t>
        <a:bodyPr/>
        <a:lstStyle/>
        <a:p>
          <a:endParaRPr kumimoji="1" lang="ja-JP" altLang="en-US"/>
        </a:p>
      </dgm:t>
    </dgm:pt>
    <dgm:pt modelId="{CE0C503A-7C1C-4AA2-A768-14BCBE83D44C}" type="pres">
      <dgm:prSet presAssocID="{4F247209-DEF9-463C-8B28-2EAA38261F99}" presName="sp" presStyleCnt="0"/>
      <dgm:spPr/>
    </dgm:pt>
    <dgm:pt modelId="{752A7B6E-903E-480F-B6E6-D8E4DB2F04B2}" type="pres">
      <dgm:prSet presAssocID="{8348851E-B6A2-497E-8BD0-0A4C8B0B82D9}" presName="arrowAndChildren" presStyleCnt="0"/>
      <dgm:spPr/>
    </dgm:pt>
    <dgm:pt modelId="{85DD5DF1-B84F-4831-987A-50AF8C3C81C5}" type="pres">
      <dgm:prSet presAssocID="{8348851E-B6A2-497E-8BD0-0A4C8B0B82D9}" presName="parentTextArrow" presStyleLbl="node1" presStyleIdx="1" presStyleCnt="6"/>
      <dgm:spPr/>
      <dgm:t>
        <a:bodyPr/>
        <a:lstStyle/>
        <a:p>
          <a:endParaRPr kumimoji="1" lang="ja-JP" altLang="en-US"/>
        </a:p>
      </dgm:t>
    </dgm:pt>
    <dgm:pt modelId="{D9DDA732-1A1E-4FF3-B43D-947060761167}" type="pres">
      <dgm:prSet presAssocID="{869F3C3C-E11A-4816-9EEC-11F918D89BC6}" presName="sp" presStyleCnt="0"/>
      <dgm:spPr/>
    </dgm:pt>
    <dgm:pt modelId="{24E31CD9-348A-4811-B34E-8C732864620D}" type="pres">
      <dgm:prSet presAssocID="{630A667A-070D-415E-B294-7FE0F160D8C6}" presName="arrowAndChildren" presStyleCnt="0"/>
      <dgm:spPr/>
    </dgm:pt>
    <dgm:pt modelId="{35821E51-93AA-488B-9A83-55BEAE889DA5}" type="pres">
      <dgm:prSet presAssocID="{630A667A-070D-415E-B294-7FE0F160D8C6}" presName="parentTextArrow" presStyleLbl="node1" presStyleIdx="2" presStyleCnt="6"/>
      <dgm:spPr/>
      <dgm:t>
        <a:bodyPr/>
        <a:lstStyle/>
        <a:p>
          <a:endParaRPr kumimoji="1" lang="ja-JP" altLang="en-US"/>
        </a:p>
      </dgm:t>
    </dgm:pt>
    <dgm:pt modelId="{7A5DFDD6-0C03-44A9-9650-560A7215CA5B}" type="pres">
      <dgm:prSet presAssocID="{006078D0-553E-4F7A-AB53-7A49F36F2B46}" presName="sp" presStyleCnt="0"/>
      <dgm:spPr/>
    </dgm:pt>
    <dgm:pt modelId="{5A99F308-9816-4E8F-92DB-03414C27B699}" type="pres">
      <dgm:prSet presAssocID="{45615A87-E50A-4247-9655-86D619941DD3}" presName="arrowAndChildren" presStyleCnt="0"/>
      <dgm:spPr/>
    </dgm:pt>
    <dgm:pt modelId="{EB435D23-7CEB-4554-8ECA-E1909C6824BA}" type="pres">
      <dgm:prSet presAssocID="{45615A87-E50A-4247-9655-86D619941DD3}" presName="parentTextArrow" presStyleLbl="node1" presStyleIdx="3" presStyleCnt="6"/>
      <dgm:spPr/>
      <dgm:t>
        <a:bodyPr/>
        <a:lstStyle/>
        <a:p>
          <a:endParaRPr kumimoji="1" lang="ja-JP" altLang="en-US"/>
        </a:p>
      </dgm:t>
    </dgm:pt>
    <dgm:pt modelId="{FEE687D0-AFDC-40F9-BEEE-8D2A41AB4FA6}" type="pres">
      <dgm:prSet presAssocID="{8FB319C4-289E-4A67-A1DF-22BC3715E797}" presName="sp" presStyleCnt="0"/>
      <dgm:spPr/>
    </dgm:pt>
    <dgm:pt modelId="{06BAEB77-07D8-4877-856F-7ED19C4A6D07}" type="pres">
      <dgm:prSet presAssocID="{BF47D618-CBF7-4741-8EB0-9D6179BD8D1B}" presName="arrowAndChildren" presStyleCnt="0"/>
      <dgm:spPr/>
    </dgm:pt>
    <dgm:pt modelId="{7CFCD3CB-1ECA-480F-8406-07578539192B}" type="pres">
      <dgm:prSet presAssocID="{BF47D618-CBF7-4741-8EB0-9D6179BD8D1B}" presName="parentTextArrow" presStyleLbl="node1" presStyleIdx="4" presStyleCnt="6"/>
      <dgm:spPr/>
      <dgm:t>
        <a:bodyPr/>
        <a:lstStyle/>
        <a:p>
          <a:endParaRPr kumimoji="1" lang="ja-JP" altLang="en-US"/>
        </a:p>
      </dgm:t>
    </dgm:pt>
    <dgm:pt modelId="{B042D458-72C1-40C0-9DE9-73545CF01457}" type="pres">
      <dgm:prSet presAssocID="{09803D5D-8428-4F60-A834-B64EFBF74CB1}" presName="sp" presStyleCnt="0"/>
      <dgm:spPr/>
    </dgm:pt>
    <dgm:pt modelId="{F47C0A7B-F8D9-419D-A2AE-C9829FE11C8A}" type="pres">
      <dgm:prSet presAssocID="{22E31A5E-A8DD-4A7E-B8FB-5BB64DEE33DA}" presName="arrowAndChildren" presStyleCnt="0"/>
      <dgm:spPr/>
    </dgm:pt>
    <dgm:pt modelId="{064DF9F2-8A13-4709-9B1C-B1F81112B2EA}" type="pres">
      <dgm:prSet presAssocID="{22E31A5E-A8DD-4A7E-B8FB-5BB64DEE33DA}" presName="parentTextArrow" presStyleLbl="node1" presStyleIdx="5" presStyleCnt="6" custLinFactNeighborX="1028" custLinFactNeighborY="-265"/>
      <dgm:spPr/>
      <dgm:t>
        <a:bodyPr/>
        <a:lstStyle/>
        <a:p>
          <a:endParaRPr kumimoji="1" lang="ja-JP" altLang="en-US"/>
        </a:p>
      </dgm:t>
    </dgm:pt>
  </dgm:ptLst>
  <dgm:cxnLst>
    <dgm:cxn modelId="{BDDB1750-2DD7-47DE-B0A6-7BD691F68693}" type="presOf" srcId="{8348851E-B6A2-497E-8BD0-0A4C8B0B82D9}" destId="{85DD5DF1-B84F-4831-987A-50AF8C3C81C5}" srcOrd="0" destOrd="0" presId="urn:microsoft.com/office/officeart/2005/8/layout/process4"/>
    <dgm:cxn modelId="{D71B762B-2092-4EDB-AB80-6E8B9C655904}" srcId="{6BBEE7E9-E847-4988-AEDF-BB55C7BD85A4}" destId="{BF47D618-CBF7-4741-8EB0-9D6179BD8D1B}" srcOrd="1" destOrd="0" parTransId="{1E213D58-A695-4629-9451-9F1E04876EFF}" sibTransId="{8FB319C4-289E-4A67-A1DF-22BC3715E797}"/>
    <dgm:cxn modelId="{23570E0D-265A-489A-82FD-6BC15500A0A2}" type="presOf" srcId="{45615A87-E50A-4247-9655-86D619941DD3}" destId="{EB435D23-7CEB-4554-8ECA-E1909C6824BA}" srcOrd="0" destOrd="0" presId="urn:microsoft.com/office/officeart/2005/8/layout/process4"/>
    <dgm:cxn modelId="{319C445A-564D-4108-8447-AC4AAB3DAEEE}" type="presOf" srcId="{22E31A5E-A8DD-4A7E-B8FB-5BB64DEE33DA}" destId="{064DF9F2-8A13-4709-9B1C-B1F81112B2EA}" srcOrd="0" destOrd="0" presId="urn:microsoft.com/office/officeart/2005/8/layout/process4"/>
    <dgm:cxn modelId="{718D2887-006F-4933-BBF9-4AD167CF8A03}" type="presOf" srcId="{6BBEE7E9-E847-4988-AEDF-BB55C7BD85A4}" destId="{0ED923E6-1C30-40F7-B3F2-71CAAA6BA5B9}" srcOrd="0" destOrd="0" presId="urn:microsoft.com/office/officeart/2005/8/layout/process4"/>
    <dgm:cxn modelId="{6F7C3127-459D-4D4A-A6E2-2B9F6CDA7BC1}" srcId="{6BBEE7E9-E847-4988-AEDF-BB55C7BD85A4}" destId="{45615A87-E50A-4247-9655-86D619941DD3}" srcOrd="2" destOrd="0" parTransId="{7F7FF53E-6FA4-4D88-AABE-02F8EC784755}" sibTransId="{006078D0-553E-4F7A-AB53-7A49F36F2B46}"/>
    <dgm:cxn modelId="{3B6B971B-0348-4B86-A320-67B4971C371E}" srcId="{6BBEE7E9-E847-4988-AEDF-BB55C7BD85A4}" destId="{2E004D2E-280A-415B-A275-6272D5DF1CAD}" srcOrd="5" destOrd="0" parTransId="{86065604-B0CE-4B85-9DED-E426AA3C7714}" sibTransId="{9E0F32CE-699F-4AC0-BDFA-244DB37CB9F3}"/>
    <dgm:cxn modelId="{0F839027-4896-4074-BD0F-C03CCF3B6132}" type="presOf" srcId="{630A667A-070D-415E-B294-7FE0F160D8C6}" destId="{35821E51-93AA-488B-9A83-55BEAE889DA5}" srcOrd="0" destOrd="0" presId="urn:microsoft.com/office/officeart/2005/8/layout/process4"/>
    <dgm:cxn modelId="{6A98316B-6946-4CF1-A0D2-6606DBD72D9B}" srcId="{6BBEE7E9-E847-4988-AEDF-BB55C7BD85A4}" destId="{22E31A5E-A8DD-4A7E-B8FB-5BB64DEE33DA}" srcOrd="0" destOrd="0" parTransId="{CE22CA32-0789-402E-87E2-2ACE7AD6785C}" sibTransId="{09803D5D-8428-4F60-A834-B64EFBF74CB1}"/>
    <dgm:cxn modelId="{BD310FAC-ED7F-44F8-9174-5695C3046927}" srcId="{6BBEE7E9-E847-4988-AEDF-BB55C7BD85A4}" destId="{8348851E-B6A2-497E-8BD0-0A4C8B0B82D9}" srcOrd="4" destOrd="0" parTransId="{E5550ADD-0372-40C6-8F7E-AEA2F909A5B4}" sibTransId="{4F247209-DEF9-463C-8B28-2EAA38261F99}"/>
    <dgm:cxn modelId="{2AB3BB46-35D1-4125-BBBA-DB3E7B349186}" srcId="{6BBEE7E9-E847-4988-AEDF-BB55C7BD85A4}" destId="{630A667A-070D-415E-B294-7FE0F160D8C6}" srcOrd="3" destOrd="0" parTransId="{BC1DC8CC-56F4-4380-8794-68B21DA7374C}" sibTransId="{869F3C3C-E11A-4816-9EEC-11F918D89BC6}"/>
    <dgm:cxn modelId="{625256C4-232A-45B3-941A-DD9ABB77C994}" type="presOf" srcId="{2E004D2E-280A-415B-A275-6272D5DF1CAD}" destId="{467564A5-D6EE-4A62-9166-CA325606885F}" srcOrd="0" destOrd="0" presId="urn:microsoft.com/office/officeart/2005/8/layout/process4"/>
    <dgm:cxn modelId="{958F4BD1-7A31-42D0-88B6-EF9A60C2C8EA}" type="presOf" srcId="{BF47D618-CBF7-4741-8EB0-9D6179BD8D1B}" destId="{7CFCD3CB-1ECA-480F-8406-07578539192B}" srcOrd="0" destOrd="0" presId="urn:microsoft.com/office/officeart/2005/8/layout/process4"/>
    <dgm:cxn modelId="{1A01A4C6-B458-4724-8448-14AB1A6A9B20}" type="presParOf" srcId="{0ED923E6-1C30-40F7-B3F2-71CAAA6BA5B9}" destId="{E6775836-39BF-4707-A18C-43622C349F94}" srcOrd="0" destOrd="0" presId="urn:microsoft.com/office/officeart/2005/8/layout/process4"/>
    <dgm:cxn modelId="{A3B717A6-B6FB-49E2-B857-D1AA5C036245}" type="presParOf" srcId="{E6775836-39BF-4707-A18C-43622C349F94}" destId="{467564A5-D6EE-4A62-9166-CA325606885F}" srcOrd="0" destOrd="0" presId="urn:microsoft.com/office/officeart/2005/8/layout/process4"/>
    <dgm:cxn modelId="{BD073FF9-BC7B-44DD-ABED-5AC469B2BD72}" type="presParOf" srcId="{0ED923E6-1C30-40F7-B3F2-71CAAA6BA5B9}" destId="{CE0C503A-7C1C-4AA2-A768-14BCBE83D44C}" srcOrd="1" destOrd="0" presId="urn:microsoft.com/office/officeart/2005/8/layout/process4"/>
    <dgm:cxn modelId="{FD351B4E-A05C-4185-ABB3-35B62D0BA8DD}" type="presParOf" srcId="{0ED923E6-1C30-40F7-B3F2-71CAAA6BA5B9}" destId="{752A7B6E-903E-480F-B6E6-D8E4DB2F04B2}" srcOrd="2" destOrd="0" presId="urn:microsoft.com/office/officeart/2005/8/layout/process4"/>
    <dgm:cxn modelId="{42E9F13A-6053-4A3F-8AEA-E55835607B6D}" type="presParOf" srcId="{752A7B6E-903E-480F-B6E6-D8E4DB2F04B2}" destId="{85DD5DF1-B84F-4831-987A-50AF8C3C81C5}" srcOrd="0" destOrd="0" presId="urn:microsoft.com/office/officeart/2005/8/layout/process4"/>
    <dgm:cxn modelId="{F2A0EA46-73DD-432C-84DC-E3B681916287}" type="presParOf" srcId="{0ED923E6-1C30-40F7-B3F2-71CAAA6BA5B9}" destId="{D9DDA732-1A1E-4FF3-B43D-947060761167}" srcOrd="3" destOrd="0" presId="urn:microsoft.com/office/officeart/2005/8/layout/process4"/>
    <dgm:cxn modelId="{4F90E4B0-B74F-469E-8A19-7FF83C1D40FC}" type="presParOf" srcId="{0ED923E6-1C30-40F7-B3F2-71CAAA6BA5B9}" destId="{24E31CD9-348A-4811-B34E-8C732864620D}" srcOrd="4" destOrd="0" presId="urn:microsoft.com/office/officeart/2005/8/layout/process4"/>
    <dgm:cxn modelId="{7C304B25-167A-41EA-9997-D5E22229D34C}" type="presParOf" srcId="{24E31CD9-348A-4811-B34E-8C732864620D}" destId="{35821E51-93AA-488B-9A83-55BEAE889DA5}" srcOrd="0" destOrd="0" presId="urn:microsoft.com/office/officeart/2005/8/layout/process4"/>
    <dgm:cxn modelId="{26E116F1-C99C-419B-B507-2F8F4BD95020}" type="presParOf" srcId="{0ED923E6-1C30-40F7-B3F2-71CAAA6BA5B9}" destId="{7A5DFDD6-0C03-44A9-9650-560A7215CA5B}" srcOrd="5" destOrd="0" presId="urn:microsoft.com/office/officeart/2005/8/layout/process4"/>
    <dgm:cxn modelId="{EB1448FC-B087-477C-BB20-562AF1466E11}" type="presParOf" srcId="{0ED923E6-1C30-40F7-B3F2-71CAAA6BA5B9}" destId="{5A99F308-9816-4E8F-92DB-03414C27B699}" srcOrd="6" destOrd="0" presId="urn:microsoft.com/office/officeart/2005/8/layout/process4"/>
    <dgm:cxn modelId="{08721745-528C-484B-B068-4D45E238F0C0}" type="presParOf" srcId="{5A99F308-9816-4E8F-92DB-03414C27B699}" destId="{EB435D23-7CEB-4554-8ECA-E1909C6824BA}" srcOrd="0" destOrd="0" presId="urn:microsoft.com/office/officeart/2005/8/layout/process4"/>
    <dgm:cxn modelId="{8C5AECA2-481B-4B52-8C5A-D55B6F38488F}" type="presParOf" srcId="{0ED923E6-1C30-40F7-B3F2-71CAAA6BA5B9}" destId="{FEE687D0-AFDC-40F9-BEEE-8D2A41AB4FA6}" srcOrd="7" destOrd="0" presId="urn:microsoft.com/office/officeart/2005/8/layout/process4"/>
    <dgm:cxn modelId="{02339172-170C-4533-A376-2B61BB5ED8F0}" type="presParOf" srcId="{0ED923E6-1C30-40F7-B3F2-71CAAA6BA5B9}" destId="{06BAEB77-07D8-4877-856F-7ED19C4A6D07}" srcOrd="8" destOrd="0" presId="urn:microsoft.com/office/officeart/2005/8/layout/process4"/>
    <dgm:cxn modelId="{531CB4E0-C44D-403E-B070-85E5D8FD5936}" type="presParOf" srcId="{06BAEB77-07D8-4877-856F-7ED19C4A6D07}" destId="{7CFCD3CB-1ECA-480F-8406-07578539192B}" srcOrd="0" destOrd="0" presId="urn:microsoft.com/office/officeart/2005/8/layout/process4"/>
    <dgm:cxn modelId="{63FF0E52-50B3-4FA7-A091-14FB67F59B8B}" type="presParOf" srcId="{0ED923E6-1C30-40F7-B3F2-71CAAA6BA5B9}" destId="{B042D458-72C1-40C0-9DE9-73545CF01457}" srcOrd="9" destOrd="0" presId="urn:microsoft.com/office/officeart/2005/8/layout/process4"/>
    <dgm:cxn modelId="{FB249028-FD83-4BF0-984C-F7B16C2B633F}" type="presParOf" srcId="{0ED923E6-1C30-40F7-B3F2-71CAAA6BA5B9}" destId="{F47C0A7B-F8D9-419D-A2AE-C9829FE11C8A}" srcOrd="10" destOrd="0" presId="urn:microsoft.com/office/officeart/2005/8/layout/process4"/>
    <dgm:cxn modelId="{6D2ECE83-E2A6-4464-BBFD-8A825C1FBD97}" type="presParOf" srcId="{F47C0A7B-F8D9-419D-A2AE-C9829FE11C8A}" destId="{064DF9F2-8A13-4709-9B1C-B1F81112B2EA}"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目標都市像及び計画フレーム</a:t>
          </a:r>
          <a:endParaRPr lang="ja-JP" altLang="en-US" sz="1600" kern="1200" dirty="0"/>
        </a:p>
      </dsp:txBody>
      <dsp:txXfrm rot="10800000">
        <a:off x="0" y="1599200"/>
        <a:ext cx="1702728" cy="523971"/>
      </dsp:txXfrm>
    </dsp:sp>
    <dsp:sp modelId="{7CFCD3CB-1ECA-480F-8406-07578539192B}">
      <dsp:nvSpPr>
        <dsp:cNvPr id="0" name=""/>
        <dsp:cNvSpPr/>
      </dsp:nvSpPr>
      <dsp:spPr>
        <a:xfrm rot="10800000">
          <a:off x="0" y="80066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人口分析</a:t>
          </a:r>
          <a:endParaRPr lang="ja-JP" altLang="en-US" sz="1600" kern="1200" dirty="0">
            <a:solidFill>
              <a:schemeClr val="bg1"/>
            </a:solidFill>
          </a:endParaRPr>
        </a:p>
      </dsp:txBody>
      <dsp:txXfrm rot="10800000">
        <a:off x="0" y="80066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FF0000"/>
              </a:solidFill>
            </a:rPr>
            <a:t>土浦市の現状と課題</a:t>
          </a:r>
          <a:endParaRPr lang="ja-JP" altLang="en-US" sz="1600" kern="1200" dirty="0">
            <a:solidFill>
              <a:srgbClr val="FF0000"/>
            </a:solidFill>
          </a:endParaRPr>
        </a:p>
      </dsp:txBody>
      <dsp:txXfrm rot="10800000">
        <a:off x="0" y="1"/>
        <a:ext cx="1702728" cy="5239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目標都市像及び計画フレーム</a:t>
          </a:r>
          <a:endParaRPr lang="ja-JP" altLang="en-US" sz="1600" kern="1200" dirty="0">
            <a:solidFill>
              <a:schemeClr val="bg1"/>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人口分析</a:t>
          </a:r>
          <a:endParaRPr lang="ja-JP" altLang="en-US" sz="1600" kern="1200" dirty="0">
            <a:solidFill>
              <a:srgbClr val="C00000"/>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目標都市像及び計画フレーム</a:t>
          </a:r>
          <a:endParaRPr lang="ja-JP" altLang="en-US" sz="1600" kern="1200" dirty="0">
            <a:solidFill>
              <a:schemeClr val="bg1"/>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人口分析</a:t>
          </a:r>
          <a:endParaRPr lang="ja-JP" altLang="en-US" sz="1600" kern="1200" dirty="0">
            <a:solidFill>
              <a:srgbClr val="C00000"/>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目標都市像及び計画フレーム</a:t>
          </a:r>
          <a:endParaRPr lang="ja-JP" altLang="en-US" sz="1600" kern="1200" dirty="0">
            <a:solidFill>
              <a:schemeClr val="bg1"/>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人口分析</a:t>
          </a:r>
          <a:endParaRPr lang="ja-JP" altLang="en-US" sz="1600" kern="1200" dirty="0">
            <a:solidFill>
              <a:srgbClr val="C00000"/>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目標都市像及び計画フレーム</a:t>
          </a:r>
          <a:endParaRPr lang="ja-JP" altLang="en-US" sz="1600" kern="1200" dirty="0">
            <a:solidFill>
              <a:schemeClr val="bg1"/>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人口分析</a:t>
          </a:r>
          <a:endParaRPr lang="ja-JP" altLang="en-US" sz="1600" kern="1200" dirty="0">
            <a:solidFill>
              <a:srgbClr val="C00000"/>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目標都市像及び計画フレーム</a:t>
          </a:r>
          <a:endParaRPr lang="ja-JP" altLang="en-US" sz="1600" kern="1200" dirty="0">
            <a:solidFill>
              <a:srgbClr val="C00000"/>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人口分析</a:t>
          </a:r>
          <a:endParaRPr lang="ja-JP" altLang="en-US" sz="1600" kern="1200" dirty="0">
            <a:solidFill>
              <a:schemeClr val="bg1">
                <a:lumMod val="50000"/>
              </a:schemeClr>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目標都市像及び計画フレーム</a:t>
          </a:r>
          <a:endParaRPr lang="ja-JP" altLang="en-US" sz="1600" kern="1200" dirty="0">
            <a:solidFill>
              <a:srgbClr val="C00000"/>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人口分析</a:t>
          </a:r>
          <a:endParaRPr lang="ja-JP" altLang="en-US" sz="1600" kern="1200" dirty="0">
            <a:solidFill>
              <a:schemeClr val="bg1">
                <a:lumMod val="50000"/>
              </a:schemeClr>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主要な方針</a:t>
          </a:r>
          <a:endParaRPr lang="ja-JP" altLang="en-US" sz="1600" kern="1200" dirty="0">
            <a:solidFill>
              <a:srgbClr val="C00000"/>
            </a:solidFill>
          </a:endParaRPr>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目標都市像及び計画フレーム</a:t>
          </a:r>
          <a:endParaRPr lang="ja-JP" altLang="en-US" sz="1600" kern="1200" dirty="0">
            <a:solidFill>
              <a:schemeClr val="bg1">
                <a:lumMod val="50000"/>
              </a:schemeClr>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人口分析</a:t>
          </a:r>
          <a:endParaRPr lang="ja-JP" altLang="en-US" sz="1600" kern="1200" dirty="0">
            <a:solidFill>
              <a:schemeClr val="bg1">
                <a:lumMod val="50000"/>
              </a:schemeClr>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主要な方針</a:t>
          </a:r>
          <a:endParaRPr lang="ja-JP" altLang="en-US" sz="1600" kern="1200" dirty="0">
            <a:solidFill>
              <a:srgbClr val="C00000"/>
            </a:solidFill>
          </a:endParaRPr>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目標都市像及び計画フレーム</a:t>
          </a:r>
          <a:endParaRPr lang="ja-JP" altLang="en-US" sz="1600" kern="1200" dirty="0">
            <a:solidFill>
              <a:schemeClr val="bg1">
                <a:lumMod val="50000"/>
              </a:schemeClr>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人口分析</a:t>
          </a:r>
          <a:endParaRPr lang="ja-JP" altLang="en-US" sz="1600" kern="1200" dirty="0">
            <a:solidFill>
              <a:schemeClr val="bg1">
                <a:lumMod val="50000"/>
              </a:schemeClr>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主要な方針</a:t>
          </a:r>
          <a:endParaRPr lang="ja-JP" altLang="en-US" sz="1600" kern="1200" dirty="0">
            <a:solidFill>
              <a:srgbClr val="C00000"/>
            </a:solidFill>
          </a:endParaRPr>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目標都市像及び計画フレーム</a:t>
          </a:r>
          <a:endParaRPr lang="ja-JP" altLang="en-US" sz="1600" kern="1200" dirty="0">
            <a:solidFill>
              <a:schemeClr val="bg1">
                <a:lumMod val="50000"/>
              </a:schemeClr>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人口分析</a:t>
          </a:r>
          <a:endParaRPr lang="ja-JP" altLang="en-US" sz="1600" kern="1200" dirty="0">
            <a:solidFill>
              <a:schemeClr val="bg1">
                <a:lumMod val="50000"/>
              </a:schemeClr>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目標都市像及び計画フレーム</a:t>
          </a:r>
          <a:endParaRPr lang="ja-JP" altLang="en-US" sz="1600" kern="1200" dirty="0"/>
        </a:p>
      </dsp:txBody>
      <dsp:txXfrm rot="10800000">
        <a:off x="0" y="1599200"/>
        <a:ext cx="1702728" cy="523971"/>
      </dsp:txXfrm>
    </dsp:sp>
    <dsp:sp modelId="{7CFCD3CB-1ECA-480F-8406-07578539192B}">
      <dsp:nvSpPr>
        <dsp:cNvPr id="0" name=""/>
        <dsp:cNvSpPr/>
      </dsp:nvSpPr>
      <dsp:spPr>
        <a:xfrm rot="10800000">
          <a:off x="0" y="80066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人口分析</a:t>
          </a:r>
          <a:endParaRPr lang="ja-JP" altLang="en-US" sz="1600" kern="1200" dirty="0">
            <a:solidFill>
              <a:schemeClr val="bg1"/>
            </a:solidFill>
          </a:endParaRPr>
        </a:p>
      </dsp:txBody>
      <dsp:txXfrm rot="10800000">
        <a:off x="0" y="80066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FF0000"/>
              </a:solidFill>
            </a:rPr>
            <a:t>土浦市の現状と課題</a:t>
          </a:r>
          <a:endParaRPr lang="ja-JP" altLang="en-US" sz="1600" kern="1200" dirty="0">
            <a:solidFill>
              <a:srgbClr val="FF0000"/>
            </a:solidFill>
          </a:endParaRPr>
        </a:p>
      </dsp:txBody>
      <dsp:txXfrm rot="10800000">
        <a:off x="0" y="1"/>
        <a:ext cx="1702728" cy="52397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主要な方針</a:t>
          </a:r>
          <a:endParaRPr lang="ja-JP" altLang="en-US" sz="1600" kern="1200" dirty="0">
            <a:solidFill>
              <a:srgbClr val="C00000"/>
            </a:solidFill>
          </a:endParaRPr>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目標都市像及び計画フレーム</a:t>
          </a:r>
          <a:endParaRPr lang="ja-JP" altLang="en-US" sz="1600" kern="1200" dirty="0">
            <a:solidFill>
              <a:schemeClr val="bg1">
                <a:lumMod val="50000"/>
              </a:schemeClr>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人口分析</a:t>
          </a:r>
          <a:endParaRPr lang="ja-JP" altLang="en-US" sz="1600" kern="1200" dirty="0">
            <a:solidFill>
              <a:schemeClr val="bg1">
                <a:lumMod val="50000"/>
              </a:schemeClr>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主要な方針</a:t>
          </a:r>
          <a:endParaRPr lang="ja-JP" altLang="en-US" sz="1600" kern="1200" dirty="0">
            <a:solidFill>
              <a:srgbClr val="C00000"/>
            </a:solidFill>
          </a:endParaRPr>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目標都市像及び計画フレーム</a:t>
          </a:r>
          <a:endParaRPr lang="ja-JP" altLang="en-US" sz="1600" kern="1200" dirty="0">
            <a:solidFill>
              <a:schemeClr val="bg1">
                <a:lumMod val="50000"/>
              </a:schemeClr>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人口分析</a:t>
          </a:r>
          <a:endParaRPr lang="ja-JP" altLang="en-US" sz="1600" kern="1200" dirty="0">
            <a:solidFill>
              <a:schemeClr val="bg1">
                <a:lumMod val="50000"/>
              </a:schemeClr>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7E49C-F794-4EA0-AD5F-8E47F4FFC459}">
      <dsp:nvSpPr>
        <dsp:cNvPr id="0" name=""/>
        <dsp:cNvSpPr/>
      </dsp:nvSpPr>
      <dsp:spPr>
        <a:xfrm>
          <a:off x="1410878" y="0"/>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D9198-4635-42A2-B463-112B09CBA773}">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15BA81-504B-46FF-BA04-AB8001F2FFB8}">
      <dsp:nvSpPr>
        <dsp:cNvPr id="0" name=""/>
        <dsp:cNvSpPr/>
      </dsp:nvSpPr>
      <dsp:spPr>
        <a:xfrm>
          <a:off x="0" y="3276599"/>
          <a:ext cx="6096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kumimoji="1" lang="ja-JP" altLang="en-US" sz="3200" kern="1200" dirty="0"/>
        </a:p>
      </dsp:txBody>
      <dsp:txXfrm>
        <a:off x="0" y="3276599"/>
        <a:ext cx="6096000" cy="762000"/>
      </dsp:txXfrm>
    </dsp:sp>
    <dsp:sp modelId="{EB968B08-4D9D-4ECE-838D-E90BE6853468}">
      <dsp:nvSpPr>
        <dsp:cNvPr id="0" name=""/>
        <dsp:cNvSpPr/>
      </dsp:nvSpPr>
      <dsp:spPr>
        <a:xfrm>
          <a:off x="2595880" y="1390904"/>
          <a:ext cx="1143000" cy="1143000"/>
        </a:xfrm>
        <a:prstGeom prst="ellipse">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kumimoji="1" lang="ja-JP" altLang="en-US" sz="4600" kern="1200" dirty="0" smtClean="0"/>
            <a:t>把</a:t>
          </a:r>
          <a:endParaRPr kumimoji="1" lang="ja-JP" altLang="en-US" sz="4600" kern="1200" dirty="0"/>
        </a:p>
      </dsp:txBody>
      <dsp:txXfrm>
        <a:off x="2763268" y="1558292"/>
        <a:ext cx="808224" cy="808224"/>
      </dsp:txXfrm>
    </dsp:sp>
    <dsp:sp modelId="{5A9FBCFD-5607-4DC3-AF61-52B5A5BB2844}">
      <dsp:nvSpPr>
        <dsp:cNvPr id="0" name=""/>
        <dsp:cNvSpPr/>
      </dsp:nvSpPr>
      <dsp:spPr>
        <a:xfrm>
          <a:off x="720084" y="312835"/>
          <a:ext cx="1143000" cy="1143000"/>
        </a:xfrm>
        <a:prstGeom prst="ellipse">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kumimoji="1" lang="ja-JP" altLang="en-US" sz="4600" kern="1200" dirty="0" smtClean="0"/>
            <a:t>輪</a:t>
          </a:r>
          <a:endParaRPr kumimoji="1" lang="ja-JP" altLang="en-US" sz="4600" kern="1200" dirty="0"/>
        </a:p>
      </dsp:txBody>
      <dsp:txXfrm>
        <a:off x="887472" y="480223"/>
        <a:ext cx="808224" cy="808224"/>
      </dsp:txXfrm>
    </dsp:sp>
    <dsp:sp modelId="{F94B2706-6985-4529-B1A9-6B0AE8F6C0C4}">
      <dsp:nvSpPr>
        <dsp:cNvPr id="0" name=""/>
        <dsp:cNvSpPr/>
      </dsp:nvSpPr>
      <dsp:spPr>
        <a:xfrm>
          <a:off x="1440166" y="1193896"/>
          <a:ext cx="1143000" cy="1143000"/>
        </a:xfrm>
        <a:prstGeom prst="ellipse">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kumimoji="1" lang="ja-JP" altLang="en-US" sz="4600" kern="1200" dirty="0" smtClean="0"/>
            <a:t>環</a:t>
          </a:r>
          <a:endParaRPr kumimoji="1" lang="ja-JP" altLang="en-US" sz="4600" kern="1200" dirty="0"/>
        </a:p>
      </dsp:txBody>
      <dsp:txXfrm>
        <a:off x="1607554" y="1361284"/>
        <a:ext cx="808224" cy="808224"/>
      </dsp:txXfrm>
    </dsp:sp>
    <dsp:sp modelId="{3FBF18D2-0946-4833-AEBC-1A05764CF005}">
      <dsp:nvSpPr>
        <dsp:cNvPr id="0" name=""/>
        <dsp:cNvSpPr/>
      </dsp:nvSpPr>
      <dsp:spPr>
        <a:xfrm>
          <a:off x="-7" y="15784"/>
          <a:ext cx="6096015"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主要な方針</a:t>
          </a:r>
          <a:endParaRPr lang="ja-JP" altLang="en-US" sz="1600" kern="1200" dirty="0">
            <a:solidFill>
              <a:srgbClr val="C00000"/>
            </a:solidFill>
          </a:endParaRPr>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目標都市像及び計画フレーム</a:t>
          </a:r>
          <a:endParaRPr lang="ja-JP" altLang="en-US" sz="1600" kern="1200" dirty="0">
            <a:solidFill>
              <a:schemeClr val="bg1">
                <a:lumMod val="50000"/>
              </a:schemeClr>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人口分析</a:t>
          </a:r>
          <a:endParaRPr lang="ja-JP" altLang="en-US" sz="1600" kern="1200" dirty="0">
            <a:solidFill>
              <a:schemeClr val="bg1">
                <a:lumMod val="50000"/>
              </a:schemeClr>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今後の活動</a:t>
          </a:r>
          <a:endParaRPr lang="ja-JP" altLang="en-US" sz="1600" kern="1200" dirty="0">
            <a:solidFill>
              <a:srgbClr val="C00000"/>
            </a:solidFill>
          </a:endParaRPr>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主要な方針</a:t>
          </a:r>
          <a:endParaRPr lang="ja-JP" altLang="en-US" sz="1600" kern="1200" dirty="0">
            <a:solidFill>
              <a:schemeClr val="bg1">
                <a:lumMod val="50000"/>
              </a:schemeClr>
            </a:solidFill>
          </a:endParaRPr>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目標都市像及び計画フレーム</a:t>
          </a:r>
          <a:endParaRPr lang="ja-JP" altLang="en-US" sz="1600" kern="1200" dirty="0">
            <a:solidFill>
              <a:schemeClr val="bg1">
                <a:lumMod val="50000"/>
              </a:schemeClr>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人口分析</a:t>
          </a:r>
          <a:endParaRPr lang="ja-JP" altLang="en-US" sz="1600" kern="1200" dirty="0">
            <a:solidFill>
              <a:schemeClr val="bg1">
                <a:lumMod val="50000"/>
              </a:schemeClr>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C00000"/>
              </a:solidFill>
            </a:rPr>
            <a:t>参考・謝辞</a:t>
          </a:r>
          <a:endParaRPr lang="ja-JP" altLang="en-US" sz="1600" kern="1200" dirty="0">
            <a:solidFill>
              <a:srgbClr val="C00000"/>
            </a:solidFill>
          </a:endParaRPr>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今後の活動</a:t>
          </a:r>
          <a:endParaRPr lang="ja-JP" altLang="en-US" sz="1600" kern="1200" dirty="0">
            <a:solidFill>
              <a:schemeClr val="bg1">
                <a:lumMod val="50000"/>
              </a:schemeClr>
            </a:solidFill>
          </a:endParaRPr>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主要な方針</a:t>
          </a:r>
          <a:endParaRPr lang="ja-JP" altLang="en-US" sz="1600" kern="1200" dirty="0">
            <a:solidFill>
              <a:schemeClr val="bg1">
                <a:lumMod val="50000"/>
              </a:schemeClr>
            </a:solidFill>
          </a:endParaRPr>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目標都市像及び計画フレーム</a:t>
          </a:r>
          <a:endParaRPr lang="ja-JP" altLang="en-US" sz="1600" kern="1200" dirty="0">
            <a:solidFill>
              <a:schemeClr val="bg1">
                <a:lumMod val="50000"/>
              </a:schemeClr>
            </a:solidFill>
          </a:endParaRPr>
        </a:p>
      </dsp:txBody>
      <dsp:txXfrm rot="10800000">
        <a:off x="0" y="1599200"/>
        <a:ext cx="1702728" cy="523971"/>
      </dsp:txXfrm>
    </dsp:sp>
    <dsp:sp modelId="{7CFCD3CB-1ECA-480F-8406-07578539192B}">
      <dsp:nvSpPr>
        <dsp:cNvPr id="0" name=""/>
        <dsp:cNvSpPr/>
      </dsp:nvSpPr>
      <dsp:spPr>
        <a:xfrm rot="10800000">
          <a:off x="0" y="79208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人口分析</a:t>
          </a:r>
          <a:endParaRPr lang="ja-JP" altLang="en-US" sz="1600" kern="1200" dirty="0">
            <a:solidFill>
              <a:schemeClr val="bg1">
                <a:lumMod val="50000"/>
              </a:schemeClr>
            </a:solidFill>
          </a:endParaRPr>
        </a:p>
      </dsp:txBody>
      <dsp:txXfrm rot="10800000">
        <a:off x="0" y="79208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lumMod val="50000"/>
                </a:schemeClr>
              </a:solidFill>
            </a:rPr>
            <a:t>土浦市の現状と課題</a:t>
          </a:r>
          <a:endParaRPr lang="ja-JP" altLang="en-US" sz="1600" kern="1200" dirty="0">
            <a:solidFill>
              <a:schemeClr val="bg1">
                <a:lumMod val="50000"/>
              </a:schemeClr>
            </a:solidFill>
          </a:endParaRPr>
        </a:p>
      </dsp:txBody>
      <dsp:txXfrm rot="10800000">
        <a:off x="0" y="1"/>
        <a:ext cx="1702728" cy="52397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80F9A-AC41-4418-AAC0-B3909BE14B27}">
      <dsp:nvSpPr>
        <dsp:cNvPr id="0" name=""/>
        <dsp:cNvSpPr/>
      </dsp:nvSpPr>
      <dsp:spPr>
        <a:xfrm rot="5400000">
          <a:off x="4071367" y="-2007511"/>
          <a:ext cx="781648" cy="5009152"/>
        </a:xfrm>
        <a:prstGeom prst="round2SameRect">
          <a:avLst/>
        </a:prstGeom>
        <a:solidFill>
          <a:schemeClr val="accent1">
            <a:alpha val="90000"/>
            <a:tint val="40000"/>
            <a:hueOff val="0"/>
            <a:satOff val="0"/>
            <a:lumOff val="0"/>
            <a:alphaOff val="0"/>
          </a:schemeClr>
        </a:solidFill>
        <a:ln w="508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ja-JP" altLang="en-US" sz="1400" kern="1200" dirty="0" smtClean="0"/>
            <a:t>農家数、農地の減少</a:t>
          </a:r>
          <a:endParaRPr lang="ja-JP" altLang="en-US" sz="1400" kern="1200" dirty="0"/>
        </a:p>
        <a:p>
          <a:pPr marL="114300" lvl="1" indent="-114300" algn="l" defTabSz="622300" rtl="0">
            <a:lnSpc>
              <a:spcPct val="90000"/>
            </a:lnSpc>
            <a:spcBef>
              <a:spcPct val="0"/>
            </a:spcBef>
            <a:spcAft>
              <a:spcPct val="15000"/>
            </a:spcAft>
            <a:buChar char="••"/>
          </a:pPr>
          <a:r>
            <a:rPr lang="ja-JP" altLang="en-US" sz="1400" kern="1200" dirty="0" smtClean="0"/>
            <a:t>農業地区の広報や周辺とのつながりが弱い印象</a:t>
          </a:r>
          <a:endParaRPr lang="ja-JP" altLang="en-US" sz="1400" kern="1200" dirty="0"/>
        </a:p>
        <a:p>
          <a:pPr marL="114300" lvl="1" indent="-114300" algn="l" defTabSz="622300" rtl="0">
            <a:lnSpc>
              <a:spcPct val="90000"/>
            </a:lnSpc>
            <a:spcBef>
              <a:spcPct val="0"/>
            </a:spcBef>
            <a:spcAft>
              <a:spcPct val="15000"/>
            </a:spcAft>
            <a:buChar char="••"/>
          </a:pPr>
          <a:r>
            <a:rPr lang="ja-JP" altLang="en-US" sz="1400" kern="1200" dirty="0" smtClean="0"/>
            <a:t>水産業の要となる霞ヶ浦の水質、環境改善</a:t>
          </a:r>
          <a:endParaRPr lang="ja-JP" altLang="en-US" sz="1400" kern="1200" dirty="0"/>
        </a:p>
      </dsp:txBody>
      <dsp:txXfrm rot="-5400000">
        <a:off x="1957616" y="144397"/>
        <a:ext cx="4970995" cy="705334"/>
      </dsp:txXfrm>
    </dsp:sp>
    <dsp:sp modelId="{64017B9C-A806-4D2C-84D3-05ECE2E6DAD4}">
      <dsp:nvSpPr>
        <dsp:cNvPr id="0" name=""/>
        <dsp:cNvSpPr/>
      </dsp:nvSpPr>
      <dsp:spPr>
        <a:xfrm>
          <a:off x="0" y="2234"/>
          <a:ext cx="1990050" cy="977060"/>
        </a:xfrm>
        <a:prstGeom prst="roundRect">
          <a:avLst/>
        </a:prstGeom>
        <a:solidFill>
          <a:srgbClr val="E7935F"/>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kumimoji="1" lang="ja-JP" altLang="en-US" sz="2200" b="1" kern="1200" dirty="0" smtClean="0"/>
            <a:t>農業・水産業</a:t>
          </a:r>
          <a:endParaRPr lang="ja-JP" altLang="en-US" sz="2200" kern="1200" dirty="0"/>
        </a:p>
      </dsp:txBody>
      <dsp:txXfrm>
        <a:off x="47696" y="49930"/>
        <a:ext cx="1894658" cy="881668"/>
      </dsp:txXfrm>
    </dsp:sp>
    <dsp:sp modelId="{FF18FB7C-2DD5-4F4B-BE4C-0DB7A5F792CA}">
      <dsp:nvSpPr>
        <dsp:cNvPr id="0" name=""/>
        <dsp:cNvSpPr/>
      </dsp:nvSpPr>
      <dsp:spPr>
        <a:xfrm rot="5400000">
          <a:off x="4071367" y="-981597"/>
          <a:ext cx="781648" cy="5009152"/>
        </a:xfrm>
        <a:prstGeom prst="round2SameRect">
          <a:avLst/>
        </a:prstGeom>
        <a:solidFill>
          <a:schemeClr val="accent1">
            <a:alpha val="90000"/>
            <a:tint val="40000"/>
            <a:hueOff val="0"/>
            <a:satOff val="0"/>
            <a:lumOff val="0"/>
            <a:alphaOff val="0"/>
          </a:schemeClr>
        </a:solidFill>
        <a:ln w="508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ja-JP" altLang="en-US" sz="1400" kern="1200" dirty="0" smtClean="0"/>
            <a:t>大型商業施設の開業による中心地の衰退</a:t>
          </a:r>
          <a:endParaRPr lang="ja-JP" altLang="en-US" sz="1400" kern="1200" dirty="0"/>
        </a:p>
        <a:p>
          <a:pPr marL="114300" lvl="1" indent="-114300" algn="l" defTabSz="622300" rtl="0">
            <a:lnSpc>
              <a:spcPct val="90000"/>
            </a:lnSpc>
            <a:spcBef>
              <a:spcPct val="0"/>
            </a:spcBef>
            <a:spcAft>
              <a:spcPct val="15000"/>
            </a:spcAft>
            <a:buChar char="••"/>
          </a:pPr>
          <a:r>
            <a:rPr lang="ja-JP" altLang="en-US" sz="1400" kern="1200" dirty="0" smtClean="0"/>
            <a:t>駅周辺繁華街の整備</a:t>
          </a:r>
          <a:endParaRPr lang="ja-JP" altLang="en-US" sz="1400" kern="1200" dirty="0"/>
        </a:p>
      </dsp:txBody>
      <dsp:txXfrm rot="-5400000">
        <a:off x="1957616" y="1170311"/>
        <a:ext cx="4970995" cy="705334"/>
      </dsp:txXfrm>
    </dsp:sp>
    <dsp:sp modelId="{3EFE2BE0-E13B-4C31-A603-738D3CEB6727}">
      <dsp:nvSpPr>
        <dsp:cNvPr id="0" name=""/>
        <dsp:cNvSpPr/>
      </dsp:nvSpPr>
      <dsp:spPr>
        <a:xfrm>
          <a:off x="0" y="1028148"/>
          <a:ext cx="1990050" cy="977060"/>
        </a:xfrm>
        <a:prstGeom prst="roundRect">
          <a:avLst/>
        </a:prstGeom>
        <a:solidFill>
          <a:srgbClr val="E7935F"/>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kumimoji="1" lang="ja-JP" sz="2600" b="1" kern="1200" smtClean="0"/>
            <a:t>商業</a:t>
          </a:r>
          <a:endParaRPr lang="ja-JP" sz="2600" kern="1200"/>
        </a:p>
      </dsp:txBody>
      <dsp:txXfrm>
        <a:off x="47696" y="1075844"/>
        <a:ext cx="1894658" cy="881668"/>
      </dsp:txXfrm>
    </dsp:sp>
    <dsp:sp modelId="{DEE809FE-382E-41B0-AD0E-D63D7F4FFDB3}">
      <dsp:nvSpPr>
        <dsp:cNvPr id="0" name=""/>
        <dsp:cNvSpPr/>
      </dsp:nvSpPr>
      <dsp:spPr>
        <a:xfrm rot="5400000">
          <a:off x="4071367" y="44315"/>
          <a:ext cx="781648" cy="5009152"/>
        </a:xfrm>
        <a:prstGeom prst="round2SameRect">
          <a:avLst/>
        </a:prstGeom>
        <a:solidFill>
          <a:schemeClr val="accent1">
            <a:alpha val="90000"/>
            <a:tint val="40000"/>
            <a:hueOff val="0"/>
            <a:satOff val="0"/>
            <a:lumOff val="0"/>
            <a:alphaOff val="0"/>
          </a:schemeClr>
        </a:solidFill>
        <a:ln w="508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kumimoji="1" lang="ja-JP" altLang="en-US" sz="1400" kern="1200" dirty="0" smtClean="0"/>
            <a:t>企業誘致により工業面の伸びが期待できるが渋滞緩和のための道路整備が必要</a:t>
          </a:r>
          <a:endParaRPr lang="ja-JP" altLang="en-US" sz="1400" kern="1200" dirty="0"/>
        </a:p>
        <a:p>
          <a:pPr marL="114300" lvl="1" indent="-114300" algn="l" defTabSz="622300" rtl="0">
            <a:lnSpc>
              <a:spcPct val="90000"/>
            </a:lnSpc>
            <a:spcBef>
              <a:spcPct val="0"/>
            </a:spcBef>
            <a:spcAft>
              <a:spcPct val="15000"/>
            </a:spcAft>
            <a:buChar char="••"/>
          </a:pPr>
          <a:endParaRPr lang="ja-JP" altLang="en-US" sz="1400" kern="1200" dirty="0"/>
        </a:p>
      </dsp:txBody>
      <dsp:txXfrm rot="-5400000">
        <a:off x="1957616" y="2196224"/>
        <a:ext cx="4970995" cy="705334"/>
      </dsp:txXfrm>
    </dsp:sp>
    <dsp:sp modelId="{FFFB7374-C330-4147-9D18-B11EDC47BFC6}">
      <dsp:nvSpPr>
        <dsp:cNvPr id="0" name=""/>
        <dsp:cNvSpPr/>
      </dsp:nvSpPr>
      <dsp:spPr>
        <a:xfrm>
          <a:off x="0" y="2054061"/>
          <a:ext cx="1990050" cy="977060"/>
        </a:xfrm>
        <a:prstGeom prst="roundRect">
          <a:avLst/>
        </a:prstGeom>
        <a:solidFill>
          <a:srgbClr val="E7935F"/>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kumimoji="1" lang="ja-JP" sz="2600" b="1" kern="1200" dirty="0" smtClean="0"/>
            <a:t>工業・交通</a:t>
          </a:r>
          <a:endParaRPr lang="ja-JP" sz="2600" kern="1200" dirty="0"/>
        </a:p>
      </dsp:txBody>
      <dsp:txXfrm>
        <a:off x="47696" y="2101757"/>
        <a:ext cx="1894658" cy="881668"/>
      </dsp:txXfrm>
    </dsp:sp>
    <dsp:sp modelId="{BC9D2DB9-1B27-4686-9817-89CEFBA20950}">
      <dsp:nvSpPr>
        <dsp:cNvPr id="0" name=""/>
        <dsp:cNvSpPr/>
      </dsp:nvSpPr>
      <dsp:spPr>
        <a:xfrm rot="5400000">
          <a:off x="4071367" y="1070229"/>
          <a:ext cx="781648" cy="5009152"/>
        </a:xfrm>
        <a:prstGeom prst="round2SameRect">
          <a:avLst/>
        </a:prstGeom>
        <a:solidFill>
          <a:schemeClr val="accent1">
            <a:alpha val="90000"/>
            <a:tint val="40000"/>
            <a:hueOff val="0"/>
            <a:satOff val="0"/>
            <a:lumOff val="0"/>
            <a:alphaOff val="0"/>
          </a:schemeClr>
        </a:solidFill>
        <a:ln w="508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kumimoji="1" lang="ja-JP" altLang="en-US" sz="1400" kern="1200" dirty="0" smtClean="0"/>
            <a:t>病院、市役所の老朽化、アクセスの悪さから移転先の検討が必要</a:t>
          </a:r>
          <a:endParaRPr lang="ja-JP" altLang="en-US" sz="1400" kern="1200" dirty="0"/>
        </a:p>
        <a:p>
          <a:pPr marL="114300" lvl="1" indent="-114300" algn="l" defTabSz="622300" rtl="0">
            <a:lnSpc>
              <a:spcPct val="90000"/>
            </a:lnSpc>
            <a:spcBef>
              <a:spcPct val="0"/>
            </a:spcBef>
            <a:spcAft>
              <a:spcPct val="15000"/>
            </a:spcAft>
            <a:buChar char="••"/>
          </a:pPr>
          <a:r>
            <a:rPr lang="ja-JP" altLang="en-US" sz="1400" kern="1200" dirty="0" smtClean="0"/>
            <a:t>都市機能が点在しており行政運営が非効率</a:t>
          </a:r>
          <a:endParaRPr lang="ja-JP" altLang="en-US" sz="1400" kern="1200" dirty="0"/>
        </a:p>
      </dsp:txBody>
      <dsp:txXfrm rot="-5400000">
        <a:off x="1957616" y="3222138"/>
        <a:ext cx="4970995" cy="705334"/>
      </dsp:txXfrm>
    </dsp:sp>
    <dsp:sp modelId="{3D9657BB-FB9F-47C4-988F-3819974E6CE3}">
      <dsp:nvSpPr>
        <dsp:cNvPr id="0" name=""/>
        <dsp:cNvSpPr/>
      </dsp:nvSpPr>
      <dsp:spPr>
        <a:xfrm>
          <a:off x="0" y="3079975"/>
          <a:ext cx="1990050" cy="977060"/>
        </a:xfrm>
        <a:prstGeom prst="roundRect">
          <a:avLst/>
        </a:prstGeom>
        <a:solidFill>
          <a:srgbClr val="E7935F"/>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ja-JP" altLang="en-US" sz="2600" b="1" kern="1200" dirty="0" smtClean="0"/>
            <a:t>公共施設</a:t>
          </a:r>
          <a:endParaRPr lang="ja-JP" sz="2600" b="1" kern="1200" dirty="0"/>
        </a:p>
      </dsp:txBody>
      <dsp:txXfrm>
        <a:off x="47696" y="3127671"/>
        <a:ext cx="1894658" cy="881668"/>
      </dsp:txXfrm>
    </dsp:sp>
    <dsp:sp modelId="{29D5A74C-A72D-4189-A983-12D73DA1B20D}">
      <dsp:nvSpPr>
        <dsp:cNvPr id="0" name=""/>
        <dsp:cNvSpPr/>
      </dsp:nvSpPr>
      <dsp:spPr>
        <a:xfrm rot="5400000">
          <a:off x="4071367" y="2096142"/>
          <a:ext cx="781648" cy="5009152"/>
        </a:xfrm>
        <a:prstGeom prst="round2SameRect">
          <a:avLst/>
        </a:prstGeom>
        <a:solidFill>
          <a:schemeClr val="accent1">
            <a:alpha val="90000"/>
            <a:tint val="40000"/>
            <a:hueOff val="0"/>
            <a:satOff val="0"/>
            <a:lumOff val="0"/>
            <a:alphaOff val="0"/>
          </a:schemeClr>
        </a:solidFill>
        <a:ln w="508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ja-JP" altLang="en-US" sz="1400" kern="1200" dirty="0" smtClean="0"/>
            <a:t>年間を通して人を呼び込めるような魅力に欠ける</a:t>
          </a:r>
          <a:endParaRPr lang="ja-JP" altLang="en-US" sz="1400" kern="1200" dirty="0"/>
        </a:p>
        <a:p>
          <a:pPr marL="114300" lvl="1" indent="-114300" algn="l" defTabSz="622300" rtl="0">
            <a:lnSpc>
              <a:spcPct val="90000"/>
            </a:lnSpc>
            <a:spcBef>
              <a:spcPct val="0"/>
            </a:spcBef>
            <a:spcAft>
              <a:spcPct val="15000"/>
            </a:spcAft>
            <a:buChar char="••"/>
          </a:pPr>
          <a:r>
            <a:rPr kumimoji="1" lang="ja-JP" altLang="en-US" sz="1400" kern="1200" dirty="0" smtClean="0"/>
            <a:t>豊かにある自然を活かしきれていない</a:t>
          </a:r>
          <a:endParaRPr lang="ja-JP" altLang="en-US" sz="1400" kern="1200" dirty="0"/>
        </a:p>
      </dsp:txBody>
      <dsp:txXfrm rot="-5400000">
        <a:off x="1957616" y="4248051"/>
        <a:ext cx="4970995" cy="705334"/>
      </dsp:txXfrm>
    </dsp:sp>
    <dsp:sp modelId="{E0BC1F7D-A184-4A9F-844D-E32C3DD55A33}">
      <dsp:nvSpPr>
        <dsp:cNvPr id="0" name=""/>
        <dsp:cNvSpPr/>
      </dsp:nvSpPr>
      <dsp:spPr>
        <a:xfrm>
          <a:off x="0" y="4105888"/>
          <a:ext cx="1990050" cy="977060"/>
        </a:xfrm>
        <a:prstGeom prst="roundRect">
          <a:avLst/>
        </a:prstGeom>
        <a:solidFill>
          <a:srgbClr val="E7935F"/>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kumimoji="1" lang="ja-JP" altLang="en-US" sz="2600" b="1" kern="1200" dirty="0" smtClean="0"/>
            <a:t>観光</a:t>
          </a:r>
          <a:endParaRPr lang="ja-JP" sz="2600" kern="1200" dirty="0"/>
        </a:p>
      </dsp:txBody>
      <dsp:txXfrm>
        <a:off x="47696" y="4153584"/>
        <a:ext cx="1894658" cy="88166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目標都市像及び計画フレーム</a:t>
          </a:r>
          <a:endParaRPr lang="ja-JP" altLang="en-US" sz="1600" kern="1200" dirty="0"/>
        </a:p>
      </dsp:txBody>
      <dsp:txXfrm rot="10800000">
        <a:off x="0" y="1599200"/>
        <a:ext cx="1702728" cy="523971"/>
      </dsp:txXfrm>
    </dsp:sp>
    <dsp:sp modelId="{7CFCD3CB-1ECA-480F-8406-07578539192B}">
      <dsp:nvSpPr>
        <dsp:cNvPr id="0" name=""/>
        <dsp:cNvSpPr/>
      </dsp:nvSpPr>
      <dsp:spPr>
        <a:xfrm rot="10800000">
          <a:off x="0" y="80066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人口分析</a:t>
          </a:r>
          <a:endParaRPr lang="ja-JP" altLang="en-US" sz="1600" kern="1200" dirty="0">
            <a:solidFill>
              <a:schemeClr val="bg1"/>
            </a:solidFill>
          </a:endParaRPr>
        </a:p>
      </dsp:txBody>
      <dsp:txXfrm rot="10800000">
        <a:off x="0" y="80066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FF0000"/>
              </a:solidFill>
            </a:rPr>
            <a:t>土浦市の現状と課題</a:t>
          </a:r>
          <a:endParaRPr lang="ja-JP" altLang="en-US" sz="1600" kern="1200" dirty="0">
            <a:solidFill>
              <a:srgbClr val="FF0000"/>
            </a:solidFill>
          </a:endParaRPr>
        </a:p>
      </dsp:txBody>
      <dsp:txXfrm rot="10800000">
        <a:off x="0" y="1"/>
        <a:ext cx="1702728" cy="523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目標都市像及び計画フレーム</a:t>
          </a:r>
          <a:endParaRPr lang="ja-JP" altLang="en-US" sz="1600" kern="1200" dirty="0"/>
        </a:p>
      </dsp:txBody>
      <dsp:txXfrm rot="10800000">
        <a:off x="0" y="1599200"/>
        <a:ext cx="1702728" cy="523971"/>
      </dsp:txXfrm>
    </dsp:sp>
    <dsp:sp modelId="{7CFCD3CB-1ECA-480F-8406-07578539192B}">
      <dsp:nvSpPr>
        <dsp:cNvPr id="0" name=""/>
        <dsp:cNvSpPr/>
      </dsp:nvSpPr>
      <dsp:spPr>
        <a:xfrm rot="10800000">
          <a:off x="0" y="80066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人口分析</a:t>
          </a:r>
          <a:endParaRPr lang="ja-JP" altLang="en-US" sz="1600" kern="1200" dirty="0">
            <a:solidFill>
              <a:schemeClr val="bg1"/>
            </a:solidFill>
          </a:endParaRPr>
        </a:p>
      </dsp:txBody>
      <dsp:txXfrm rot="10800000">
        <a:off x="0" y="80066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FF0000"/>
              </a:solidFill>
            </a:rPr>
            <a:t>土浦市の現状と課題</a:t>
          </a:r>
          <a:endParaRPr lang="ja-JP" altLang="en-US" sz="1600" kern="1200" dirty="0">
            <a:solidFill>
              <a:srgbClr val="FF0000"/>
            </a:solidFill>
          </a:endParaRPr>
        </a:p>
      </dsp:txBody>
      <dsp:txXfrm rot="10800000">
        <a:off x="0" y="1"/>
        <a:ext cx="1702728" cy="523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目標都市像及び計画フレーム</a:t>
          </a:r>
          <a:endParaRPr lang="ja-JP" altLang="en-US" sz="1600" kern="1200" dirty="0"/>
        </a:p>
      </dsp:txBody>
      <dsp:txXfrm rot="10800000">
        <a:off x="0" y="1599200"/>
        <a:ext cx="1702728" cy="523971"/>
      </dsp:txXfrm>
    </dsp:sp>
    <dsp:sp modelId="{7CFCD3CB-1ECA-480F-8406-07578539192B}">
      <dsp:nvSpPr>
        <dsp:cNvPr id="0" name=""/>
        <dsp:cNvSpPr/>
      </dsp:nvSpPr>
      <dsp:spPr>
        <a:xfrm rot="10800000">
          <a:off x="0" y="80066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人口分析</a:t>
          </a:r>
          <a:endParaRPr lang="ja-JP" altLang="en-US" sz="1600" kern="1200" dirty="0">
            <a:solidFill>
              <a:schemeClr val="bg1"/>
            </a:solidFill>
          </a:endParaRPr>
        </a:p>
      </dsp:txBody>
      <dsp:txXfrm rot="10800000">
        <a:off x="0" y="80066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FF0000"/>
              </a:solidFill>
            </a:rPr>
            <a:t>土浦市の現状と課題</a:t>
          </a:r>
          <a:endParaRPr lang="ja-JP" altLang="en-US" sz="1600" kern="1200" dirty="0">
            <a:solidFill>
              <a:srgbClr val="FF0000"/>
            </a:solidFill>
          </a:endParaRPr>
        </a:p>
      </dsp:txBody>
      <dsp:txXfrm rot="10800000">
        <a:off x="0" y="1"/>
        <a:ext cx="1702728" cy="5239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目標都市像及び計画フレーム</a:t>
          </a:r>
          <a:endParaRPr lang="ja-JP" altLang="en-US" sz="1600" kern="1200" dirty="0"/>
        </a:p>
      </dsp:txBody>
      <dsp:txXfrm rot="10800000">
        <a:off x="0" y="1599200"/>
        <a:ext cx="1702728" cy="523971"/>
      </dsp:txXfrm>
    </dsp:sp>
    <dsp:sp modelId="{7CFCD3CB-1ECA-480F-8406-07578539192B}">
      <dsp:nvSpPr>
        <dsp:cNvPr id="0" name=""/>
        <dsp:cNvSpPr/>
      </dsp:nvSpPr>
      <dsp:spPr>
        <a:xfrm rot="10800000">
          <a:off x="0" y="80066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人口分析</a:t>
          </a:r>
          <a:endParaRPr lang="ja-JP" altLang="en-US" sz="1600" kern="1200" dirty="0">
            <a:solidFill>
              <a:schemeClr val="bg1"/>
            </a:solidFill>
          </a:endParaRPr>
        </a:p>
      </dsp:txBody>
      <dsp:txXfrm rot="10800000">
        <a:off x="0" y="80066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FF0000"/>
              </a:solidFill>
            </a:rPr>
            <a:t>土浦市の現状と課題</a:t>
          </a:r>
          <a:endParaRPr lang="ja-JP" altLang="en-US" sz="1600" kern="1200" dirty="0">
            <a:solidFill>
              <a:srgbClr val="FF0000"/>
            </a:solidFill>
          </a:endParaRPr>
        </a:p>
      </dsp:txBody>
      <dsp:txXfrm rot="10800000">
        <a:off x="0" y="1"/>
        <a:ext cx="1702728" cy="5239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目標都市像及び計画フレーム</a:t>
          </a:r>
          <a:endParaRPr lang="ja-JP" altLang="en-US" sz="1600" kern="1200" dirty="0"/>
        </a:p>
      </dsp:txBody>
      <dsp:txXfrm rot="10800000">
        <a:off x="0" y="1599200"/>
        <a:ext cx="1702728" cy="523971"/>
      </dsp:txXfrm>
    </dsp:sp>
    <dsp:sp modelId="{7CFCD3CB-1ECA-480F-8406-07578539192B}">
      <dsp:nvSpPr>
        <dsp:cNvPr id="0" name=""/>
        <dsp:cNvSpPr/>
      </dsp:nvSpPr>
      <dsp:spPr>
        <a:xfrm rot="10800000">
          <a:off x="0" y="80066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人口分析</a:t>
          </a:r>
          <a:endParaRPr lang="ja-JP" altLang="en-US" sz="1600" kern="1200" dirty="0">
            <a:solidFill>
              <a:schemeClr val="bg1"/>
            </a:solidFill>
          </a:endParaRPr>
        </a:p>
      </dsp:txBody>
      <dsp:txXfrm rot="10800000">
        <a:off x="0" y="80066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FF0000"/>
              </a:solidFill>
            </a:rPr>
            <a:t>土浦市の現状と課題</a:t>
          </a:r>
          <a:endParaRPr lang="ja-JP" altLang="en-US" sz="1600" kern="1200" dirty="0">
            <a:solidFill>
              <a:srgbClr val="FF0000"/>
            </a:solidFill>
          </a:endParaRPr>
        </a:p>
      </dsp:txBody>
      <dsp:txXfrm rot="10800000">
        <a:off x="0" y="1"/>
        <a:ext cx="1702728" cy="5239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目標都市像及び計画フレーム</a:t>
          </a:r>
          <a:endParaRPr lang="ja-JP" altLang="en-US" sz="1600" kern="1200" dirty="0"/>
        </a:p>
      </dsp:txBody>
      <dsp:txXfrm rot="10800000">
        <a:off x="0" y="1599200"/>
        <a:ext cx="1702728" cy="523971"/>
      </dsp:txXfrm>
    </dsp:sp>
    <dsp:sp modelId="{7CFCD3CB-1ECA-480F-8406-07578539192B}">
      <dsp:nvSpPr>
        <dsp:cNvPr id="0" name=""/>
        <dsp:cNvSpPr/>
      </dsp:nvSpPr>
      <dsp:spPr>
        <a:xfrm rot="10800000">
          <a:off x="0" y="80066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人口分析</a:t>
          </a:r>
          <a:endParaRPr lang="ja-JP" altLang="en-US" sz="1600" kern="1200" dirty="0">
            <a:solidFill>
              <a:schemeClr val="bg1"/>
            </a:solidFill>
          </a:endParaRPr>
        </a:p>
      </dsp:txBody>
      <dsp:txXfrm rot="10800000">
        <a:off x="0" y="80066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FF0000"/>
              </a:solidFill>
            </a:rPr>
            <a:t>土浦市の現状と課題</a:t>
          </a:r>
          <a:endParaRPr lang="ja-JP" altLang="en-US" sz="1600" kern="1200" dirty="0">
            <a:solidFill>
              <a:srgbClr val="FF0000"/>
            </a:solidFill>
          </a:endParaRPr>
        </a:p>
      </dsp:txBody>
      <dsp:txXfrm rot="10800000">
        <a:off x="0" y="1"/>
        <a:ext cx="1702728" cy="5239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目標都市像及び計画フレーム</a:t>
          </a:r>
          <a:endParaRPr lang="ja-JP" altLang="en-US" sz="1600" kern="1200" dirty="0"/>
        </a:p>
      </dsp:txBody>
      <dsp:txXfrm rot="10800000">
        <a:off x="0" y="1599200"/>
        <a:ext cx="1702728" cy="523971"/>
      </dsp:txXfrm>
    </dsp:sp>
    <dsp:sp modelId="{7CFCD3CB-1ECA-480F-8406-07578539192B}">
      <dsp:nvSpPr>
        <dsp:cNvPr id="0" name=""/>
        <dsp:cNvSpPr/>
      </dsp:nvSpPr>
      <dsp:spPr>
        <a:xfrm rot="10800000">
          <a:off x="0" y="80066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人口分析</a:t>
          </a:r>
          <a:endParaRPr lang="ja-JP" altLang="en-US" sz="1600" kern="1200" dirty="0">
            <a:solidFill>
              <a:schemeClr val="bg1"/>
            </a:solidFill>
          </a:endParaRPr>
        </a:p>
      </dsp:txBody>
      <dsp:txXfrm rot="10800000">
        <a:off x="0" y="80066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FF0000"/>
              </a:solidFill>
            </a:rPr>
            <a:t>土浦市の現状と課題</a:t>
          </a:r>
          <a:endParaRPr lang="ja-JP" altLang="en-US" sz="1600" kern="1200" dirty="0">
            <a:solidFill>
              <a:srgbClr val="FF0000"/>
            </a:solidFill>
          </a:endParaRPr>
        </a:p>
      </dsp:txBody>
      <dsp:txXfrm rot="10800000">
        <a:off x="0" y="1"/>
        <a:ext cx="1702728" cy="5239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4A5-D6EE-4A62-9166-CA325606885F}">
      <dsp:nvSpPr>
        <dsp:cNvPr id="0" name=""/>
        <dsp:cNvSpPr/>
      </dsp:nvSpPr>
      <dsp:spPr>
        <a:xfrm>
          <a:off x="0" y="3994792"/>
          <a:ext cx="1702728" cy="524314"/>
        </a:xfrm>
        <a:prstGeom prst="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参考・謝辞</a:t>
          </a:r>
          <a:endParaRPr lang="ja-JP" altLang="en-US" sz="1600" kern="1200" dirty="0"/>
        </a:p>
      </dsp:txBody>
      <dsp:txXfrm>
        <a:off x="0" y="3994792"/>
        <a:ext cx="1702728" cy="524314"/>
      </dsp:txXfrm>
    </dsp:sp>
    <dsp:sp modelId="{85DD5DF1-B84F-4831-987A-50AF8C3C81C5}">
      <dsp:nvSpPr>
        <dsp:cNvPr id="0" name=""/>
        <dsp:cNvSpPr/>
      </dsp:nvSpPr>
      <dsp:spPr>
        <a:xfrm rot="10800000">
          <a:off x="0" y="3196262"/>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今後の活動</a:t>
          </a:r>
          <a:endParaRPr lang="ja-JP" altLang="en-US" sz="1600" kern="1200" dirty="0"/>
        </a:p>
      </dsp:txBody>
      <dsp:txXfrm rot="10800000">
        <a:off x="0" y="3196262"/>
        <a:ext cx="1702728" cy="523971"/>
      </dsp:txXfrm>
    </dsp:sp>
    <dsp:sp modelId="{35821E51-93AA-488B-9A83-55BEAE889DA5}">
      <dsp:nvSpPr>
        <dsp:cNvPr id="0" name=""/>
        <dsp:cNvSpPr/>
      </dsp:nvSpPr>
      <dsp:spPr>
        <a:xfrm rot="10800000">
          <a:off x="0" y="239773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主要な方針</a:t>
          </a:r>
          <a:endParaRPr lang="ja-JP" altLang="en-US" sz="1600" kern="1200" dirty="0"/>
        </a:p>
      </dsp:txBody>
      <dsp:txXfrm rot="10800000">
        <a:off x="0" y="2397731"/>
        <a:ext cx="1702728" cy="523971"/>
      </dsp:txXfrm>
    </dsp:sp>
    <dsp:sp modelId="{EB435D23-7CEB-4554-8ECA-E1909C6824BA}">
      <dsp:nvSpPr>
        <dsp:cNvPr id="0" name=""/>
        <dsp:cNvSpPr/>
      </dsp:nvSpPr>
      <dsp:spPr>
        <a:xfrm rot="10800000">
          <a:off x="0" y="1599200"/>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t>目標都市像及び計画フレーム</a:t>
          </a:r>
          <a:endParaRPr lang="ja-JP" altLang="en-US" sz="1600" kern="1200" dirty="0"/>
        </a:p>
      </dsp:txBody>
      <dsp:txXfrm rot="10800000">
        <a:off x="0" y="1599200"/>
        <a:ext cx="1702728" cy="523971"/>
      </dsp:txXfrm>
    </dsp:sp>
    <dsp:sp modelId="{7CFCD3CB-1ECA-480F-8406-07578539192B}">
      <dsp:nvSpPr>
        <dsp:cNvPr id="0" name=""/>
        <dsp:cNvSpPr/>
      </dsp:nvSpPr>
      <dsp:spPr>
        <a:xfrm rot="10800000">
          <a:off x="0" y="800669"/>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chemeClr val="bg1"/>
              </a:solidFill>
            </a:rPr>
            <a:t>人口分析</a:t>
          </a:r>
          <a:endParaRPr lang="ja-JP" altLang="en-US" sz="1600" kern="1200" dirty="0">
            <a:solidFill>
              <a:schemeClr val="bg1"/>
            </a:solidFill>
          </a:endParaRPr>
        </a:p>
      </dsp:txBody>
      <dsp:txXfrm rot="10800000">
        <a:off x="0" y="800669"/>
        <a:ext cx="1702728" cy="523971"/>
      </dsp:txXfrm>
    </dsp:sp>
    <dsp:sp modelId="{064DF9F2-8A13-4709-9B1C-B1F81112B2EA}">
      <dsp:nvSpPr>
        <dsp:cNvPr id="0" name=""/>
        <dsp:cNvSpPr/>
      </dsp:nvSpPr>
      <dsp:spPr>
        <a:xfrm rot="10800000">
          <a:off x="0" y="1"/>
          <a:ext cx="1702728" cy="806395"/>
        </a:xfrm>
        <a:prstGeom prst="upArrowCallou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kumimoji="1" lang="ja-JP" altLang="en-US" sz="1600" kern="1200" dirty="0" smtClean="0">
              <a:solidFill>
                <a:srgbClr val="FF0000"/>
              </a:solidFill>
            </a:rPr>
            <a:t>土浦市の現状と課題</a:t>
          </a:r>
          <a:endParaRPr lang="ja-JP" altLang="en-US" sz="1600" kern="1200" dirty="0">
            <a:solidFill>
              <a:srgbClr val="FF0000"/>
            </a:solidFill>
          </a:endParaRPr>
        </a:p>
      </dsp:txBody>
      <dsp:txXfrm rot="10800000">
        <a:off x="0" y="1"/>
        <a:ext cx="1702728" cy="5239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0.04734</cdr:y>
    </cdr:from>
    <cdr:to>
      <cdr:x>0.09998</cdr:x>
      <cdr:y>0.11978</cdr:y>
    </cdr:to>
    <cdr:sp macro="" textlink="">
      <cdr:nvSpPr>
        <cdr:cNvPr id="2" name="テキスト ボックス 1"/>
        <cdr:cNvSpPr txBox="1"/>
      </cdr:nvSpPr>
      <cdr:spPr>
        <a:xfrm xmlns:a="http://schemas.openxmlformats.org/drawingml/2006/main">
          <a:off x="-4730706" y="143172"/>
          <a:ext cx="413921" cy="2190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b="1" dirty="0" smtClean="0"/>
            <a:t>千万円</a:t>
          </a:r>
          <a:endParaRPr lang="ja-JP" alt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0.25157</cdr:x>
      <cdr:y>0.24452</cdr:y>
    </cdr:from>
    <cdr:to>
      <cdr:x>0.54358</cdr:x>
      <cdr:y>0.36679</cdr:y>
    </cdr:to>
    <cdr:sp macro="" textlink="">
      <cdr:nvSpPr>
        <cdr:cNvPr id="2" name="角丸四角形吹き出し 1"/>
        <cdr:cNvSpPr/>
      </cdr:nvSpPr>
      <cdr:spPr>
        <a:xfrm xmlns:a="http://schemas.openxmlformats.org/drawingml/2006/main">
          <a:off x="1116632" y="864096"/>
          <a:ext cx="1296144" cy="432048"/>
        </a:xfrm>
        <a:prstGeom xmlns:a="http://schemas.openxmlformats.org/drawingml/2006/main" prst="wedgeRoundRectCallout">
          <a:avLst>
            <a:gd name="adj1" fmla="val 14300"/>
            <a:gd name="adj2" fmla="val 201996"/>
            <a:gd name="adj3" fmla="val 16667"/>
          </a:avLst>
        </a:prstGeom>
        <a:solidFill xmlns:a="http://schemas.openxmlformats.org/drawingml/2006/main">
          <a:srgbClr val="FFFFFF"/>
        </a:solidFill>
        <a:ln xmlns:a="http://schemas.openxmlformats.org/drawingml/2006/main" w="50800" cap="flat" cmpd="sng" algn="ctr">
          <a:solidFill>
            <a:srgbClr val="9CBEBD">
              <a:tint val="90000"/>
            </a:srgbClr>
          </a:solidFill>
          <a:prstDash val="soli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rgbClr val="2F2B20"/>
              </a:solidFill>
              <a:latin typeface="Calibri"/>
            </a:defRPr>
          </a:lvl1pPr>
          <a:lvl2pPr marL="457200" algn="l" defTabSz="914400" rtl="0" eaLnBrk="1" latinLnBrk="0" hangingPunct="1">
            <a:defRPr kumimoji="1" sz="1800" kern="1200">
              <a:solidFill>
                <a:srgbClr val="2F2B20"/>
              </a:solidFill>
              <a:latin typeface="Calibri"/>
            </a:defRPr>
          </a:lvl2pPr>
          <a:lvl3pPr marL="914400" algn="l" defTabSz="914400" rtl="0" eaLnBrk="1" latinLnBrk="0" hangingPunct="1">
            <a:defRPr kumimoji="1" sz="1800" kern="1200">
              <a:solidFill>
                <a:srgbClr val="2F2B20"/>
              </a:solidFill>
              <a:latin typeface="Calibri"/>
            </a:defRPr>
          </a:lvl3pPr>
          <a:lvl4pPr marL="1371600" algn="l" defTabSz="914400" rtl="0" eaLnBrk="1" latinLnBrk="0" hangingPunct="1">
            <a:defRPr kumimoji="1" sz="1800" kern="1200">
              <a:solidFill>
                <a:srgbClr val="2F2B20"/>
              </a:solidFill>
              <a:latin typeface="Calibri"/>
            </a:defRPr>
          </a:lvl4pPr>
          <a:lvl5pPr marL="1828800" algn="l" defTabSz="914400" rtl="0" eaLnBrk="1" latinLnBrk="0" hangingPunct="1">
            <a:defRPr kumimoji="1" sz="1800" kern="1200">
              <a:solidFill>
                <a:srgbClr val="2F2B20"/>
              </a:solidFill>
              <a:latin typeface="Calibri"/>
            </a:defRPr>
          </a:lvl5pPr>
          <a:lvl6pPr marL="2286000" algn="l" defTabSz="914400" rtl="0" eaLnBrk="1" latinLnBrk="0" hangingPunct="1">
            <a:defRPr kumimoji="1" sz="1800" kern="1200">
              <a:solidFill>
                <a:srgbClr val="2F2B20"/>
              </a:solidFill>
              <a:latin typeface="Calibri"/>
            </a:defRPr>
          </a:lvl6pPr>
          <a:lvl7pPr marL="2743200" algn="l" defTabSz="914400" rtl="0" eaLnBrk="1" latinLnBrk="0" hangingPunct="1">
            <a:defRPr kumimoji="1" sz="1800" kern="1200">
              <a:solidFill>
                <a:srgbClr val="2F2B20"/>
              </a:solidFill>
              <a:latin typeface="Calibri"/>
            </a:defRPr>
          </a:lvl7pPr>
          <a:lvl8pPr marL="3200400" algn="l" defTabSz="914400" rtl="0" eaLnBrk="1" latinLnBrk="0" hangingPunct="1">
            <a:defRPr kumimoji="1" sz="1800" kern="1200">
              <a:solidFill>
                <a:srgbClr val="2F2B20"/>
              </a:solidFill>
              <a:latin typeface="Calibri"/>
            </a:defRPr>
          </a:lvl8pPr>
          <a:lvl9pPr marL="3657600" algn="l" defTabSz="914400" rtl="0" eaLnBrk="1" latinLnBrk="0" hangingPunct="1">
            <a:defRPr kumimoji="1" sz="1800" kern="1200">
              <a:solidFill>
                <a:srgbClr val="2F2B20"/>
              </a:solidFill>
              <a:latin typeface="Calibri"/>
            </a:defRPr>
          </a:lvl9pPr>
        </a:lstStyle>
        <a:p xmlns:a="http://schemas.openxmlformats.org/drawingml/2006/main">
          <a:pPr algn="ctr"/>
          <a:r>
            <a:rPr lang="ja-JP" altLang="en-US" sz="1400" dirty="0" smtClean="0"/>
            <a:t>キララまつり</a:t>
          </a:r>
          <a:endParaRPr kumimoji="1" lang="en-US" altLang="ja-JP" sz="1400" dirty="0" smtClean="0"/>
        </a:p>
        <a:p xmlns:a="http://schemas.openxmlformats.org/drawingml/2006/main">
          <a:pPr algn="ctr"/>
          <a:r>
            <a:rPr lang="en-US" altLang="ja-JP" sz="1400" dirty="0" smtClean="0"/>
            <a:t>25</a:t>
          </a:r>
          <a:r>
            <a:rPr lang="ja-JP" altLang="en-US" sz="1400" dirty="0" smtClean="0"/>
            <a:t>万人</a:t>
          </a:r>
          <a:endParaRPr kumimoji="1" lang="ja-JP" altLang="en-US" sz="1400" dirty="0"/>
        </a:p>
      </cdr:txBody>
    </cdr:sp>
  </cdr:relSizeAnchor>
  <cdr:relSizeAnchor xmlns:cdr="http://schemas.openxmlformats.org/drawingml/2006/chartDrawing">
    <cdr:from>
      <cdr:x>0.10556</cdr:x>
      <cdr:y>0.48905</cdr:y>
    </cdr:from>
    <cdr:to>
      <cdr:x>0.39758</cdr:x>
      <cdr:y>0.61131</cdr:y>
    </cdr:to>
    <cdr:sp macro="" textlink="">
      <cdr:nvSpPr>
        <cdr:cNvPr id="3" name="角丸四角形吹き出し 2"/>
        <cdr:cNvSpPr/>
      </cdr:nvSpPr>
      <cdr:spPr>
        <a:xfrm xmlns:a="http://schemas.openxmlformats.org/drawingml/2006/main">
          <a:off x="468560" y="1728192"/>
          <a:ext cx="1296144" cy="432048"/>
        </a:xfrm>
        <a:prstGeom xmlns:a="http://schemas.openxmlformats.org/drawingml/2006/main" prst="wedgeRoundRectCallout">
          <a:avLst>
            <a:gd name="adj1" fmla="val -34591"/>
            <a:gd name="adj2" fmla="val 120941"/>
            <a:gd name="adj3" fmla="val 16667"/>
          </a:avLst>
        </a:prstGeom>
        <a:solidFill xmlns:a="http://schemas.openxmlformats.org/drawingml/2006/main">
          <a:srgbClr val="FFFFFF"/>
        </a:solidFill>
        <a:ln xmlns:a="http://schemas.openxmlformats.org/drawingml/2006/main" w="50800" cap="flat" cmpd="sng" algn="ctr">
          <a:solidFill>
            <a:srgbClr val="9CBEBD">
              <a:tint val="90000"/>
            </a:srgbClr>
          </a:solidFill>
          <a:prstDash val="soli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rgbClr val="2F2B20"/>
              </a:solidFill>
              <a:latin typeface="Calibri"/>
            </a:defRPr>
          </a:lvl1pPr>
          <a:lvl2pPr marL="457200" indent="0">
            <a:defRPr sz="1100">
              <a:solidFill>
                <a:srgbClr val="2F2B20"/>
              </a:solidFill>
              <a:latin typeface="Calibri"/>
            </a:defRPr>
          </a:lvl2pPr>
          <a:lvl3pPr marL="914400" indent="0">
            <a:defRPr sz="1100">
              <a:solidFill>
                <a:srgbClr val="2F2B20"/>
              </a:solidFill>
              <a:latin typeface="Calibri"/>
            </a:defRPr>
          </a:lvl3pPr>
          <a:lvl4pPr marL="1371600" indent="0">
            <a:defRPr sz="1100">
              <a:solidFill>
                <a:srgbClr val="2F2B20"/>
              </a:solidFill>
              <a:latin typeface="Calibri"/>
            </a:defRPr>
          </a:lvl4pPr>
          <a:lvl5pPr marL="1828800" indent="0">
            <a:defRPr sz="1100">
              <a:solidFill>
                <a:srgbClr val="2F2B20"/>
              </a:solidFill>
              <a:latin typeface="Calibri"/>
            </a:defRPr>
          </a:lvl5pPr>
          <a:lvl6pPr marL="2286000" indent="0">
            <a:defRPr sz="1100">
              <a:solidFill>
                <a:srgbClr val="2F2B20"/>
              </a:solidFill>
              <a:latin typeface="Calibri"/>
            </a:defRPr>
          </a:lvl6pPr>
          <a:lvl7pPr marL="2743200" indent="0">
            <a:defRPr sz="1100">
              <a:solidFill>
                <a:srgbClr val="2F2B20"/>
              </a:solidFill>
              <a:latin typeface="Calibri"/>
            </a:defRPr>
          </a:lvl7pPr>
          <a:lvl8pPr marL="3200400" indent="0">
            <a:defRPr sz="1100">
              <a:solidFill>
                <a:srgbClr val="2F2B20"/>
              </a:solidFill>
              <a:latin typeface="Calibri"/>
            </a:defRPr>
          </a:lvl8pPr>
          <a:lvl9pPr marL="3657600" indent="0">
            <a:defRPr sz="1100">
              <a:solidFill>
                <a:srgbClr val="2F2B20"/>
              </a:solidFill>
              <a:latin typeface="Calibri"/>
            </a:defRPr>
          </a:lvl9pPr>
        </a:lstStyle>
        <a:p xmlns:a="http://schemas.openxmlformats.org/drawingml/2006/main">
          <a:pPr algn="ctr"/>
          <a:r>
            <a:rPr lang="ja-JP" altLang="en-US" sz="1400" dirty="0" smtClean="0"/>
            <a:t>さくらまつり</a:t>
          </a:r>
          <a:endParaRPr kumimoji="1" lang="en-US" altLang="ja-JP" sz="1400" dirty="0" smtClean="0"/>
        </a:p>
        <a:p xmlns:a="http://schemas.openxmlformats.org/drawingml/2006/main">
          <a:pPr algn="ctr"/>
          <a:r>
            <a:rPr lang="en-US" altLang="ja-JP" sz="1400" dirty="0" smtClean="0"/>
            <a:t>11</a:t>
          </a:r>
          <a:r>
            <a:rPr lang="ja-JP" altLang="en-US" sz="1400" dirty="0" smtClean="0"/>
            <a:t>万人</a:t>
          </a:r>
          <a:endParaRPr kumimoji="1" lang="ja-JP" altLang="en-US" sz="1400" dirty="0"/>
        </a:p>
      </cdr:txBody>
    </cdr:sp>
  </cdr:relSizeAnchor>
  <cdr:relSizeAnchor xmlns:cdr="http://schemas.openxmlformats.org/drawingml/2006/chartDrawing">
    <cdr:from>
      <cdr:x>0.65714</cdr:x>
      <cdr:y>0.18339</cdr:y>
    </cdr:from>
    <cdr:to>
      <cdr:x>0.88427</cdr:x>
      <cdr:y>0.32603</cdr:y>
    </cdr:to>
    <cdr:sp macro="" textlink="">
      <cdr:nvSpPr>
        <cdr:cNvPr id="5" name="角丸四角形吹き出し 4"/>
        <cdr:cNvSpPr/>
      </cdr:nvSpPr>
      <cdr:spPr>
        <a:xfrm xmlns:a="http://schemas.openxmlformats.org/drawingml/2006/main">
          <a:off x="2916832" y="648072"/>
          <a:ext cx="1008112" cy="504056"/>
        </a:xfrm>
        <a:prstGeom xmlns:a="http://schemas.openxmlformats.org/drawingml/2006/main" prst="wedgeRoundRectCallout">
          <a:avLst>
            <a:gd name="adj1" fmla="val -68019"/>
            <a:gd name="adj2" fmla="val 99050"/>
            <a:gd name="adj3" fmla="val 16667"/>
          </a:avLst>
        </a:prstGeom>
        <a:solidFill xmlns:a="http://schemas.openxmlformats.org/drawingml/2006/main">
          <a:srgbClr val="FFFFFF"/>
        </a:solidFill>
        <a:ln xmlns:a="http://schemas.openxmlformats.org/drawingml/2006/main" w="50800" cap="flat" cmpd="sng" algn="ctr">
          <a:solidFill>
            <a:srgbClr val="9CBEBD">
              <a:tint val="90000"/>
            </a:srgbClr>
          </a:solidFill>
          <a:prstDash val="soli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rgbClr val="2F2B20"/>
              </a:solidFill>
              <a:latin typeface="Calibri"/>
            </a:defRPr>
          </a:lvl1pPr>
          <a:lvl2pPr marL="457200" algn="l" defTabSz="914400" rtl="0" eaLnBrk="1" latinLnBrk="0" hangingPunct="1">
            <a:defRPr kumimoji="1" sz="1800" kern="1200">
              <a:solidFill>
                <a:srgbClr val="2F2B20"/>
              </a:solidFill>
              <a:latin typeface="Calibri"/>
            </a:defRPr>
          </a:lvl2pPr>
          <a:lvl3pPr marL="914400" algn="l" defTabSz="914400" rtl="0" eaLnBrk="1" latinLnBrk="0" hangingPunct="1">
            <a:defRPr kumimoji="1" sz="1800" kern="1200">
              <a:solidFill>
                <a:srgbClr val="2F2B20"/>
              </a:solidFill>
              <a:latin typeface="Calibri"/>
            </a:defRPr>
          </a:lvl3pPr>
          <a:lvl4pPr marL="1371600" algn="l" defTabSz="914400" rtl="0" eaLnBrk="1" latinLnBrk="0" hangingPunct="1">
            <a:defRPr kumimoji="1" sz="1800" kern="1200">
              <a:solidFill>
                <a:srgbClr val="2F2B20"/>
              </a:solidFill>
              <a:latin typeface="Calibri"/>
            </a:defRPr>
          </a:lvl4pPr>
          <a:lvl5pPr marL="1828800" algn="l" defTabSz="914400" rtl="0" eaLnBrk="1" latinLnBrk="0" hangingPunct="1">
            <a:defRPr kumimoji="1" sz="1800" kern="1200">
              <a:solidFill>
                <a:srgbClr val="2F2B20"/>
              </a:solidFill>
              <a:latin typeface="Calibri"/>
            </a:defRPr>
          </a:lvl5pPr>
          <a:lvl6pPr marL="2286000" algn="l" defTabSz="914400" rtl="0" eaLnBrk="1" latinLnBrk="0" hangingPunct="1">
            <a:defRPr kumimoji="1" sz="1800" kern="1200">
              <a:solidFill>
                <a:srgbClr val="2F2B20"/>
              </a:solidFill>
              <a:latin typeface="Calibri"/>
            </a:defRPr>
          </a:lvl6pPr>
          <a:lvl7pPr marL="2743200" algn="l" defTabSz="914400" rtl="0" eaLnBrk="1" latinLnBrk="0" hangingPunct="1">
            <a:defRPr kumimoji="1" sz="1800" kern="1200">
              <a:solidFill>
                <a:srgbClr val="2F2B20"/>
              </a:solidFill>
              <a:latin typeface="Calibri"/>
            </a:defRPr>
          </a:lvl7pPr>
          <a:lvl8pPr marL="3200400" algn="l" defTabSz="914400" rtl="0" eaLnBrk="1" latinLnBrk="0" hangingPunct="1">
            <a:defRPr kumimoji="1" sz="1800" kern="1200">
              <a:solidFill>
                <a:srgbClr val="2F2B20"/>
              </a:solidFill>
              <a:latin typeface="Calibri"/>
            </a:defRPr>
          </a:lvl8pPr>
          <a:lvl9pPr marL="3657600" algn="l" defTabSz="914400" rtl="0" eaLnBrk="1" latinLnBrk="0" hangingPunct="1">
            <a:defRPr kumimoji="1" sz="1800" kern="1200">
              <a:solidFill>
                <a:srgbClr val="2F2B20"/>
              </a:solidFill>
              <a:latin typeface="Calibri"/>
            </a:defRPr>
          </a:lvl9pPr>
        </a:lstStyle>
        <a:p xmlns:a="http://schemas.openxmlformats.org/drawingml/2006/main">
          <a:pPr algn="ctr"/>
          <a:r>
            <a:rPr kumimoji="1" lang="ja-JP" altLang="en-US" sz="1400" dirty="0" smtClean="0"/>
            <a:t>花火大会</a:t>
          </a:r>
          <a:endParaRPr kumimoji="1" lang="en-US" altLang="ja-JP" sz="1400" dirty="0" smtClean="0"/>
        </a:p>
        <a:p xmlns:a="http://schemas.openxmlformats.org/drawingml/2006/main">
          <a:pPr algn="ctr"/>
          <a:r>
            <a:rPr lang="en-US" altLang="ja-JP" sz="1400" dirty="0" smtClean="0"/>
            <a:t>70</a:t>
          </a:r>
          <a:r>
            <a:rPr lang="ja-JP" altLang="en-US" sz="1400" dirty="0" smtClean="0"/>
            <a:t>万人</a:t>
          </a:r>
          <a:endParaRPr kumimoji="1" lang="ja-JP" alt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6" cy="496967"/>
          </a:xfrm>
          <a:prstGeom prst="rect">
            <a:avLst/>
          </a:prstGeom>
        </p:spPr>
        <p:txBody>
          <a:bodyPr vert="horz" lIns="91440" tIns="45720" rIns="91440" bIns="45720" rtlCol="0"/>
          <a:lstStyle>
            <a:lvl1pPr algn="r">
              <a:defRPr sz="1200"/>
            </a:lvl1pPr>
          </a:lstStyle>
          <a:p>
            <a:fld id="{C0196A6E-8BF2-427B-8833-FED7DA7BA887}" type="datetimeFigureOut">
              <a:rPr kumimoji="1" lang="ja-JP" altLang="en-US" smtClean="0"/>
              <a:pPr/>
              <a:t>2011/3/3</a:t>
            </a:fld>
            <a:endParaRPr kumimoji="1" lang="ja-JP" altLang="en-US"/>
          </a:p>
        </p:txBody>
      </p:sp>
      <p:sp>
        <p:nvSpPr>
          <p:cNvPr id="4" name="フッター プレースホルダー 3"/>
          <p:cNvSpPr>
            <a:spLocks noGrp="1"/>
          </p:cNvSpPr>
          <p:nvPr>
            <p:ph type="ftr" sz="quarter" idx="2"/>
          </p:nvPr>
        </p:nvSpPr>
        <p:spPr>
          <a:xfrm>
            <a:off x="0" y="9440647"/>
            <a:ext cx="2949786"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6" cy="496967"/>
          </a:xfrm>
          <a:prstGeom prst="rect">
            <a:avLst/>
          </a:prstGeom>
        </p:spPr>
        <p:txBody>
          <a:bodyPr vert="horz" lIns="91440" tIns="45720" rIns="91440" bIns="45720" rtlCol="0" anchor="b"/>
          <a:lstStyle>
            <a:lvl1pPr algn="r">
              <a:defRPr sz="1200"/>
            </a:lvl1pPr>
          </a:lstStyle>
          <a:p>
            <a:fld id="{33AF34CC-5385-4E0E-9EB1-87BBE7531EF7}" type="slidenum">
              <a:rPr kumimoji="1" lang="ja-JP" altLang="en-US" smtClean="0"/>
              <a:pPr/>
              <a:t>‹#›</a:t>
            </a:fld>
            <a:endParaRPr kumimoji="1" lang="ja-JP" altLang="en-US"/>
          </a:p>
        </p:txBody>
      </p:sp>
    </p:spTree>
    <p:extLst>
      <p:ext uri="{BB962C8B-B14F-4D97-AF65-F5344CB8AC3E}">
        <p14:creationId xmlns:p14="http://schemas.microsoft.com/office/powerpoint/2010/main" val="3856776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1440" tIns="45720" rIns="91440" bIns="45720" rtlCol="0"/>
          <a:lstStyle>
            <a:lvl1pPr algn="r">
              <a:defRPr sz="1200"/>
            </a:lvl1pPr>
          </a:lstStyle>
          <a:p>
            <a:fld id="{F8922A72-D557-49F7-85DE-CA752A28C7D6}" type="datetimeFigureOut">
              <a:rPr kumimoji="1" lang="ja-JP" altLang="en-US" smtClean="0"/>
              <a:pPr/>
              <a:t>2011/3/3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6"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6967"/>
          </a:xfrm>
          <a:prstGeom prst="rect">
            <a:avLst/>
          </a:prstGeom>
        </p:spPr>
        <p:txBody>
          <a:bodyPr vert="horz" lIns="91440" tIns="45720" rIns="91440" bIns="45720" rtlCol="0" anchor="b"/>
          <a:lstStyle>
            <a:lvl1pPr algn="r">
              <a:defRPr sz="1200"/>
            </a:lvl1pPr>
          </a:lstStyle>
          <a:p>
            <a:fld id="{0B4E82F0-804A-4516-A594-868BAC211776}" type="slidenum">
              <a:rPr kumimoji="1" lang="ja-JP" altLang="en-US" smtClean="0"/>
              <a:pPr/>
              <a:t>‹#›</a:t>
            </a:fld>
            <a:endParaRPr kumimoji="1" lang="ja-JP" altLang="en-US"/>
          </a:p>
        </p:txBody>
      </p:sp>
    </p:spTree>
    <p:extLst>
      <p:ext uri="{BB962C8B-B14F-4D97-AF65-F5344CB8AC3E}">
        <p14:creationId xmlns:p14="http://schemas.microsoft.com/office/powerpoint/2010/main" val="39631138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0</a:t>
            </a:fld>
            <a:endParaRPr kumimoji="1" lang="ja-JP" altLang="en-US"/>
          </a:p>
        </p:txBody>
      </p:sp>
    </p:spTree>
    <p:extLst>
      <p:ext uri="{BB962C8B-B14F-4D97-AF65-F5344CB8AC3E}">
        <p14:creationId xmlns:p14="http://schemas.microsoft.com/office/powerpoint/2010/main" val="1274256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B4E82F0-804A-4516-A594-868BAC211776}" type="slidenum">
              <a:rPr kumimoji="1" lang="ja-JP" altLang="en-US" smtClean="0"/>
              <a:pPr/>
              <a:t>9</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10</a:t>
            </a:fld>
            <a:endParaRPr kumimoji="1" lang="ja-JP" altLang="en-US"/>
          </a:p>
        </p:txBody>
      </p:sp>
    </p:spTree>
    <p:extLst>
      <p:ext uri="{BB962C8B-B14F-4D97-AF65-F5344CB8AC3E}">
        <p14:creationId xmlns:p14="http://schemas.microsoft.com/office/powerpoint/2010/main" val="196990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11</a:t>
            </a:fld>
            <a:endParaRPr kumimoji="1" lang="ja-JP" altLang="en-US"/>
          </a:p>
        </p:txBody>
      </p:sp>
    </p:spTree>
    <p:extLst>
      <p:ext uri="{BB962C8B-B14F-4D97-AF65-F5344CB8AC3E}">
        <p14:creationId xmlns:p14="http://schemas.microsoft.com/office/powerpoint/2010/main" val="223534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12</a:t>
            </a:fld>
            <a:endParaRPr kumimoji="1" lang="ja-JP" altLang="en-US"/>
          </a:p>
        </p:txBody>
      </p:sp>
    </p:spTree>
    <p:extLst>
      <p:ext uri="{BB962C8B-B14F-4D97-AF65-F5344CB8AC3E}">
        <p14:creationId xmlns:p14="http://schemas.microsoft.com/office/powerpoint/2010/main" val="3180391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13</a:t>
            </a:fld>
            <a:endParaRPr kumimoji="1" lang="ja-JP" altLang="en-US"/>
          </a:p>
        </p:txBody>
      </p:sp>
    </p:spTree>
    <p:extLst>
      <p:ext uri="{BB962C8B-B14F-4D97-AF65-F5344CB8AC3E}">
        <p14:creationId xmlns:p14="http://schemas.microsoft.com/office/powerpoint/2010/main" val="3456349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14</a:t>
            </a:fld>
            <a:endParaRPr kumimoji="1" lang="ja-JP" altLang="en-US"/>
          </a:p>
        </p:txBody>
      </p:sp>
    </p:spTree>
    <p:extLst>
      <p:ext uri="{BB962C8B-B14F-4D97-AF65-F5344CB8AC3E}">
        <p14:creationId xmlns:p14="http://schemas.microsoft.com/office/powerpoint/2010/main" val="3870911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15</a:t>
            </a:fld>
            <a:endParaRPr kumimoji="1" lang="ja-JP" altLang="en-US"/>
          </a:p>
        </p:txBody>
      </p:sp>
    </p:spTree>
    <p:extLst>
      <p:ext uri="{BB962C8B-B14F-4D97-AF65-F5344CB8AC3E}">
        <p14:creationId xmlns:p14="http://schemas.microsoft.com/office/powerpoint/2010/main" val="2394556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16</a:t>
            </a:fld>
            <a:endParaRPr kumimoji="1" lang="ja-JP" altLang="en-US"/>
          </a:p>
        </p:txBody>
      </p:sp>
    </p:spTree>
    <p:extLst>
      <p:ext uri="{BB962C8B-B14F-4D97-AF65-F5344CB8AC3E}">
        <p14:creationId xmlns:p14="http://schemas.microsoft.com/office/powerpoint/2010/main" val="330506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17</a:t>
            </a:fld>
            <a:endParaRPr kumimoji="1" lang="ja-JP" altLang="en-US"/>
          </a:p>
        </p:txBody>
      </p:sp>
    </p:spTree>
    <p:extLst>
      <p:ext uri="{BB962C8B-B14F-4D97-AF65-F5344CB8AC3E}">
        <p14:creationId xmlns:p14="http://schemas.microsoft.com/office/powerpoint/2010/main" val="282041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18</a:t>
            </a:fld>
            <a:endParaRPr kumimoji="1" lang="ja-JP" altLang="en-US"/>
          </a:p>
        </p:txBody>
      </p:sp>
    </p:spTree>
    <p:extLst>
      <p:ext uri="{BB962C8B-B14F-4D97-AF65-F5344CB8AC3E}">
        <p14:creationId xmlns:p14="http://schemas.microsoft.com/office/powerpoint/2010/main" val="288143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1</a:t>
            </a:fld>
            <a:endParaRPr kumimoji="1" lang="ja-JP" altLang="en-US"/>
          </a:p>
        </p:txBody>
      </p:sp>
    </p:spTree>
    <p:extLst>
      <p:ext uri="{BB962C8B-B14F-4D97-AF65-F5344CB8AC3E}">
        <p14:creationId xmlns:p14="http://schemas.microsoft.com/office/powerpoint/2010/main" val="2685559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19</a:t>
            </a:fld>
            <a:endParaRPr kumimoji="1" lang="ja-JP" altLang="en-US"/>
          </a:p>
        </p:txBody>
      </p:sp>
    </p:spTree>
    <p:extLst>
      <p:ext uri="{BB962C8B-B14F-4D97-AF65-F5344CB8AC3E}">
        <p14:creationId xmlns:p14="http://schemas.microsoft.com/office/powerpoint/2010/main" val="3305063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0B4E82F0-804A-4516-A594-868BAC211776}" type="slidenum">
              <a:rPr kumimoji="1" lang="ja-JP" altLang="en-US" smtClean="0"/>
              <a:pPr/>
              <a:t>20</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0B4E82F0-804A-4516-A594-868BAC211776}" type="slidenum">
              <a:rPr kumimoji="1" lang="ja-JP" altLang="en-US" smtClean="0"/>
              <a:pPr/>
              <a:t>21</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0B4E82F0-804A-4516-A594-868BAC211776}" type="slidenum">
              <a:rPr kumimoji="1" lang="ja-JP" altLang="en-US" smtClean="0"/>
              <a:pPr/>
              <a:t>22</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B4E82F0-804A-4516-A594-868BAC211776}" type="slidenum">
              <a:rPr kumimoji="1" lang="ja-JP" altLang="en-US" smtClean="0"/>
              <a:pPr/>
              <a:t>23</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24</a:t>
            </a:fld>
            <a:endParaRPr kumimoji="1" lang="ja-JP" altLang="en-US"/>
          </a:p>
        </p:txBody>
      </p:sp>
    </p:spTree>
    <p:extLst>
      <p:ext uri="{BB962C8B-B14F-4D97-AF65-F5344CB8AC3E}">
        <p14:creationId xmlns:p14="http://schemas.microsoft.com/office/powerpoint/2010/main" val="3498200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25</a:t>
            </a:fld>
            <a:endParaRPr kumimoji="1" lang="ja-JP" altLang="en-US"/>
          </a:p>
        </p:txBody>
      </p:sp>
    </p:spTree>
    <p:extLst>
      <p:ext uri="{BB962C8B-B14F-4D97-AF65-F5344CB8AC3E}">
        <p14:creationId xmlns:p14="http://schemas.microsoft.com/office/powerpoint/2010/main" val="1584427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26</a:t>
            </a:fld>
            <a:endParaRPr kumimoji="1" lang="ja-JP" altLang="en-US"/>
          </a:p>
        </p:txBody>
      </p:sp>
    </p:spTree>
    <p:extLst>
      <p:ext uri="{BB962C8B-B14F-4D97-AF65-F5344CB8AC3E}">
        <p14:creationId xmlns:p14="http://schemas.microsoft.com/office/powerpoint/2010/main" val="1749975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27</a:t>
            </a:fld>
            <a:endParaRPr kumimoji="1" lang="ja-JP" altLang="en-US"/>
          </a:p>
        </p:txBody>
      </p:sp>
    </p:spTree>
    <p:extLst>
      <p:ext uri="{BB962C8B-B14F-4D97-AF65-F5344CB8AC3E}">
        <p14:creationId xmlns:p14="http://schemas.microsoft.com/office/powerpoint/2010/main" val="3389507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28</a:t>
            </a:fld>
            <a:endParaRPr kumimoji="1" lang="ja-JP" altLang="en-US"/>
          </a:p>
        </p:txBody>
      </p:sp>
    </p:spTree>
    <p:extLst>
      <p:ext uri="{BB962C8B-B14F-4D97-AF65-F5344CB8AC3E}">
        <p14:creationId xmlns:p14="http://schemas.microsoft.com/office/powerpoint/2010/main" val="171931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2</a:t>
            </a:fld>
            <a:endParaRPr kumimoji="1" lang="ja-JP" altLang="en-US"/>
          </a:p>
        </p:txBody>
      </p:sp>
    </p:spTree>
    <p:extLst>
      <p:ext uri="{BB962C8B-B14F-4D97-AF65-F5344CB8AC3E}">
        <p14:creationId xmlns:p14="http://schemas.microsoft.com/office/powerpoint/2010/main" val="492197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0B4E82F0-804A-4516-A594-868BAC211776}" type="slidenum">
              <a:rPr kumimoji="1" lang="ja-JP" altLang="en-US" smtClean="0"/>
              <a:pPr/>
              <a:t>29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3</a:t>
            </a:fld>
            <a:endParaRPr kumimoji="1" lang="ja-JP" altLang="en-US"/>
          </a:p>
        </p:txBody>
      </p:sp>
    </p:spTree>
    <p:extLst>
      <p:ext uri="{BB962C8B-B14F-4D97-AF65-F5344CB8AC3E}">
        <p14:creationId xmlns:p14="http://schemas.microsoft.com/office/powerpoint/2010/main" val="178988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60530D-25E5-4C78-934C-9980755558A3}" type="slidenum">
              <a:rPr kumimoji="1" lang="ja-JP" altLang="en-US" smtClean="0"/>
              <a:pPr/>
              <a:t>4</a:t>
            </a:fld>
            <a:endParaRPr kumimoji="1" lang="ja-JP" altLang="en-US"/>
          </a:p>
        </p:txBody>
      </p:sp>
    </p:spTree>
    <p:extLst>
      <p:ext uri="{BB962C8B-B14F-4D97-AF65-F5344CB8AC3E}">
        <p14:creationId xmlns:p14="http://schemas.microsoft.com/office/powerpoint/2010/main" val="244915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DB4DEAF3-3C62-4E33-A2C6-A0654C491535}" type="slidenum">
              <a:rPr kumimoji="1" lang="ja-JP" altLang="en-US" smtClean="0"/>
              <a:pPr/>
              <a:t>5</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B4DEAF3-3C62-4E33-A2C6-A0654C491535}" type="slidenum">
              <a:rPr kumimoji="1" lang="ja-JP" altLang="en-US" smtClean="0"/>
              <a:pPr/>
              <a:t>6</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60530D-25E5-4C78-934C-9980755558A3}" type="slidenum">
              <a:rPr kumimoji="1" lang="ja-JP" altLang="en-US" smtClean="0"/>
              <a:pPr/>
              <a:t>7</a:t>
            </a:fld>
            <a:endParaRPr kumimoji="1" lang="ja-JP" altLang="en-US"/>
          </a:p>
        </p:txBody>
      </p:sp>
    </p:spTree>
    <p:extLst>
      <p:ext uri="{BB962C8B-B14F-4D97-AF65-F5344CB8AC3E}">
        <p14:creationId xmlns:p14="http://schemas.microsoft.com/office/powerpoint/2010/main" val="1100950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B4E82F0-804A-4516-A594-868BAC211776}" type="slidenum">
              <a:rPr kumimoji="1" lang="ja-JP" altLang="en-US" smtClean="0"/>
              <a:pPr/>
              <a:t>8</a:t>
            </a:fld>
            <a:endParaRPr kumimoji="1" lang="ja-JP" altLang="en-US"/>
          </a:p>
        </p:txBody>
      </p:sp>
    </p:spTree>
    <p:extLst>
      <p:ext uri="{BB962C8B-B14F-4D97-AF65-F5344CB8AC3E}">
        <p14:creationId xmlns:p14="http://schemas.microsoft.com/office/powerpoint/2010/main" val="163018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9950D279-EFBC-4E26-9D54-AD95B779DADA}" type="datetime1">
              <a:rPr kumimoji="1" lang="ja-JP" altLang="en-US" smtClean="0"/>
              <a:t>2011/3/3</a:t>
            </a:fld>
            <a:endParaRPr kumimoji="1" lang="ja-JP" altLang="en-US"/>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kumimoji="1" lang="ja-JP" altLang="en-US"/>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3CCF52B5-9AD1-4870-AA8D-79CC172EB9EC}" type="slidenum">
              <a:rPr kumimoji="1" lang="ja-JP" altLang="en-US" smtClean="0"/>
              <a:pPr/>
              <a:t>‹#›</a:t>
            </a:fld>
            <a:endParaRPr kumimoji="1" lang="ja-JP" altLang="en-US"/>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ja-JP" altLang="en-US" smtClean="0"/>
              <a:t>マスター タイトルの書式設定</a:t>
            </a:r>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6CDD04E5-569A-46A3-922D-41A605D546F7}" type="datetime1">
              <a:rPr kumimoji="1" lang="ja-JP" altLang="en-US" smtClean="0"/>
              <a:t>2011/3/3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CF52B5-9AD1-4870-AA8D-79CC172EB9E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3D0AFA10-6F53-4C98-A8A0-D2EBEB4D6713}" type="datetime1">
              <a:rPr kumimoji="1" lang="ja-JP" altLang="en-US" smtClean="0"/>
              <a:t>2011/3/3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848600" y="533400"/>
            <a:ext cx="762000" cy="609600"/>
          </a:xfrm>
        </p:spPr>
        <p:txBody>
          <a:bodyPr/>
          <a:lstStyle/>
          <a:p>
            <a:fld id="{3CCF52B5-9AD1-4870-AA8D-79CC172EB9E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104D38F4-80B8-4201-A996-FAD1992E7C7F}" type="datetime1">
              <a:rPr kumimoji="1" lang="ja-JP" altLang="en-US" smtClean="0"/>
              <a:t>2011/3/3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532440" y="6381328"/>
            <a:ext cx="762000" cy="548680"/>
          </a:xfrm>
        </p:spPr>
        <p:txBody>
          <a:bodyPr/>
          <a:lstStyle/>
          <a:p>
            <a:fld id="{3CCF52B5-9AD1-4870-AA8D-79CC172EB9EC}"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ja-JP" altLang="en-US" smtClean="0"/>
              <a:t>マスター テキストの書式設定</a:t>
            </a:r>
          </a:p>
        </p:txBody>
      </p:sp>
      <p:sp>
        <p:nvSpPr>
          <p:cNvPr id="4" name="Date Placeholder 3"/>
          <p:cNvSpPr>
            <a:spLocks noGrp="1"/>
          </p:cNvSpPr>
          <p:nvPr>
            <p:ph type="dt" sz="half" idx="10"/>
          </p:nvPr>
        </p:nvSpPr>
        <p:spPr>
          <a:xfrm>
            <a:off x="6931152" y="6556248"/>
            <a:ext cx="1673352" cy="228600"/>
          </a:xfrm>
        </p:spPr>
        <p:txBody>
          <a:bodyPr/>
          <a:lstStyle/>
          <a:p>
            <a:fld id="{2EA70C8F-6710-4510-8EC0-06E548ED330C}" type="datetime1">
              <a:rPr kumimoji="1" lang="ja-JP" altLang="en-US" smtClean="0"/>
              <a:t>2011/3/3</a:t>
            </a:fld>
            <a:endParaRPr kumimoji="1" lang="ja-JP" altLang="en-US"/>
          </a:p>
        </p:txBody>
      </p:sp>
      <p:sp>
        <p:nvSpPr>
          <p:cNvPr id="5" name="Footer Placeholder 4"/>
          <p:cNvSpPr>
            <a:spLocks noGrp="1"/>
          </p:cNvSpPr>
          <p:nvPr>
            <p:ph type="ftr" sz="quarter" idx="11"/>
          </p:nvPr>
        </p:nvSpPr>
        <p:spPr>
          <a:xfrm>
            <a:off x="1892808" y="6556248"/>
            <a:ext cx="1673352" cy="228600"/>
          </a:xfrm>
        </p:spPr>
        <p:txBody>
          <a:bodyPr/>
          <a:lstStyle/>
          <a:p>
            <a:endParaRPr kumimoji="1" lang="ja-JP" altLang="en-US"/>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3CCF52B5-9AD1-4870-AA8D-79CC172EB9EC}"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p>
            <a:fld id="{4AD2E52C-81EB-419C-B792-7E8AAAE24559}" type="datetime1">
              <a:rPr kumimoji="1" lang="ja-JP" altLang="en-US" smtClean="0"/>
              <a:t>2011/3/3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CF52B5-9AD1-4870-AA8D-79CC172EB9EC}"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ja-JP" altLang="en-US" smtClean="0"/>
              <a:t>マスター テキストの書式設定</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7" name="Date Placeholder 6"/>
          <p:cNvSpPr>
            <a:spLocks noGrp="1"/>
          </p:cNvSpPr>
          <p:nvPr>
            <p:ph type="dt" sz="half" idx="10"/>
          </p:nvPr>
        </p:nvSpPr>
        <p:spPr/>
        <p:txBody>
          <a:bodyPr/>
          <a:lstStyle/>
          <a:p>
            <a:fld id="{444E87A3-ECD4-42B6-9CF3-CAD1C36A724E}" type="datetime1">
              <a:rPr kumimoji="1" lang="ja-JP" altLang="en-US" smtClean="0"/>
              <a:t>2011/3/3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CCF52B5-9AD1-4870-AA8D-79CC172EB9E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F56F281F-B295-47F1-88CA-85169E145AE1}" type="datetime1">
              <a:rPr kumimoji="1" lang="ja-JP" altLang="en-US" smtClean="0"/>
              <a:t>2011/3/3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CCF52B5-9AD1-4870-AA8D-79CC172EB9EC}"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93CBC2C0-451F-49F9-A07D-8CE7F6234AF1}" type="datetime1">
              <a:rPr kumimoji="1" lang="ja-JP" altLang="en-US" smtClean="0"/>
              <a:t>2011/3/3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CCF52B5-9AD1-4870-AA8D-79CC172EB9E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ja-JP" altLang="en-US" smtClean="0"/>
              <a:t>マスター タイトルの書式設定</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A16B237-8962-4B22-889F-33BA0126E772}" type="datetime1">
              <a:rPr kumimoji="1" lang="ja-JP" altLang="en-US" smtClean="0"/>
              <a:t>2011/3/3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CF52B5-9AD1-4870-AA8D-79CC172EB9E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78892C8D-B4FB-4790-A69B-7069237A3845}" type="datetime1">
              <a:rPr kumimoji="1" lang="ja-JP" altLang="en-US" smtClean="0"/>
              <a:t>2011/3/3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CF52B5-9AD1-4870-AA8D-79CC172EB9E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ja-JP" altLang="en-US" smtClean="0"/>
              <a:t>マスタ タイトルの書式設定</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08BCF818-B5F7-4400-9E23-59F6BF59C60D}" type="datetime1">
              <a:rPr kumimoji="1" lang="ja-JP" altLang="en-US" smtClean="0"/>
              <a:t>2011/3/3</a:t>
            </a:fld>
            <a:endParaRPr kumimoji="1" lang="ja-JP" alt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kumimoji="1" lang="ja-JP" altLang="en-US"/>
          </a:p>
        </p:txBody>
      </p:sp>
      <p:sp>
        <p:nvSpPr>
          <p:cNvPr id="6" name="Slide Number Placeholder 5"/>
          <p:cNvSpPr>
            <a:spLocks noGrp="1"/>
          </p:cNvSpPr>
          <p:nvPr>
            <p:ph type="sldNum" sz="quarter" idx="4"/>
          </p:nvPr>
        </p:nvSpPr>
        <p:spPr>
          <a:xfrm>
            <a:off x="8532440" y="6453336"/>
            <a:ext cx="762000" cy="54868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3CCF52B5-9AD1-4870-AA8D-79CC172EB9E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iming>
    <p:tnLst>
      <p:par>
        <p:cTn id="1" dur="indefinite" restart="never" nodeType="tmRoot"/>
      </p:par>
    </p:tnLst>
  </p:timing>
  <p:hf hdr="0" ftr="0" dt="0"/>
  <p:txStyles>
    <p:titleStyle>
      <a:lvl1pPr algn="r" defTabSz="914400" rtl="0" eaLnBrk="1" latinLnBrk="0" hangingPunct="1">
        <a:spcBef>
          <a:spcPct val="0"/>
        </a:spcBef>
        <a:buNone/>
        <a:defRPr kumimoji="1"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kumimoji="1"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kumimoji="1"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kumimoji="1"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kumimoji="1"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kumimoji="1"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kumimoji="1"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kumimoji="1"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kumimoji="1"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kumimoji="1" sz="1600" kern="1200" baseline="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chart" Target="../charts/chart5.xml"/><Relationship Id="rId7" Type="http://schemas.openxmlformats.org/officeDocument/2006/relationships/diagramLayout" Target="../diagrams/layout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chart" Target="../charts/chart7.xml"/><Relationship Id="rId10" Type="http://schemas.microsoft.com/office/2007/relationships/diagramDrawing" Target="../diagrams/drawing9.xml"/><Relationship Id="rId4" Type="http://schemas.openxmlformats.org/officeDocument/2006/relationships/chart" Target="../charts/chart6.xml"/><Relationship Id="rId9" Type="http://schemas.openxmlformats.org/officeDocument/2006/relationships/diagramColors" Target="../diagrams/colors9.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5.wmf"/><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16.wmf"/><Relationship Id="rId9" Type="http://schemas.microsoft.com/office/2007/relationships/diagramDrawing" Target="../diagrams/drawing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chart" Target="../charts/chart8.xml"/><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chart" Target="../charts/chart9.xml"/><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diagramDrawing" Target="../diagrams/drawing13.xml"/><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diagramColors" Target="../diagrams/colors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diagramQuickStyle" Target="../diagrams/quickStyle13.xml"/><Relationship Id="rId5" Type="http://schemas.openxmlformats.org/officeDocument/2006/relationships/image" Target="../media/image19.png"/><Relationship Id="rId10" Type="http://schemas.openxmlformats.org/officeDocument/2006/relationships/diagramLayout" Target="../diagrams/layout13.xml"/><Relationship Id="rId4" Type="http://schemas.openxmlformats.org/officeDocument/2006/relationships/image" Target="../media/image18.png"/><Relationship Id="rId9"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3.emf"/><Relationship Id="rId7" Type="http://schemas.openxmlformats.org/officeDocument/2006/relationships/diagramColors" Target="../diagrams/colors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chart" Target="../charts/chart10.xml"/><Relationship Id="rId7" Type="http://schemas.openxmlformats.org/officeDocument/2006/relationships/diagramColors" Target="../diagrams/colors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25.wmf"/><Relationship Id="rId4" Type="http://schemas.openxmlformats.org/officeDocument/2006/relationships/diagramLayout" Target="../diagrams/layout17.xml"/><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23.emf"/></Relationships>
</file>

<file path=ppt/slides/_rels/slide2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7.jpeg"/><Relationship Id="rId7" Type="http://schemas.openxmlformats.org/officeDocument/2006/relationships/diagramColors" Target="../diagrams/colors2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23.emf"/></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2.xml"/><Relationship Id="rId13" Type="http://schemas.openxmlformats.org/officeDocument/2006/relationships/diagramColors" Target="../diagrams/colors23.xml"/><Relationship Id="rId3" Type="http://schemas.openxmlformats.org/officeDocument/2006/relationships/image" Target="../media/image28.png"/><Relationship Id="rId7" Type="http://schemas.openxmlformats.org/officeDocument/2006/relationships/diagramQuickStyle" Target="../diagrams/quickStyle22.xml"/><Relationship Id="rId12" Type="http://schemas.openxmlformats.org/officeDocument/2006/relationships/diagramQuickStyle" Target="../diagrams/quickStyle2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22.xml"/><Relationship Id="rId11" Type="http://schemas.openxmlformats.org/officeDocument/2006/relationships/diagramLayout" Target="../diagrams/layout23.xml"/><Relationship Id="rId5" Type="http://schemas.openxmlformats.org/officeDocument/2006/relationships/diagramData" Target="../diagrams/data22.xml"/><Relationship Id="rId15" Type="http://schemas.openxmlformats.org/officeDocument/2006/relationships/image" Target="../media/image23.emf"/><Relationship Id="rId10" Type="http://schemas.openxmlformats.org/officeDocument/2006/relationships/diagramData" Target="../diagrams/data23.xml"/><Relationship Id="rId4" Type="http://schemas.openxmlformats.org/officeDocument/2006/relationships/image" Target="../media/image29.png"/><Relationship Id="rId9" Type="http://schemas.microsoft.com/office/2007/relationships/diagramDrawing" Target="../diagrams/drawing22.xml"/><Relationship Id="rId14" Type="http://schemas.microsoft.com/office/2007/relationships/diagramDrawing" Target="../diagrams/drawing2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chart" Target="../charts/chart1.xml"/><Relationship Id="rId7"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xml"/><Relationship Id="rId11" Type="http://schemas.microsoft.com/office/2007/relationships/diagramDrawing" Target="../diagrams/drawing2.xml"/><Relationship Id="rId5" Type="http://schemas.openxmlformats.org/officeDocument/2006/relationships/image" Target="../media/image2.jpeg"/><Relationship Id="rId10" Type="http://schemas.openxmlformats.org/officeDocument/2006/relationships/diagramColors" Target="../diagrams/colors2.xml"/><Relationship Id="rId4" Type="http://schemas.openxmlformats.org/officeDocument/2006/relationships/chart" Target="../charts/chart2.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QuickStyle" Target="../diagrams/quickStyle3.xml"/><Relationship Id="rId5" Type="http://schemas.openxmlformats.org/officeDocument/2006/relationships/image" Target="../media/image5.jpeg"/><Relationship Id="rId10" Type="http://schemas.openxmlformats.org/officeDocument/2006/relationships/diagramLayout" Target="../diagrams/layout3.xml"/><Relationship Id="rId4" Type="http://schemas.openxmlformats.org/officeDocument/2006/relationships/image" Target="../media/image4.jpeg"/><Relationship Id="rId9"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0.jpeg"/><Relationship Id="rId7" Type="http://schemas.openxmlformats.org/officeDocument/2006/relationships/diagramLayout" Target="../diagrams/layout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chart" Target="../charts/chart4.xml"/><Relationship Id="rId10" Type="http://schemas.microsoft.com/office/2007/relationships/diagramDrawing" Target="../diagrams/drawing5.xml"/><Relationship Id="rId4" Type="http://schemas.openxmlformats.org/officeDocument/2006/relationships/image" Target="../media/image11.jpeg"/><Relationship Id="rId9"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2.gif"/><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3.jpe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4.jpeg"/><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75000"/>
            <a:lum/>
          </a:blip>
          <a:srcRect/>
          <a:stretch>
            <a:fillRect t="-6000" b="-6000"/>
          </a:stretch>
        </a:blipFill>
        <a:effectLst/>
      </p:bgPr>
    </p:bg>
    <p:spTree>
      <p:nvGrpSpPr>
        <p:cNvPr id="1" name=""/>
        <p:cNvGrpSpPr/>
        <p:nvPr/>
      </p:nvGrpSpPr>
      <p:grpSpPr>
        <a:xfrm>
          <a:off x="0" y="0"/>
          <a:ext cx="0" cy="0"/>
          <a:chOff x="0" y="0"/>
          <a:chExt cx="0" cy="0"/>
        </a:xfrm>
      </p:grpSpPr>
      <p:sp>
        <p:nvSpPr>
          <p:cNvPr id="7" name="テキスト ボックス 6"/>
          <p:cNvSpPr txBox="1"/>
          <p:nvPr/>
        </p:nvSpPr>
        <p:spPr>
          <a:xfrm>
            <a:off x="0" y="0"/>
            <a:ext cx="4570482" cy="369332"/>
          </a:xfrm>
          <a:prstGeom prst="rect">
            <a:avLst/>
          </a:prstGeom>
          <a:noFill/>
        </p:spPr>
        <p:txBody>
          <a:bodyPr wrap="none" rtlCol="0">
            <a:spAutoFit/>
          </a:bodyPr>
          <a:lstStyle/>
          <a:p>
            <a:r>
              <a:rPr kumimoji="1" lang="ja-JP" altLang="en-US" b="1" dirty="0" smtClean="0"/>
              <a:t>マスタープラン策定実習　第一回中間発表</a:t>
            </a:r>
            <a:endParaRPr kumimoji="1" lang="ja-JP" altLang="en-US" b="1" dirty="0"/>
          </a:p>
        </p:txBody>
      </p:sp>
      <p:sp>
        <p:nvSpPr>
          <p:cNvPr id="4" name="テキスト ボックス 3"/>
          <p:cNvSpPr txBox="1"/>
          <p:nvPr/>
        </p:nvSpPr>
        <p:spPr>
          <a:xfrm>
            <a:off x="3419872" y="2276872"/>
            <a:ext cx="2520280" cy="1569660"/>
          </a:xfrm>
          <a:prstGeom prst="rect">
            <a:avLst/>
          </a:prstGeom>
          <a:noFill/>
        </p:spPr>
        <p:txBody>
          <a:bodyPr wrap="square" rtlCol="0">
            <a:spAutoFit/>
          </a:bodyPr>
          <a:lstStyle/>
          <a:p>
            <a:r>
              <a:rPr kumimoji="1" lang="en-US" altLang="ja-JP" sz="9600" dirty="0" smtClean="0">
                <a:latin typeface="Algerian" pitchFamily="82" charset="0"/>
              </a:rPr>
              <a:t>WA</a:t>
            </a:r>
            <a:endParaRPr kumimoji="1" lang="ja-JP" altLang="en-US" sz="9600" dirty="0">
              <a:latin typeface="Algerian" pitchFamily="82" charset="0"/>
            </a:endParaRPr>
          </a:p>
        </p:txBody>
      </p:sp>
      <p:sp>
        <p:nvSpPr>
          <p:cNvPr id="5" name="サブタイトル 2"/>
          <p:cNvSpPr txBox="1">
            <a:spLocks/>
          </p:cNvSpPr>
          <p:nvPr/>
        </p:nvSpPr>
        <p:spPr>
          <a:xfrm>
            <a:off x="6719752" y="4509120"/>
            <a:ext cx="2306960" cy="2160240"/>
          </a:xfrm>
          <a:prstGeom prst="rect">
            <a:avLst/>
          </a:prstGeom>
        </p:spPr>
        <p:txBody>
          <a:bodyPr vert="horz" lIns="91440" tIns="45720" rIns="91440" bIns="45720" rtlCol="0">
            <a:normAutofit/>
            <a:scene3d>
              <a:camera prst="orthographicFront"/>
              <a:lightRig rig="soft" dir="t">
                <a:rot lat="0" lon="0" rev="10800000"/>
              </a:lightRig>
            </a:scene3d>
            <a:sp3d>
              <a:contourClr>
                <a:srgbClr val="DDDDDD"/>
              </a:contourClr>
            </a:sp3d>
          </a:bodyPr>
          <a:lstStyle>
            <a:lvl1pPr marL="0" indent="0" algn="l" defTabSz="914400" rtl="0" eaLnBrk="1" latinLnBrk="0" hangingPunct="1">
              <a:spcBef>
                <a:spcPts val="0"/>
              </a:spcBef>
              <a:buClr>
                <a:schemeClr val="accent1"/>
              </a:buClr>
              <a:buSzPct val="80000"/>
              <a:buFont typeface="Wingdings" pitchFamily="2" charset="2"/>
              <a:buNone/>
              <a:defRPr kumimoji="1" sz="2000" kern="1200">
                <a:solidFill>
                  <a:schemeClr val="tx1">
                    <a:alpha val="50000"/>
                  </a:schemeClr>
                </a:solidFill>
                <a:latin typeface="+mn-lt"/>
                <a:ea typeface="+mn-ea"/>
                <a:cs typeface="+mn-cs"/>
              </a:defRPr>
            </a:lvl1pPr>
            <a:lvl2pPr marL="457200" indent="0" algn="ctr" defTabSz="914400" rtl="0" eaLnBrk="1" latinLnBrk="0" hangingPunct="1">
              <a:spcBef>
                <a:spcPts val="1800"/>
              </a:spcBef>
              <a:buClr>
                <a:schemeClr val="accent2"/>
              </a:buClr>
              <a:buSzPct val="80000"/>
              <a:buFont typeface="Wingdings" pitchFamily="2" charset="2"/>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ts val="1200"/>
              </a:spcBef>
              <a:buClr>
                <a:schemeClr val="accent3"/>
              </a:buClr>
              <a:buSzPct val="80000"/>
              <a:buFont typeface="Wingdings" pitchFamily="2" charset="2"/>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ts val="1200"/>
              </a:spcBef>
              <a:buClr>
                <a:schemeClr val="accent4"/>
              </a:buClr>
              <a:buSzPct val="80000"/>
              <a:buFont typeface="Wingdings" pitchFamily="2" charset="2"/>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ts val="1200"/>
              </a:spcBef>
              <a:buClr>
                <a:schemeClr val="accent5"/>
              </a:buClr>
              <a:buSzPct val="80000"/>
              <a:buFont typeface="Wingdings" pitchFamily="2" charset="2"/>
              <a:buNone/>
              <a:defRPr kumimoji="1" sz="1600" kern="1200">
                <a:solidFill>
                  <a:schemeClr val="tx1">
                    <a:tint val="75000"/>
                  </a:schemeClr>
                </a:solidFill>
                <a:latin typeface="+mn-lt"/>
                <a:ea typeface="+mn-ea"/>
                <a:cs typeface="+mn-cs"/>
              </a:defRPr>
            </a:lvl5pPr>
            <a:lvl6pPr marL="2286000" indent="0" algn="ctr" defTabSz="914400" rtl="0" eaLnBrk="1" latinLnBrk="0" hangingPunct="1">
              <a:spcBef>
                <a:spcPts val="1200"/>
              </a:spcBef>
              <a:buClr>
                <a:schemeClr val="accent6"/>
              </a:buClr>
              <a:buSzPct val="90000"/>
              <a:buFont typeface="Wingdings" pitchFamily="2" charset="2"/>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ts val="1200"/>
              </a:spcBef>
              <a:buClr>
                <a:schemeClr val="accent1"/>
              </a:buClr>
              <a:buSzPct val="70000"/>
              <a:buFont typeface="Wingdings" pitchFamily="2" charset="2"/>
              <a:buNone/>
              <a:defRPr kumimoji="1" sz="1600" kern="1200" baseline="0">
                <a:solidFill>
                  <a:schemeClr val="tx1">
                    <a:tint val="75000"/>
                  </a:schemeClr>
                </a:solidFill>
                <a:latin typeface="+mn-lt"/>
                <a:ea typeface="+mn-ea"/>
                <a:cs typeface="+mn-cs"/>
              </a:defRPr>
            </a:lvl7pPr>
            <a:lvl8pPr marL="3200400" indent="0" algn="ctr" defTabSz="914400" rtl="0" eaLnBrk="1" latinLnBrk="0" hangingPunct="1">
              <a:spcBef>
                <a:spcPts val="1200"/>
              </a:spcBef>
              <a:buClr>
                <a:schemeClr val="accent3"/>
              </a:buClr>
              <a:buFont typeface="Courier New" pitchFamily="49" charset="0"/>
              <a:buNone/>
              <a:defRPr kumimoji="1" sz="1600" kern="1200" baseline="0">
                <a:solidFill>
                  <a:schemeClr val="tx1">
                    <a:tint val="75000"/>
                  </a:schemeClr>
                </a:solidFill>
                <a:latin typeface="+mn-lt"/>
                <a:ea typeface="+mn-ea"/>
                <a:cs typeface="+mn-cs"/>
              </a:defRPr>
            </a:lvl8pPr>
            <a:lvl9pPr marL="3657600" indent="0" algn="ctr" defTabSz="914400" rtl="0" eaLnBrk="1" latinLnBrk="0" hangingPunct="1">
              <a:spcBef>
                <a:spcPts val="1200"/>
              </a:spcBef>
              <a:buClr>
                <a:schemeClr val="accent5"/>
              </a:buClr>
              <a:buFont typeface="Arial" pitchFamily="34" charset="0"/>
              <a:buNone/>
              <a:defRPr kumimoji="1" sz="1600" kern="1200" baseline="0">
                <a:solidFill>
                  <a:schemeClr val="tx1">
                    <a:tint val="75000"/>
                  </a:schemeClr>
                </a:solidFill>
                <a:latin typeface="+mn-lt"/>
                <a:ea typeface="+mn-ea"/>
                <a:cs typeface="+mn-cs"/>
              </a:defRPr>
            </a:lvl9pPr>
          </a:lstStyle>
          <a:p>
            <a:r>
              <a:rPr lang="ja-JP" altLang="en-US" b="1" dirty="0" smtClean="0">
                <a:solidFill>
                  <a:schemeClr val="tx1"/>
                </a:solidFill>
              </a:rPr>
              <a:t>浜津桃子（班長）</a:t>
            </a:r>
            <a:endParaRPr lang="en-US" altLang="ja-JP" b="1" dirty="0" smtClean="0">
              <a:solidFill>
                <a:schemeClr val="tx1"/>
              </a:solidFill>
            </a:endParaRPr>
          </a:p>
          <a:p>
            <a:r>
              <a:rPr lang="ja-JP" altLang="en-US" b="1" dirty="0" smtClean="0">
                <a:solidFill>
                  <a:schemeClr val="tx1"/>
                </a:solidFill>
              </a:rPr>
              <a:t>鎌田将彰</a:t>
            </a:r>
            <a:endParaRPr lang="en-US" altLang="ja-JP" b="1" dirty="0" smtClean="0">
              <a:solidFill>
                <a:schemeClr val="tx1"/>
              </a:solidFill>
            </a:endParaRPr>
          </a:p>
          <a:p>
            <a:r>
              <a:rPr lang="ja-JP" altLang="en-US" b="1" dirty="0" smtClean="0">
                <a:solidFill>
                  <a:schemeClr val="tx1"/>
                </a:solidFill>
              </a:rPr>
              <a:t>田中弥菜美</a:t>
            </a:r>
            <a:endParaRPr lang="en-US" altLang="ja-JP" b="1" dirty="0" smtClean="0">
              <a:solidFill>
                <a:schemeClr val="tx1"/>
              </a:solidFill>
            </a:endParaRPr>
          </a:p>
          <a:p>
            <a:r>
              <a:rPr lang="ja-JP" altLang="en-US" b="1" dirty="0" smtClean="0">
                <a:solidFill>
                  <a:schemeClr val="tx1"/>
                </a:solidFill>
              </a:rPr>
              <a:t>宮本隆太郎</a:t>
            </a:r>
            <a:endParaRPr lang="en-US" altLang="ja-JP" b="1" dirty="0" smtClean="0">
              <a:solidFill>
                <a:schemeClr val="tx1"/>
              </a:solidFill>
            </a:endParaRPr>
          </a:p>
          <a:p>
            <a:r>
              <a:rPr lang="ja-JP" altLang="en-US" b="1" dirty="0" smtClean="0">
                <a:solidFill>
                  <a:schemeClr val="tx1"/>
                </a:solidFill>
              </a:rPr>
              <a:t>山口裕敏</a:t>
            </a:r>
            <a:endParaRPr lang="en-US" altLang="ja-JP" b="1" dirty="0" smtClean="0">
              <a:solidFill>
                <a:schemeClr val="tx1"/>
              </a:solidFill>
            </a:endParaRPr>
          </a:p>
          <a:p>
            <a:r>
              <a:rPr lang="ja-JP" altLang="en-US" b="1" dirty="0" smtClean="0">
                <a:solidFill>
                  <a:schemeClr val="tx1"/>
                </a:solidFill>
              </a:rPr>
              <a:t>ＴＡ　佐藤良太</a:t>
            </a:r>
            <a:endParaRPr lang="en-US" altLang="ja-JP" b="1" dirty="0" smtClean="0">
              <a:solidFill>
                <a:schemeClr val="tx1"/>
              </a:solidFill>
            </a:endParaRPr>
          </a:p>
          <a:p>
            <a:endParaRPr lang="ja-JP" altLang="en-US" b="1" dirty="0">
              <a:solidFill>
                <a:schemeClr val="tx1"/>
              </a:solidFill>
            </a:endParaRPr>
          </a:p>
        </p:txBody>
      </p:sp>
    </p:spTree>
    <p:extLst>
      <p:ext uri="{BB962C8B-B14F-4D97-AF65-F5344CB8AC3E}">
        <p14:creationId xmlns:p14="http://schemas.microsoft.com/office/powerpoint/2010/main" val="356117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1273736963"/>
              </p:ext>
            </p:extLst>
          </p:nvPr>
        </p:nvGraphicFramePr>
        <p:xfrm>
          <a:off x="1902170" y="1916832"/>
          <a:ext cx="2907607"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2635561628"/>
              </p:ext>
            </p:extLst>
          </p:nvPr>
        </p:nvGraphicFramePr>
        <p:xfrm>
          <a:off x="1902170" y="1916832"/>
          <a:ext cx="2877891"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title"/>
          </p:nvPr>
        </p:nvSpPr>
        <p:spPr/>
        <p:txBody>
          <a:bodyPr/>
          <a:lstStyle/>
          <a:p>
            <a:r>
              <a:rPr lang="ja-JP" altLang="en-US" dirty="0" smtClean="0"/>
              <a:t>観光</a:t>
            </a:r>
            <a:endParaRPr kumimoji="1" lang="ja-JP" altLang="en-US" dirty="0"/>
          </a:p>
        </p:txBody>
      </p:sp>
      <p:graphicFrame>
        <p:nvGraphicFramePr>
          <p:cNvPr id="6" name="グラフ 5"/>
          <p:cNvGraphicFramePr>
            <a:graphicFrameLocks noChangeAspect="1"/>
          </p:cNvGraphicFramePr>
          <p:nvPr>
            <p:extLst>
              <p:ext uri="{D42A27DB-BD31-4B8C-83A1-F6EECF244321}">
                <p14:modId xmlns:p14="http://schemas.microsoft.com/office/powerpoint/2010/main" val="2991733429"/>
              </p:ext>
            </p:extLst>
          </p:nvPr>
        </p:nvGraphicFramePr>
        <p:xfrm>
          <a:off x="4741958" y="3284983"/>
          <a:ext cx="4427984" cy="3456384"/>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8"/>
          <p:cNvSpPr txBox="1"/>
          <p:nvPr/>
        </p:nvSpPr>
        <p:spPr>
          <a:xfrm>
            <a:off x="5220072" y="2204864"/>
            <a:ext cx="2749471" cy="707886"/>
          </a:xfrm>
          <a:prstGeom prst="rect">
            <a:avLst/>
          </a:prstGeom>
          <a:noFill/>
        </p:spPr>
        <p:txBody>
          <a:bodyPr wrap="none" rtlCol="0">
            <a:spAutoFit/>
          </a:bodyPr>
          <a:lstStyle/>
          <a:p>
            <a:r>
              <a:rPr kumimoji="1" lang="ja-JP" altLang="en-US" sz="2000" dirty="0" smtClean="0"/>
              <a:t>・日帰り客がほとんど</a:t>
            </a:r>
            <a:endParaRPr kumimoji="1" lang="en-US" altLang="ja-JP" sz="2000" dirty="0" smtClean="0"/>
          </a:p>
          <a:p>
            <a:r>
              <a:rPr lang="ja-JP" altLang="en-US" sz="2000" dirty="0" smtClean="0"/>
              <a:t>・県内客が若干多い</a:t>
            </a:r>
            <a:endParaRPr kumimoji="1" lang="ja-JP" altLang="en-US" sz="2000" dirty="0"/>
          </a:p>
        </p:txBody>
      </p:sp>
      <p:sp>
        <p:nvSpPr>
          <p:cNvPr id="10" name="テキスト ボックス 9"/>
          <p:cNvSpPr txBox="1"/>
          <p:nvPr/>
        </p:nvSpPr>
        <p:spPr>
          <a:xfrm>
            <a:off x="2098176" y="4807605"/>
            <a:ext cx="2560316" cy="707886"/>
          </a:xfrm>
          <a:prstGeom prst="rect">
            <a:avLst/>
          </a:prstGeom>
          <a:noFill/>
        </p:spPr>
        <p:txBody>
          <a:bodyPr wrap="none" rtlCol="0">
            <a:spAutoFit/>
          </a:bodyPr>
          <a:lstStyle/>
          <a:p>
            <a:r>
              <a:rPr kumimoji="1" lang="ja-JP" altLang="en-US" sz="2000" dirty="0" smtClean="0"/>
              <a:t>・イベントに集中</a:t>
            </a:r>
            <a:endParaRPr kumimoji="1" lang="en-US" altLang="ja-JP" sz="2000" dirty="0" smtClean="0"/>
          </a:p>
          <a:p>
            <a:r>
              <a:rPr lang="ja-JP" altLang="en-US" sz="2000" dirty="0" smtClean="0"/>
              <a:t>・普段は</a:t>
            </a:r>
            <a:r>
              <a:rPr lang="en-US" altLang="ja-JP" sz="2000" dirty="0" smtClean="0"/>
              <a:t>2,3</a:t>
            </a:r>
            <a:r>
              <a:rPr lang="ja-JP" altLang="en-US" sz="2000" dirty="0" smtClean="0"/>
              <a:t>万人程度</a:t>
            </a:r>
            <a:endParaRPr kumimoji="1" lang="ja-JP" altLang="en-US" sz="2000" dirty="0"/>
          </a:p>
        </p:txBody>
      </p:sp>
      <p:sp>
        <p:nvSpPr>
          <p:cNvPr id="12" name="テキスト ボックス 11"/>
          <p:cNvSpPr txBox="1"/>
          <p:nvPr/>
        </p:nvSpPr>
        <p:spPr>
          <a:xfrm>
            <a:off x="5148064" y="6453336"/>
            <a:ext cx="3652257" cy="276999"/>
          </a:xfrm>
          <a:prstGeom prst="rect">
            <a:avLst/>
          </a:prstGeom>
          <a:noFill/>
        </p:spPr>
        <p:txBody>
          <a:bodyPr wrap="square" rtlCol="0">
            <a:spAutoFit/>
          </a:bodyPr>
          <a:lstStyle/>
          <a:p>
            <a:r>
              <a:rPr lang="ja-JP" altLang="en-US" sz="1200" dirty="0" smtClean="0"/>
              <a:t>（平成</a:t>
            </a:r>
            <a:r>
              <a:rPr lang="en-US" altLang="ja-JP" sz="1200" dirty="0" smtClean="0"/>
              <a:t>16</a:t>
            </a:r>
            <a:r>
              <a:rPr lang="ja-JP" altLang="en-US" sz="1200" dirty="0" smtClean="0"/>
              <a:t>～</a:t>
            </a:r>
            <a:r>
              <a:rPr lang="en-US" altLang="ja-JP" sz="1200" dirty="0" smtClean="0"/>
              <a:t>21</a:t>
            </a:r>
            <a:r>
              <a:rPr lang="ja-JP" altLang="en-US" sz="1200" dirty="0" smtClean="0"/>
              <a:t>年度　茨城県観光客動態調査より</a:t>
            </a:r>
            <a:r>
              <a:rPr kumimoji="1" lang="ja-JP" altLang="en-US" sz="1200" dirty="0" smtClean="0"/>
              <a:t>）</a:t>
            </a:r>
            <a:endParaRPr kumimoji="1" lang="ja-JP" altLang="en-US" sz="1200" dirty="0"/>
          </a:p>
        </p:txBody>
      </p:sp>
      <p:graphicFrame>
        <p:nvGraphicFramePr>
          <p:cNvPr id="13" name="コンテンツ プレースホルダー 17"/>
          <p:cNvGraphicFramePr>
            <a:graphicFrameLocks/>
          </p:cNvGraphicFramePr>
          <p:nvPr>
            <p:extLst>
              <p:ext uri="{D42A27DB-BD31-4B8C-83A1-F6EECF244321}">
                <p14:modId xmlns:p14="http://schemas.microsoft.com/office/powerpoint/2010/main" val="1002370688"/>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角丸四角形 13"/>
          <p:cNvSpPr/>
          <p:nvPr/>
        </p:nvSpPr>
        <p:spPr>
          <a:xfrm>
            <a:off x="7478248" y="5016582"/>
            <a:ext cx="1508526" cy="422577"/>
          </a:xfrm>
          <a:prstGeom prst="roundRect">
            <a:avLst/>
          </a:prstGeom>
          <a:solidFill>
            <a:srgbClr val="85A5D5"/>
          </a:solidFill>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b="1" dirty="0" smtClean="0"/>
              <a:t>イベント頼り</a:t>
            </a:r>
            <a:endParaRPr lang="ja-JP" sz="1600" b="1" dirty="0"/>
          </a:p>
        </p:txBody>
      </p:sp>
      <p:sp>
        <p:nvSpPr>
          <p:cNvPr id="3" name="スライド番号プレースホルダー 2"/>
          <p:cNvSpPr>
            <a:spLocks noGrp="1"/>
          </p:cNvSpPr>
          <p:nvPr>
            <p:ph type="sldNum" sz="quarter" idx="12"/>
          </p:nvPr>
        </p:nvSpPr>
        <p:spPr/>
        <p:txBody>
          <a:bodyPr/>
          <a:lstStyle/>
          <a:p>
            <a:fld id="{3CCF52B5-9AD1-4870-AA8D-79CC172EB9EC}" type="slidenum">
              <a:rPr kumimoji="1" lang="ja-JP" altLang="en-US" smtClean="0"/>
              <a:pPr/>
              <a:t>9</a:t>
            </a:fld>
            <a:endParaRPr kumimoji="1" lang="ja-JP" altLang="en-US"/>
          </a:p>
        </p:txBody>
      </p:sp>
      <p:grpSp>
        <p:nvGrpSpPr>
          <p:cNvPr id="15" name="グループ化 14"/>
          <p:cNvGrpSpPr/>
          <p:nvPr/>
        </p:nvGrpSpPr>
        <p:grpSpPr>
          <a:xfrm>
            <a:off x="2098175" y="5409291"/>
            <a:ext cx="6694233" cy="1250287"/>
            <a:chOff x="1896644" y="4209894"/>
            <a:chExt cx="5009152" cy="781648"/>
          </a:xfrm>
        </p:grpSpPr>
        <p:sp>
          <p:nvSpPr>
            <p:cNvPr id="16" name="角丸四角形 15"/>
            <p:cNvSpPr/>
            <p:nvPr/>
          </p:nvSpPr>
          <p:spPr>
            <a:xfrm rot="5400000">
              <a:off x="4010396" y="2096142"/>
              <a:ext cx="781648" cy="5009152"/>
            </a:xfrm>
            <a:prstGeom prst="roundRect">
              <a:avLst/>
            </a:prstGeom>
            <a:solidFill>
              <a:srgbClr val="9CD7EC"/>
            </a:solidFill>
          </p:spPr>
          <p:style>
            <a:lnRef idx="3">
              <a:schemeClr val="lt1"/>
            </a:lnRef>
            <a:fillRef idx="1">
              <a:schemeClr val="accent2"/>
            </a:fillRef>
            <a:effectRef idx="1">
              <a:schemeClr val="accent2"/>
            </a:effectRef>
            <a:fontRef idx="minor">
              <a:schemeClr val="dk1">
                <a:hueOff val="0"/>
                <a:satOff val="0"/>
                <a:lumOff val="0"/>
                <a:alphaOff val="0"/>
              </a:schemeClr>
            </a:fontRef>
          </p:style>
        </p:sp>
        <p:sp>
          <p:nvSpPr>
            <p:cNvPr id="17" name="角丸四角形 4"/>
            <p:cNvSpPr/>
            <p:nvPr/>
          </p:nvSpPr>
          <p:spPr>
            <a:xfrm>
              <a:off x="1934801" y="4248051"/>
              <a:ext cx="4932838" cy="7053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ja-JP" altLang="en-US" sz="2400" b="1" kern="1200" dirty="0" smtClean="0">
                  <a:solidFill>
                    <a:schemeClr val="bg1"/>
                  </a:solidFill>
                </a:rPr>
                <a:t>年間を通して人を呼び込めるような魅力に欠ける</a:t>
              </a:r>
              <a:endParaRPr lang="ja-JP" altLang="en-US" sz="2400" b="1" kern="1200" dirty="0">
                <a:solidFill>
                  <a:schemeClr val="bg1"/>
                </a:solidFill>
              </a:endParaRPr>
            </a:p>
            <a:p>
              <a:pPr marL="228600" lvl="1" indent="-228600" algn="l" defTabSz="1066800" rtl="0">
                <a:lnSpc>
                  <a:spcPct val="90000"/>
                </a:lnSpc>
                <a:spcBef>
                  <a:spcPct val="0"/>
                </a:spcBef>
                <a:spcAft>
                  <a:spcPct val="15000"/>
                </a:spcAft>
                <a:buChar char="••"/>
              </a:pPr>
              <a:r>
                <a:rPr kumimoji="1" lang="ja-JP" altLang="en-US" sz="2400" b="1" kern="1200" dirty="0" smtClean="0">
                  <a:solidFill>
                    <a:schemeClr val="bg1"/>
                  </a:solidFill>
                </a:rPr>
                <a:t>豊かにある自然を活かしきれていない</a:t>
              </a:r>
              <a:endParaRPr lang="ja-JP" altLang="en-US" sz="2400" b="1" kern="1200" dirty="0">
                <a:solidFill>
                  <a:schemeClr val="bg1"/>
                </a:solidFill>
              </a:endParaRPr>
            </a:p>
          </p:txBody>
        </p:sp>
      </p:grpSp>
    </p:spTree>
    <p:extLst>
      <p:ext uri="{BB962C8B-B14F-4D97-AF65-F5344CB8AC3E}">
        <p14:creationId xmlns:p14="http://schemas.microsoft.com/office/powerpoint/2010/main" val="50790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雲形吹き出し 4"/>
          <p:cNvSpPr/>
          <p:nvPr/>
        </p:nvSpPr>
        <p:spPr>
          <a:xfrm>
            <a:off x="2771800" y="1805638"/>
            <a:ext cx="6264696" cy="1728192"/>
          </a:xfrm>
          <a:prstGeom prst="cloudCallout">
            <a:avLst>
              <a:gd name="adj1" fmla="val -41100"/>
              <a:gd name="adj2" fmla="val 5505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smtClean="0"/>
              <a:t>土浦に来ても何もないのに、よく来たね。面白くないでしょう？</a:t>
            </a:r>
            <a:endParaRPr kumimoji="1" lang="ja-JP" altLang="en-US" sz="2000" dirty="0"/>
          </a:p>
        </p:txBody>
      </p:sp>
      <p:sp>
        <p:nvSpPr>
          <p:cNvPr id="2" name="タイトル 1"/>
          <p:cNvSpPr>
            <a:spLocks noGrp="1"/>
          </p:cNvSpPr>
          <p:nvPr>
            <p:ph type="title"/>
          </p:nvPr>
        </p:nvSpPr>
        <p:spPr/>
        <p:txBody>
          <a:bodyPr/>
          <a:lstStyle/>
          <a:p>
            <a:r>
              <a:rPr kumimoji="1" lang="ja-JP" altLang="en-US" dirty="0" smtClean="0"/>
              <a:t>まちの声</a:t>
            </a:r>
            <a:endParaRPr kumimoji="1" lang="ja-JP" altLang="en-US" dirty="0"/>
          </a:p>
        </p:txBody>
      </p:sp>
      <p:sp>
        <p:nvSpPr>
          <p:cNvPr id="4" name="雲形吹き出し 3"/>
          <p:cNvSpPr/>
          <p:nvPr/>
        </p:nvSpPr>
        <p:spPr>
          <a:xfrm>
            <a:off x="1979712" y="4227868"/>
            <a:ext cx="5688632" cy="936104"/>
          </a:xfrm>
          <a:prstGeom prst="cloudCallout">
            <a:avLst>
              <a:gd name="adj1" fmla="val 41604"/>
              <a:gd name="adj2" fmla="val 7622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t>神立来て楽しいですか？？</a:t>
            </a:r>
            <a:endParaRPr kumimoji="1" lang="ja-JP" altLang="en-US" sz="2000" dirty="0"/>
          </a:p>
        </p:txBody>
      </p:sp>
      <p:sp>
        <p:nvSpPr>
          <p:cNvPr id="7" name="角丸四角形 6"/>
          <p:cNvSpPr/>
          <p:nvPr/>
        </p:nvSpPr>
        <p:spPr>
          <a:xfrm>
            <a:off x="1979712" y="5949280"/>
            <a:ext cx="6696744" cy="648072"/>
          </a:xfrm>
          <a:prstGeom prst="roundRect">
            <a:avLst/>
          </a:prstGeom>
          <a:solidFill>
            <a:srgbClr val="9CD7EC"/>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400" b="1" dirty="0" smtClean="0"/>
              <a:t>住民のまちに対する誇り・愛着があまりない？</a:t>
            </a:r>
            <a:endParaRPr kumimoji="1" lang="ja-JP" altLang="en-US" sz="2400" b="1" dirty="0"/>
          </a:p>
        </p:txBody>
      </p:sp>
      <p:pic>
        <p:nvPicPr>
          <p:cNvPr id="1027" name="Picture 3" descr="C:\Users\owner\AppData\Local\Microsoft\Windows\Temporary Internet Files\Content.IE5\VJNUQWNU\MC900343549[1].wmf"/>
          <p:cNvPicPr>
            <a:picLocks noChangeAspect="1" noChangeArrowheads="1"/>
          </p:cNvPicPr>
          <p:nvPr/>
        </p:nvPicPr>
        <p:blipFill>
          <a:blip r:embed="rId3" cstate="print"/>
          <a:srcRect/>
          <a:stretch>
            <a:fillRect/>
          </a:stretch>
        </p:blipFill>
        <p:spPr bwMode="auto">
          <a:xfrm>
            <a:off x="1912260" y="2731550"/>
            <a:ext cx="1236725" cy="1496318"/>
          </a:xfrm>
          <a:prstGeom prst="rect">
            <a:avLst/>
          </a:prstGeom>
          <a:noFill/>
        </p:spPr>
      </p:pic>
      <p:pic>
        <p:nvPicPr>
          <p:cNvPr id="1034" name="Picture 10" descr="C:\Users\owner\AppData\Local\Microsoft\Windows\Temporary Internet Files\Content.IE5\OILDU2GF\MC900345537[1].wmf"/>
          <p:cNvPicPr>
            <a:picLocks noChangeAspect="1" noChangeArrowheads="1"/>
          </p:cNvPicPr>
          <p:nvPr/>
        </p:nvPicPr>
        <p:blipFill>
          <a:blip r:embed="rId4" cstate="print"/>
          <a:srcRect/>
          <a:stretch>
            <a:fillRect/>
          </a:stretch>
        </p:blipFill>
        <p:spPr bwMode="auto">
          <a:xfrm>
            <a:off x="7380312" y="4334377"/>
            <a:ext cx="1656184" cy="1470887"/>
          </a:xfrm>
          <a:prstGeom prst="rect">
            <a:avLst/>
          </a:prstGeom>
          <a:noFill/>
        </p:spPr>
      </p:pic>
      <p:graphicFrame>
        <p:nvGraphicFramePr>
          <p:cNvPr id="9" name="コンテンツ プレースホルダー 17"/>
          <p:cNvGraphicFramePr>
            <a:graphicFrameLocks/>
          </p:cNvGraphicFramePr>
          <p:nvPr>
            <p:extLst>
              <p:ext uri="{D42A27DB-BD31-4B8C-83A1-F6EECF244321}">
                <p14:modId xmlns:p14="http://schemas.microsoft.com/office/powerpoint/2010/main" val="1204908446"/>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スライド番号プレースホルダー 2"/>
          <p:cNvSpPr>
            <a:spLocks noGrp="1"/>
          </p:cNvSpPr>
          <p:nvPr>
            <p:ph type="sldNum" sz="quarter" idx="12"/>
          </p:nvPr>
        </p:nvSpPr>
        <p:spPr/>
        <p:txBody>
          <a:bodyPr/>
          <a:lstStyle/>
          <a:p>
            <a:fld id="{3CCF52B5-9AD1-4870-AA8D-79CC172EB9EC}" type="slidenum">
              <a:rPr kumimoji="1" lang="ja-JP" altLang="en-US" smtClean="0"/>
              <a:pPr/>
              <a:t>10</a:t>
            </a:fld>
            <a:endParaRPr kumimoji="1" lang="ja-JP" altLang="en-US"/>
          </a:p>
        </p:txBody>
      </p:sp>
    </p:spTree>
    <p:extLst>
      <p:ext uri="{BB962C8B-B14F-4D97-AF65-F5344CB8AC3E}">
        <p14:creationId xmlns:p14="http://schemas.microsoft.com/office/powerpoint/2010/main" val="20628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11760" y="3429000"/>
            <a:ext cx="6248400" cy="1143000"/>
          </a:xfrm>
        </p:spPr>
        <p:txBody>
          <a:bodyPr/>
          <a:lstStyle/>
          <a:p>
            <a:r>
              <a:rPr kumimoji="1" lang="ja-JP" altLang="en-US" dirty="0" smtClean="0"/>
              <a:t>人口分析</a:t>
            </a:r>
            <a:endParaRPr kumimoji="1" lang="ja-JP" altLang="en-US" dirty="0"/>
          </a:p>
        </p:txBody>
      </p:sp>
      <p:sp>
        <p:nvSpPr>
          <p:cNvPr id="3" name="スライド番号プレースホルダー 2"/>
          <p:cNvSpPr>
            <a:spLocks noGrp="1"/>
          </p:cNvSpPr>
          <p:nvPr>
            <p:ph type="sldNum" sz="quarter" idx="12"/>
          </p:nvPr>
        </p:nvSpPr>
        <p:spPr/>
        <p:txBody>
          <a:bodyPr/>
          <a:lstStyle/>
          <a:p>
            <a:fld id="{3CCF52B5-9AD1-4870-AA8D-79CC172EB9EC}" type="slidenum">
              <a:rPr kumimoji="1" lang="ja-JP" altLang="en-US" smtClean="0"/>
              <a:pPr/>
              <a:t>11</a:t>
            </a:fld>
            <a:endParaRPr kumimoji="1" lang="ja-JP" altLang="en-US"/>
          </a:p>
        </p:txBody>
      </p:sp>
    </p:spTree>
    <p:extLst>
      <p:ext uri="{BB962C8B-B14F-4D97-AF65-F5344CB8AC3E}">
        <p14:creationId xmlns:p14="http://schemas.microsoft.com/office/powerpoint/2010/main" val="2373723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将来人口予測</a:t>
            </a:r>
            <a:endParaRPr kumimoji="1" lang="ja-JP" altLang="en-US" dirty="0"/>
          </a:p>
        </p:txBody>
      </p:sp>
      <p:sp>
        <p:nvSpPr>
          <p:cNvPr id="3" name="コンテンツ プレースホルダー 2"/>
          <p:cNvSpPr>
            <a:spLocks noGrp="1"/>
          </p:cNvSpPr>
          <p:nvPr>
            <p:ph idx="1"/>
          </p:nvPr>
        </p:nvSpPr>
        <p:spPr>
          <a:xfrm>
            <a:off x="2438400" y="1988840"/>
            <a:ext cx="6248400" cy="4752528"/>
          </a:xfrm>
        </p:spPr>
        <p:txBody>
          <a:bodyPr/>
          <a:lstStyle/>
          <a:p>
            <a:r>
              <a:rPr lang="en-US" altLang="ja-JP" dirty="0" smtClean="0"/>
              <a:t>1980</a:t>
            </a:r>
            <a:r>
              <a:rPr lang="ja-JP" altLang="en-US" dirty="0" smtClean="0"/>
              <a:t>年</a:t>
            </a:r>
            <a:r>
              <a:rPr lang="en-US" altLang="ja-JP" dirty="0" smtClean="0"/>
              <a:t>		33,844</a:t>
            </a:r>
            <a:r>
              <a:rPr lang="ja-JP" altLang="en-US" dirty="0" smtClean="0"/>
              <a:t>世帯</a:t>
            </a:r>
            <a:r>
              <a:rPr lang="en-US" altLang="ja-JP" dirty="0" smtClean="0"/>
              <a:t>	112,517</a:t>
            </a:r>
            <a:r>
              <a:rPr lang="ja-JP" altLang="en-US" dirty="0" smtClean="0"/>
              <a:t>人</a:t>
            </a:r>
            <a:endParaRPr lang="en-US" altLang="ja-JP" dirty="0"/>
          </a:p>
          <a:p>
            <a:r>
              <a:rPr kumimoji="1" lang="en-US" altLang="ja-JP" dirty="0" smtClean="0"/>
              <a:t>2005</a:t>
            </a:r>
            <a:r>
              <a:rPr kumimoji="1" lang="ja-JP" altLang="en-US" dirty="0" smtClean="0"/>
              <a:t>年</a:t>
            </a:r>
            <a:r>
              <a:rPr kumimoji="1" lang="en-US" altLang="ja-JP" dirty="0" smtClean="0"/>
              <a:t>		51,090</a:t>
            </a:r>
            <a:r>
              <a:rPr kumimoji="1" lang="ja-JP" altLang="en-US" dirty="0" smtClean="0"/>
              <a:t>世帯</a:t>
            </a:r>
            <a:r>
              <a:rPr kumimoji="1" lang="en-US" altLang="ja-JP" dirty="0" smtClean="0"/>
              <a:t>	135,174</a:t>
            </a:r>
            <a:r>
              <a:rPr kumimoji="1" lang="ja-JP" altLang="en-US" dirty="0" smtClean="0"/>
              <a:t>人</a:t>
            </a:r>
            <a:endParaRPr kumimoji="1" lang="en-US" altLang="ja-JP" dirty="0" smtClean="0"/>
          </a:p>
          <a:p>
            <a:r>
              <a:rPr kumimoji="1" lang="en-US" altLang="ja-JP" dirty="0" smtClean="0"/>
              <a:t>2010</a:t>
            </a:r>
            <a:r>
              <a:rPr kumimoji="1" lang="ja-JP" altLang="en-US" dirty="0" smtClean="0"/>
              <a:t>年（推計）</a:t>
            </a:r>
            <a:r>
              <a:rPr lang="en-US" altLang="ja-JP" dirty="0"/>
              <a:t>	</a:t>
            </a:r>
            <a:r>
              <a:rPr lang="en-US" altLang="ja-JP" dirty="0" smtClean="0"/>
              <a:t>57,120</a:t>
            </a:r>
            <a:r>
              <a:rPr lang="ja-JP" altLang="en-US" dirty="0" smtClean="0"/>
              <a:t>世帯</a:t>
            </a:r>
            <a:r>
              <a:rPr lang="en-US" altLang="ja-JP" dirty="0" smtClean="0"/>
              <a:t>	144,174</a:t>
            </a:r>
            <a:r>
              <a:rPr lang="ja-JP" altLang="en-US" dirty="0" smtClean="0"/>
              <a:t>人</a:t>
            </a:r>
            <a:endParaRPr kumimoji="1" lang="en-US" altLang="ja-JP" dirty="0" smtClean="0"/>
          </a:p>
        </p:txBody>
      </p:sp>
      <p:graphicFrame>
        <p:nvGraphicFramePr>
          <p:cNvPr id="6" name="グラフ 5"/>
          <p:cNvGraphicFramePr>
            <a:graphicFrameLocks/>
          </p:cNvGraphicFramePr>
          <p:nvPr>
            <p:extLst>
              <p:ext uri="{D42A27DB-BD31-4B8C-83A1-F6EECF244321}">
                <p14:modId xmlns:p14="http://schemas.microsoft.com/office/powerpoint/2010/main" val="2989394920"/>
              </p:ext>
            </p:extLst>
          </p:nvPr>
        </p:nvGraphicFramePr>
        <p:xfrm>
          <a:off x="1907704" y="3573016"/>
          <a:ext cx="7236297" cy="3284984"/>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線コネクタ 4"/>
          <p:cNvCxnSpPr/>
          <p:nvPr/>
        </p:nvCxnSpPr>
        <p:spPr>
          <a:xfrm>
            <a:off x="5508104" y="3717032"/>
            <a:ext cx="0" cy="20162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7164288" y="3717032"/>
            <a:ext cx="0" cy="201622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角丸四角形吹き出し 8"/>
          <p:cNvSpPr/>
          <p:nvPr/>
        </p:nvSpPr>
        <p:spPr>
          <a:xfrm>
            <a:off x="5500585" y="4509120"/>
            <a:ext cx="1584176" cy="576064"/>
          </a:xfrm>
          <a:prstGeom prst="wedgeRoundRectCallout">
            <a:avLst>
              <a:gd name="adj1" fmla="val 48949"/>
              <a:gd name="adj2" fmla="val -100971"/>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sz="2400" dirty="0" smtClean="0"/>
              <a:t>129,670</a:t>
            </a:r>
            <a:r>
              <a:rPr kumimoji="1" lang="ja-JP" altLang="en-US" sz="2400" dirty="0" smtClean="0"/>
              <a:t>人</a:t>
            </a:r>
            <a:endParaRPr kumimoji="1" lang="ja-JP" altLang="en-US" sz="2400" dirty="0"/>
          </a:p>
        </p:txBody>
      </p:sp>
      <p:sp>
        <p:nvSpPr>
          <p:cNvPr id="11" name="角丸四角形吹き出し 10"/>
          <p:cNvSpPr/>
          <p:nvPr/>
        </p:nvSpPr>
        <p:spPr>
          <a:xfrm>
            <a:off x="7452320" y="3284984"/>
            <a:ext cx="1584176" cy="576064"/>
          </a:xfrm>
          <a:prstGeom prst="wedgeRoundRectCallout">
            <a:avLst>
              <a:gd name="adj1" fmla="val -65631"/>
              <a:gd name="adj2" fmla="val 6013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2400" dirty="0" smtClean="0"/>
              <a:t>140,870</a:t>
            </a:r>
            <a:r>
              <a:rPr kumimoji="1" lang="ja-JP" altLang="en-US" sz="2400" dirty="0" smtClean="0"/>
              <a:t>人</a:t>
            </a:r>
            <a:endParaRPr kumimoji="1" lang="ja-JP" altLang="en-US" sz="2400" dirty="0"/>
          </a:p>
        </p:txBody>
      </p:sp>
      <p:graphicFrame>
        <p:nvGraphicFramePr>
          <p:cNvPr id="12" name="コンテンツ プレースホルダー 17"/>
          <p:cNvGraphicFramePr>
            <a:graphicFrameLocks/>
          </p:cNvGraphicFramePr>
          <p:nvPr>
            <p:extLst>
              <p:ext uri="{D42A27DB-BD31-4B8C-83A1-F6EECF244321}">
                <p14:modId xmlns:p14="http://schemas.microsoft.com/office/powerpoint/2010/main" val="1669542049"/>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スライド番号プレースホルダー 3"/>
          <p:cNvSpPr>
            <a:spLocks noGrp="1"/>
          </p:cNvSpPr>
          <p:nvPr>
            <p:ph type="sldNum" sz="quarter" idx="12"/>
          </p:nvPr>
        </p:nvSpPr>
        <p:spPr/>
        <p:txBody>
          <a:bodyPr/>
          <a:lstStyle/>
          <a:p>
            <a:fld id="{3CCF52B5-9AD1-4870-AA8D-79CC172EB9EC}" type="slidenum">
              <a:rPr kumimoji="1" lang="ja-JP" altLang="en-US" smtClean="0"/>
              <a:pPr/>
              <a:t>12</a:t>
            </a:fld>
            <a:endParaRPr kumimoji="1" lang="ja-JP" altLang="en-US"/>
          </a:p>
        </p:txBody>
      </p:sp>
    </p:spTree>
    <p:extLst>
      <p:ext uri="{BB962C8B-B14F-4D97-AF65-F5344CB8AC3E}">
        <p14:creationId xmlns:p14="http://schemas.microsoft.com/office/powerpoint/2010/main" val="245704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高齢化の推移予測</a:t>
            </a:r>
            <a:endParaRPr kumimoji="1" lang="ja-JP" altLang="en-US" dirty="0"/>
          </a:p>
        </p:txBody>
      </p:sp>
      <p:sp>
        <p:nvSpPr>
          <p:cNvPr id="3" name="コンテンツ プレースホルダー 2"/>
          <p:cNvSpPr>
            <a:spLocks noGrp="1"/>
          </p:cNvSpPr>
          <p:nvPr>
            <p:ph idx="1"/>
          </p:nvPr>
        </p:nvSpPr>
        <p:spPr>
          <a:xfrm>
            <a:off x="2438400" y="4725144"/>
            <a:ext cx="6248400" cy="2016224"/>
          </a:xfrm>
        </p:spPr>
        <p:txBody>
          <a:bodyPr>
            <a:normAutofit/>
          </a:bodyPr>
          <a:lstStyle/>
          <a:p>
            <a:r>
              <a:rPr lang="en-US" altLang="ja-JP" dirty="0" smtClean="0"/>
              <a:t>2010</a:t>
            </a:r>
            <a:r>
              <a:rPr lang="ja-JP" altLang="en-US" dirty="0" smtClean="0"/>
              <a:t>年</a:t>
            </a:r>
            <a:r>
              <a:rPr lang="en-US" altLang="ja-JP" dirty="0" smtClean="0"/>
              <a:t>	22.1%</a:t>
            </a:r>
            <a:r>
              <a:rPr lang="ja-JP" altLang="en-US" dirty="0" smtClean="0"/>
              <a:t>（既に超高齢社会･･･）</a:t>
            </a:r>
            <a:endParaRPr lang="en-US" altLang="ja-JP" dirty="0" smtClean="0"/>
          </a:p>
          <a:p>
            <a:r>
              <a:rPr kumimoji="1" lang="en-US" altLang="ja-JP" dirty="0" smtClean="0"/>
              <a:t>2030</a:t>
            </a:r>
            <a:r>
              <a:rPr kumimoji="1" lang="ja-JP" altLang="en-US" dirty="0" smtClean="0"/>
              <a:t>年</a:t>
            </a:r>
            <a:r>
              <a:rPr kumimoji="1" lang="en-US" altLang="ja-JP" dirty="0" smtClean="0"/>
              <a:t>	30.9%</a:t>
            </a:r>
            <a:r>
              <a:rPr kumimoji="1" lang="ja-JP" altLang="en-US" dirty="0" smtClean="0"/>
              <a:t>（超超高齢社会に･･･）</a:t>
            </a:r>
            <a:endParaRPr kumimoji="1" lang="en-US" altLang="ja-JP" dirty="0" smtClean="0"/>
          </a:p>
          <a:p>
            <a:pPr lvl="1"/>
            <a:r>
              <a:rPr kumimoji="1" lang="ja-JP" altLang="en-US" dirty="0" smtClean="0"/>
              <a:t>いかなる世代にも対応した</a:t>
            </a:r>
            <a:r>
              <a:rPr kumimoji="1" lang="en-US" altLang="ja-JP" dirty="0" smtClean="0"/>
              <a:t/>
            </a:r>
            <a:br>
              <a:rPr kumimoji="1" lang="en-US" altLang="ja-JP" dirty="0" smtClean="0"/>
            </a:br>
            <a:r>
              <a:rPr kumimoji="1" lang="ja-JP" altLang="en-US" dirty="0" smtClean="0"/>
              <a:t>新たなまちづくり提案が必要</a:t>
            </a:r>
            <a:endParaRPr kumimoji="1" lang="ja-JP" altLang="en-US" dirty="0"/>
          </a:p>
        </p:txBody>
      </p:sp>
      <p:graphicFrame>
        <p:nvGraphicFramePr>
          <p:cNvPr id="8" name="グラフ 7"/>
          <p:cNvGraphicFramePr>
            <a:graphicFrameLocks/>
          </p:cNvGraphicFramePr>
          <p:nvPr>
            <p:extLst>
              <p:ext uri="{D42A27DB-BD31-4B8C-83A1-F6EECF244321}">
                <p14:modId xmlns:p14="http://schemas.microsoft.com/office/powerpoint/2010/main" val="3079516293"/>
              </p:ext>
            </p:extLst>
          </p:nvPr>
        </p:nvGraphicFramePr>
        <p:xfrm>
          <a:off x="2771800" y="1700808"/>
          <a:ext cx="5544616"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コンテンツ プレースホルダー 17"/>
          <p:cNvGraphicFramePr>
            <a:graphicFrameLocks/>
          </p:cNvGraphicFramePr>
          <p:nvPr>
            <p:extLst>
              <p:ext uri="{D42A27DB-BD31-4B8C-83A1-F6EECF244321}">
                <p14:modId xmlns:p14="http://schemas.microsoft.com/office/powerpoint/2010/main" val="2415696787"/>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スライド番号プレースホルダー 3"/>
          <p:cNvSpPr>
            <a:spLocks noGrp="1"/>
          </p:cNvSpPr>
          <p:nvPr>
            <p:ph type="sldNum" sz="quarter" idx="12"/>
          </p:nvPr>
        </p:nvSpPr>
        <p:spPr/>
        <p:txBody>
          <a:bodyPr/>
          <a:lstStyle/>
          <a:p>
            <a:fld id="{3CCF52B5-9AD1-4870-AA8D-79CC172EB9EC}" type="slidenum">
              <a:rPr kumimoji="1" lang="ja-JP" altLang="en-US" smtClean="0"/>
              <a:pPr/>
              <a:t>13</a:t>
            </a:fld>
            <a:endParaRPr kumimoji="1" lang="ja-JP" altLang="en-US"/>
          </a:p>
        </p:txBody>
      </p:sp>
    </p:spTree>
    <p:extLst>
      <p:ext uri="{BB962C8B-B14F-4D97-AF65-F5344CB8AC3E}">
        <p14:creationId xmlns:p14="http://schemas.microsoft.com/office/powerpoint/2010/main" val="154385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miyamoto80\Desktop\master-plan\改・土浦市地区別人口推移80-8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742065"/>
            <a:ext cx="3616921" cy="511593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979712" y="116632"/>
            <a:ext cx="6707088" cy="1440160"/>
          </a:xfrm>
        </p:spPr>
        <p:txBody>
          <a:bodyPr>
            <a:normAutofit/>
          </a:bodyPr>
          <a:lstStyle/>
          <a:p>
            <a:r>
              <a:rPr kumimoji="1" lang="ja-JP" altLang="en-US" dirty="0" smtClean="0"/>
              <a:t>旧</a:t>
            </a:r>
            <a:r>
              <a:rPr lang="ja-JP" altLang="en-US" dirty="0" smtClean="0"/>
              <a:t>土浦市の地区別人口比</a:t>
            </a:r>
            <a:endParaRPr kumimoji="1" lang="ja-JP" altLang="en-US" dirty="0"/>
          </a:p>
        </p:txBody>
      </p:sp>
      <p:sp>
        <p:nvSpPr>
          <p:cNvPr id="3" name="テキスト ボックス 2"/>
          <p:cNvSpPr txBox="1"/>
          <p:nvPr/>
        </p:nvSpPr>
        <p:spPr>
          <a:xfrm>
            <a:off x="7250352" y="4149080"/>
            <a:ext cx="1741182" cy="2585323"/>
          </a:xfrm>
          <a:prstGeom prst="rect">
            <a:avLst/>
          </a:prstGeom>
          <a:solidFill>
            <a:schemeClr val="accent1"/>
          </a:solidFill>
        </p:spPr>
        <p:txBody>
          <a:bodyPr wrap="none" rtlCol="0">
            <a:spAutoFit/>
          </a:bodyPr>
          <a:lstStyle/>
          <a:p>
            <a:r>
              <a:rPr lang="ja-JP" altLang="en-US" dirty="0">
                <a:solidFill>
                  <a:srgbClr val="CCFFFF"/>
                </a:solidFill>
              </a:rPr>
              <a:t>■</a:t>
            </a:r>
            <a:r>
              <a:rPr kumimoji="1" lang="en-US" altLang="ja-JP" dirty="0" smtClean="0"/>
              <a:t>5</a:t>
            </a:r>
            <a:r>
              <a:rPr kumimoji="1" lang="ja-JP" altLang="en-US" dirty="0" smtClean="0"/>
              <a:t>～</a:t>
            </a:r>
            <a:r>
              <a:rPr kumimoji="1" lang="en-US" altLang="ja-JP" dirty="0" smtClean="0"/>
              <a:t>10</a:t>
            </a:r>
            <a:r>
              <a:rPr lang="en-US" altLang="ja-JP" dirty="0"/>
              <a:t>%</a:t>
            </a:r>
            <a:r>
              <a:rPr kumimoji="1" lang="ja-JP" altLang="en-US" dirty="0" smtClean="0"/>
              <a:t>減少</a:t>
            </a:r>
            <a:endParaRPr kumimoji="1" lang="en-US" altLang="ja-JP" dirty="0" smtClean="0"/>
          </a:p>
          <a:p>
            <a:r>
              <a:rPr kumimoji="1" lang="ja-JP" altLang="en-US" dirty="0" smtClean="0">
                <a:solidFill>
                  <a:srgbClr val="CCFFCC"/>
                </a:solidFill>
              </a:rPr>
              <a:t>■</a:t>
            </a:r>
            <a:r>
              <a:rPr kumimoji="1" lang="en-US" altLang="ja-JP" dirty="0" smtClean="0"/>
              <a:t>0</a:t>
            </a:r>
            <a:r>
              <a:rPr kumimoji="1" lang="ja-JP" altLang="en-US" dirty="0" smtClean="0"/>
              <a:t>～</a:t>
            </a:r>
            <a:r>
              <a:rPr kumimoji="1" lang="en-US" altLang="ja-JP" dirty="0" smtClean="0"/>
              <a:t>5</a:t>
            </a:r>
            <a:r>
              <a:rPr lang="en-US" altLang="ja-JP" dirty="0" smtClean="0"/>
              <a:t>%</a:t>
            </a:r>
            <a:r>
              <a:rPr lang="ja-JP" altLang="en-US" dirty="0" smtClean="0"/>
              <a:t>減少</a:t>
            </a:r>
            <a:endParaRPr lang="en-US" altLang="ja-JP" dirty="0" smtClean="0"/>
          </a:p>
          <a:p>
            <a:r>
              <a:rPr kumimoji="1" lang="ja-JP" altLang="en-US" dirty="0" smtClean="0">
                <a:solidFill>
                  <a:srgbClr val="FFFFCC"/>
                </a:solidFill>
              </a:rPr>
              <a:t>■</a:t>
            </a:r>
            <a:r>
              <a:rPr kumimoji="1" lang="en-US" altLang="ja-JP" dirty="0" smtClean="0"/>
              <a:t>0</a:t>
            </a:r>
            <a:r>
              <a:rPr kumimoji="1" lang="ja-JP" altLang="en-US" dirty="0"/>
              <a:t>～</a:t>
            </a:r>
            <a:r>
              <a:rPr kumimoji="1" lang="en-US" altLang="ja-JP" dirty="0" smtClean="0"/>
              <a:t>5%</a:t>
            </a:r>
            <a:r>
              <a:rPr kumimoji="1" lang="ja-JP" altLang="en-US" dirty="0" smtClean="0"/>
              <a:t>増加</a:t>
            </a:r>
            <a:endParaRPr kumimoji="1" lang="en-US" altLang="ja-JP" dirty="0" smtClean="0"/>
          </a:p>
          <a:p>
            <a:r>
              <a:rPr lang="ja-JP" altLang="en-US" dirty="0" smtClean="0">
                <a:solidFill>
                  <a:srgbClr val="FFCC99"/>
                </a:solidFill>
              </a:rPr>
              <a:t>■</a:t>
            </a:r>
            <a:r>
              <a:rPr lang="en-US" altLang="ja-JP" dirty="0" smtClean="0"/>
              <a:t>5</a:t>
            </a:r>
            <a:r>
              <a:rPr lang="ja-JP" altLang="en-US" dirty="0"/>
              <a:t>～</a:t>
            </a:r>
            <a:r>
              <a:rPr lang="en-US" altLang="ja-JP" dirty="0" smtClean="0"/>
              <a:t>10%</a:t>
            </a:r>
            <a:r>
              <a:rPr lang="ja-JP" altLang="en-US" dirty="0" smtClean="0"/>
              <a:t>増加</a:t>
            </a:r>
            <a:endParaRPr lang="en-US" altLang="ja-JP" dirty="0" smtClean="0"/>
          </a:p>
          <a:p>
            <a:r>
              <a:rPr kumimoji="1" lang="ja-JP" altLang="en-US" dirty="0" smtClean="0">
                <a:solidFill>
                  <a:srgbClr val="FF9966"/>
                </a:solidFill>
              </a:rPr>
              <a:t>■</a:t>
            </a:r>
            <a:r>
              <a:rPr kumimoji="1" lang="en-US" altLang="ja-JP" dirty="0" smtClean="0"/>
              <a:t>10</a:t>
            </a:r>
            <a:r>
              <a:rPr kumimoji="1" lang="ja-JP" altLang="en-US" dirty="0"/>
              <a:t>～</a:t>
            </a:r>
            <a:r>
              <a:rPr kumimoji="1" lang="en-US" altLang="ja-JP" dirty="0" smtClean="0"/>
              <a:t>15%</a:t>
            </a:r>
            <a:r>
              <a:rPr kumimoji="1" lang="ja-JP" altLang="en-US" dirty="0" smtClean="0"/>
              <a:t>増加</a:t>
            </a:r>
            <a:endParaRPr kumimoji="1" lang="en-US" altLang="ja-JP" dirty="0" smtClean="0"/>
          </a:p>
          <a:p>
            <a:r>
              <a:rPr lang="ja-JP" altLang="en-US" dirty="0" smtClean="0">
                <a:solidFill>
                  <a:srgbClr val="FF6600"/>
                </a:solidFill>
              </a:rPr>
              <a:t>■</a:t>
            </a:r>
            <a:r>
              <a:rPr lang="en-US" altLang="ja-JP" dirty="0" smtClean="0"/>
              <a:t>15</a:t>
            </a:r>
            <a:r>
              <a:rPr lang="ja-JP" altLang="en-US" dirty="0" smtClean="0"/>
              <a:t>～</a:t>
            </a:r>
            <a:r>
              <a:rPr lang="en-US" altLang="ja-JP" dirty="0" smtClean="0"/>
              <a:t>20%</a:t>
            </a:r>
            <a:r>
              <a:rPr lang="ja-JP" altLang="en-US" dirty="0" smtClean="0"/>
              <a:t>増加</a:t>
            </a:r>
            <a:endParaRPr lang="en-US" altLang="ja-JP" dirty="0" smtClean="0"/>
          </a:p>
          <a:p>
            <a:r>
              <a:rPr kumimoji="1" lang="ja-JP" altLang="en-US" dirty="0" smtClean="0">
                <a:solidFill>
                  <a:srgbClr val="FF3300"/>
                </a:solidFill>
              </a:rPr>
              <a:t>■</a:t>
            </a:r>
            <a:r>
              <a:rPr kumimoji="1" lang="en-US" altLang="ja-JP" dirty="0" smtClean="0"/>
              <a:t>20</a:t>
            </a:r>
            <a:r>
              <a:rPr kumimoji="1" lang="ja-JP" altLang="en-US" dirty="0" smtClean="0"/>
              <a:t>～</a:t>
            </a:r>
            <a:r>
              <a:rPr kumimoji="1" lang="en-US" altLang="ja-JP" dirty="0" smtClean="0"/>
              <a:t>25%</a:t>
            </a:r>
            <a:r>
              <a:rPr kumimoji="1" lang="ja-JP" altLang="en-US" dirty="0" smtClean="0"/>
              <a:t>増加</a:t>
            </a:r>
            <a:endParaRPr kumimoji="1" lang="en-US" altLang="ja-JP" dirty="0" smtClean="0"/>
          </a:p>
          <a:p>
            <a:r>
              <a:rPr lang="ja-JP" altLang="en-US" dirty="0" smtClean="0">
                <a:solidFill>
                  <a:srgbClr val="990000"/>
                </a:solidFill>
              </a:rPr>
              <a:t>■</a:t>
            </a:r>
            <a:r>
              <a:rPr lang="en-US" altLang="ja-JP" dirty="0" smtClean="0"/>
              <a:t>25</a:t>
            </a:r>
            <a:r>
              <a:rPr lang="ja-JP" altLang="en-US" dirty="0"/>
              <a:t>～</a:t>
            </a:r>
            <a:r>
              <a:rPr lang="en-US" altLang="ja-JP" dirty="0" smtClean="0"/>
              <a:t>30%</a:t>
            </a:r>
            <a:r>
              <a:rPr lang="ja-JP" altLang="en-US" dirty="0" smtClean="0"/>
              <a:t>増加</a:t>
            </a:r>
            <a:endParaRPr lang="en-US" altLang="ja-JP" dirty="0" smtClean="0"/>
          </a:p>
          <a:p>
            <a:r>
              <a:rPr kumimoji="1" lang="ja-JP" altLang="en-US" dirty="0" smtClean="0">
                <a:solidFill>
                  <a:srgbClr val="800000"/>
                </a:solidFill>
              </a:rPr>
              <a:t>■</a:t>
            </a:r>
            <a:r>
              <a:rPr kumimoji="1" lang="en-US" altLang="ja-JP" dirty="0" smtClean="0"/>
              <a:t>30%</a:t>
            </a:r>
            <a:r>
              <a:rPr kumimoji="1" lang="ja-JP" altLang="en-US" dirty="0" smtClean="0"/>
              <a:t>～増加</a:t>
            </a:r>
            <a:endParaRPr kumimoji="1" lang="ja-JP" altLang="en-US" dirty="0"/>
          </a:p>
        </p:txBody>
      </p:sp>
      <p:sp>
        <p:nvSpPr>
          <p:cNvPr id="8" name="円/楕円 7"/>
          <p:cNvSpPr/>
          <p:nvPr/>
        </p:nvSpPr>
        <p:spPr>
          <a:xfrm rot="2725434">
            <a:off x="3890860" y="5182535"/>
            <a:ext cx="604909" cy="5600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038713" y="3212976"/>
            <a:ext cx="492847"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304441" y="5661248"/>
            <a:ext cx="2300630" cy="707886"/>
          </a:xfrm>
          <a:prstGeom prst="rect">
            <a:avLst/>
          </a:prstGeom>
          <a:noFill/>
        </p:spPr>
        <p:txBody>
          <a:bodyPr wrap="none" rtlCol="0">
            <a:spAutoFit/>
          </a:bodyPr>
          <a:lstStyle/>
          <a:p>
            <a:r>
              <a:rPr kumimoji="1" lang="ja-JP" altLang="en-US" sz="2400" dirty="0" smtClean="0"/>
              <a:t>乙戸地区</a:t>
            </a:r>
            <a:endParaRPr kumimoji="1" lang="en-US" altLang="ja-JP" sz="2400" dirty="0" smtClean="0"/>
          </a:p>
          <a:p>
            <a:r>
              <a:rPr lang="en-US" altLang="ja-JP" sz="1600" dirty="0" smtClean="0"/>
              <a:t>2,587</a:t>
            </a:r>
            <a:r>
              <a:rPr lang="ja-JP" altLang="en-US" sz="1600" dirty="0" smtClean="0"/>
              <a:t>人→</a:t>
            </a:r>
            <a:r>
              <a:rPr lang="en-US" altLang="ja-JP" sz="1600" dirty="0" smtClean="0"/>
              <a:t>3,707</a:t>
            </a:r>
            <a:r>
              <a:rPr lang="ja-JP" altLang="en-US" sz="1600" dirty="0" smtClean="0"/>
              <a:t>人</a:t>
            </a:r>
            <a:r>
              <a:rPr lang="en-US" altLang="ja-JP" sz="1600" dirty="0" smtClean="0"/>
              <a:t>(+43%)</a:t>
            </a:r>
            <a:endParaRPr kumimoji="1" lang="ja-JP" altLang="en-US" sz="1600" dirty="0"/>
          </a:p>
        </p:txBody>
      </p:sp>
      <p:sp>
        <p:nvSpPr>
          <p:cNvPr id="24" name="テキスト ボックス 23"/>
          <p:cNvSpPr txBox="1"/>
          <p:nvPr/>
        </p:nvSpPr>
        <p:spPr>
          <a:xfrm>
            <a:off x="5531560" y="2505090"/>
            <a:ext cx="2300630" cy="707886"/>
          </a:xfrm>
          <a:prstGeom prst="rect">
            <a:avLst/>
          </a:prstGeom>
          <a:noFill/>
        </p:spPr>
        <p:txBody>
          <a:bodyPr wrap="none" rtlCol="0">
            <a:spAutoFit/>
          </a:bodyPr>
          <a:lstStyle/>
          <a:p>
            <a:r>
              <a:rPr kumimoji="1" lang="ja-JP" altLang="en-US" sz="2400" dirty="0" smtClean="0"/>
              <a:t>板谷地区</a:t>
            </a:r>
            <a:endParaRPr kumimoji="1" lang="en-US" altLang="ja-JP" sz="2400" dirty="0" smtClean="0"/>
          </a:p>
          <a:p>
            <a:r>
              <a:rPr lang="en-US" altLang="ja-JP" sz="1600" dirty="0"/>
              <a:t>2,985</a:t>
            </a:r>
            <a:r>
              <a:rPr lang="ja-JP" altLang="en-US" sz="1600" dirty="0" smtClean="0"/>
              <a:t>人→</a:t>
            </a:r>
            <a:r>
              <a:rPr lang="en-US" altLang="ja-JP" sz="1600" dirty="0" smtClean="0"/>
              <a:t>3,890</a:t>
            </a:r>
            <a:r>
              <a:rPr lang="ja-JP" altLang="en-US" sz="1600" dirty="0" smtClean="0"/>
              <a:t>人</a:t>
            </a:r>
            <a:r>
              <a:rPr lang="en-US" altLang="ja-JP" sz="1600" dirty="0" smtClean="0"/>
              <a:t>(+30%)</a:t>
            </a:r>
            <a:endParaRPr kumimoji="1" lang="ja-JP" altLang="en-US" sz="1600" dirty="0"/>
          </a:p>
        </p:txBody>
      </p:sp>
      <p:sp>
        <p:nvSpPr>
          <p:cNvPr id="17" name="テキスト ボックス 16"/>
          <p:cNvSpPr txBox="1"/>
          <p:nvPr/>
        </p:nvSpPr>
        <p:spPr>
          <a:xfrm>
            <a:off x="2053685" y="3687414"/>
            <a:ext cx="6955750" cy="461665"/>
          </a:xfrm>
          <a:prstGeom prst="rect">
            <a:avLst/>
          </a:prstGeom>
          <a:solidFill>
            <a:schemeClr val="accent2"/>
          </a:solidFill>
        </p:spPr>
        <p:txBody>
          <a:bodyPr wrap="none" rtlCol="0">
            <a:spAutoFit/>
          </a:bodyPr>
          <a:lstStyle/>
          <a:p>
            <a:r>
              <a:rPr kumimoji="1" lang="ja-JP" altLang="en-US" sz="2400" dirty="0" smtClean="0">
                <a:solidFill>
                  <a:srgbClr val="002060"/>
                </a:solidFill>
              </a:rPr>
              <a:t>土地区画整理事業や住宅団地建設による人口増加</a:t>
            </a:r>
            <a:endParaRPr kumimoji="1" lang="ja-JP" altLang="en-US" sz="2400" dirty="0">
              <a:solidFill>
                <a:srgbClr val="002060"/>
              </a:solidFill>
            </a:endParaRPr>
          </a:p>
        </p:txBody>
      </p:sp>
      <p:pic>
        <p:nvPicPr>
          <p:cNvPr id="1032" name="Picture 8" descr="C:\Users\miyamoto80\Desktop\master-plan\改・土浦市地区別人口推移85-90.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742064"/>
            <a:ext cx="3616921" cy="5115935"/>
          </a:xfrm>
          <a:prstGeom prst="rect">
            <a:avLst/>
          </a:prstGeom>
          <a:noFill/>
          <a:extLst>
            <a:ext uri="{909E8E84-426E-40DD-AFC4-6F175D3DCCD1}">
              <a14:hiddenFill xmlns:a14="http://schemas.microsoft.com/office/drawing/2010/main">
                <a:solidFill>
                  <a:srgbClr val="FFFFFF"/>
                </a:solidFill>
              </a14:hiddenFill>
            </a:ext>
          </a:extLst>
        </p:spPr>
      </p:pic>
      <p:sp>
        <p:nvSpPr>
          <p:cNvPr id="18" name="円/楕円 17"/>
          <p:cNvSpPr/>
          <p:nvPr/>
        </p:nvSpPr>
        <p:spPr>
          <a:xfrm rot="576925">
            <a:off x="5622518" y="3331809"/>
            <a:ext cx="1277346" cy="6512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43370" y="3345522"/>
            <a:ext cx="2300630" cy="707886"/>
          </a:xfrm>
          <a:prstGeom prst="rect">
            <a:avLst/>
          </a:prstGeom>
          <a:noFill/>
        </p:spPr>
        <p:txBody>
          <a:bodyPr wrap="none" rtlCol="0">
            <a:spAutoFit/>
          </a:bodyPr>
          <a:lstStyle/>
          <a:p>
            <a:r>
              <a:rPr kumimoji="1" lang="ja-JP" altLang="en-US" sz="2400" dirty="0" smtClean="0"/>
              <a:t>神立駅周辺</a:t>
            </a:r>
            <a:endParaRPr kumimoji="1" lang="en-US" altLang="ja-JP" sz="2400" dirty="0" smtClean="0"/>
          </a:p>
          <a:p>
            <a:r>
              <a:rPr kumimoji="1" lang="en-US" altLang="ja-JP" sz="1600" dirty="0" smtClean="0"/>
              <a:t>6,691</a:t>
            </a:r>
            <a:r>
              <a:rPr kumimoji="1" lang="ja-JP" altLang="en-US" sz="1600" dirty="0" smtClean="0"/>
              <a:t>人→</a:t>
            </a:r>
            <a:r>
              <a:rPr kumimoji="1" lang="en-US" altLang="ja-JP" sz="1600" dirty="0" smtClean="0"/>
              <a:t>7,896</a:t>
            </a:r>
            <a:r>
              <a:rPr kumimoji="1" lang="ja-JP" altLang="en-US" sz="1600" dirty="0" smtClean="0"/>
              <a:t>人</a:t>
            </a:r>
            <a:r>
              <a:rPr kumimoji="1" lang="en-US" altLang="ja-JP" sz="1600" dirty="0" smtClean="0"/>
              <a:t>(+18%)</a:t>
            </a:r>
            <a:endParaRPr kumimoji="1" lang="ja-JP" altLang="en-US" sz="1600" dirty="0"/>
          </a:p>
        </p:txBody>
      </p:sp>
      <p:sp>
        <p:nvSpPr>
          <p:cNvPr id="31" name="テキスト ボックス 30"/>
          <p:cNvSpPr txBox="1"/>
          <p:nvPr/>
        </p:nvSpPr>
        <p:spPr>
          <a:xfrm>
            <a:off x="2375888" y="2505090"/>
            <a:ext cx="6311343" cy="461665"/>
          </a:xfrm>
          <a:prstGeom prst="rect">
            <a:avLst/>
          </a:prstGeom>
          <a:solidFill>
            <a:schemeClr val="accent2"/>
          </a:solidFill>
        </p:spPr>
        <p:txBody>
          <a:bodyPr wrap="none" rtlCol="0">
            <a:spAutoFit/>
          </a:bodyPr>
          <a:lstStyle/>
          <a:p>
            <a:r>
              <a:rPr kumimoji="1" lang="ja-JP" altLang="en-US" sz="2400" dirty="0" smtClean="0">
                <a:solidFill>
                  <a:srgbClr val="002060"/>
                </a:solidFill>
              </a:rPr>
              <a:t>バブルによる地価上昇　→　郊外居住が進む</a:t>
            </a:r>
            <a:endParaRPr kumimoji="1" lang="ja-JP" altLang="en-US" sz="2400" dirty="0">
              <a:solidFill>
                <a:srgbClr val="002060"/>
              </a:solidFill>
            </a:endParaRPr>
          </a:p>
        </p:txBody>
      </p:sp>
      <p:pic>
        <p:nvPicPr>
          <p:cNvPr id="1033" name="Picture 9" descr="C:\Users\miyamoto80\Desktop\master-plan\改・土浦市地区別人口推移90-95.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1742064"/>
            <a:ext cx="3616921" cy="51159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iyamoto80\Desktop\master-plan\改・土浦市地区別人口推移95-00.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1742064"/>
            <a:ext cx="3616921" cy="5115935"/>
          </a:xfrm>
          <a:prstGeom prst="rect">
            <a:avLst/>
          </a:prstGeom>
          <a:noFill/>
          <a:extLst>
            <a:ext uri="{909E8E84-426E-40DD-AFC4-6F175D3DCCD1}">
              <a14:hiddenFill xmlns:a14="http://schemas.microsoft.com/office/drawing/2010/main">
                <a:solidFill>
                  <a:srgbClr val="FFFFFF"/>
                </a:solidFill>
              </a14:hiddenFill>
            </a:ext>
          </a:extLst>
        </p:spPr>
      </p:pic>
      <p:sp>
        <p:nvSpPr>
          <p:cNvPr id="25" name="円/楕円 24"/>
          <p:cNvSpPr/>
          <p:nvPr/>
        </p:nvSpPr>
        <p:spPr>
          <a:xfrm>
            <a:off x="5285136" y="3645024"/>
            <a:ext cx="511000" cy="6550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698897" y="3564303"/>
            <a:ext cx="2300630" cy="707886"/>
          </a:xfrm>
          <a:prstGeom prst="rect">
            <a:avLst/>
          </a:prstGeom>
          <a:noFill/>
        </p:spPr>
        <p:txBody>
          <a:bodyPr wrap="none" rtlCol="0">
            <a:spAutoFit/>
          </a:bodyPr>
          <a:lstStyle/>
          <a:p>
            <a:r>
              <a:rPr kumimoji="1" lang="ja-JP" altLang="en-US" sz="2400" dirty="0" smtClean="0"/>
              <a:t>木田余地区</a:t>
            </a:r>
            <a:endParaRPr kumimoji="1" lang="en-US" altLang="ja-JP" sz="2400" dirty="0" smtClean="0"/>
          </a:p>
          <a:p>
            <a:r>
              <a:rPr lang="en-US" altLang="ja-JP" sz="1600" dirty="0" smtClean="0"/>
              <a:t>3,070</a:t>
            </a:r>
            <a:r>
              <a:rPr lang="ja-JP" altLang="en-US" sz="1600" dirty="0" smtClean="0"/>
              <a:t>人→</a:t>
            </a:r>
            <a:r>
              <a:rPr lang="en-US" altLang="ja-JP" sz="1600" dirty="0" smtClean="0"/>
              <a:t>4,134</a:t>
            </a:r>
            <a:r>
              <a:rPr lang="ja-JP" altLang="en-US" sz="1600" dirty="0" smtClean="0"/>
              <a:t>人</a:t>
            </a:r>
            <a:r>
              <a:rPr lang="en-US" altLang="ja-JP" sz="1600" dirty="0" smtClean="0"/>
              <a:t>(+35%)</a:t>
            </a:r>
            <a:endParaRPr kumimoji="1" lang="ja-JP" altLang="en-US" sz="1600" dirty="0"/>
          </a:p>
        </p:txBody>
      </p:sp>
      <p:sp>
        <p:nvSpPr>
          <p:cNvPr id="40" name="テキスト ボックス 39"/>
          <p:cNvSpPr txBox="1"/>
          <p:nvPr/>
        </p:nvSpPr>
        <p:spPr>
          <a:xfrm>
            <a:off x="5704076" y="3564303"/>
            <a:ext cx="2300630" cy="707886"/>
          </a:xfrm>
          <a:prstGeom prst="rect">
            <a:avLst/>
          </a:prstGeom>
          <a:noFill/>
        </p:spPr>
        <p:txBody>
          <a:bodyPr wrap="none" rtlCol="0">
            <a:spAutoFit/>
          </a:bodyPr>
          <a:lstStyle/>
          <a:p>
            <a:r>
              <a:rPr kumimoji="1" lang="ja-JP" altLang="en-US" sz="2400" dirty="0" smtClean="0"/>
              <a:t>木田余地区</a:t>
            </a:r>
            <a:endParaRPr kumimoji="1" lang="en-US" altLang="ja-JP" sz="2400" dirty="0" smtClean="0"/>
          </a:p>
          <a:p>
            <a:r>
              <a:rPr lang="en-US" altLang="ja-JP" sz="1600" dirty="0"/>
              <a:t>4,134</a:t>
            </a:r>
            <a:r>
              <a:rPr lang="ja-JP" altLang="en-US" sz="1600" dirty="0" smtClean="0"/>
              <a:t>人→</a:t>
            </a:r>
            <a:r>
              <a:rPr lang="en-US" altLang="ja-JP" sz="1600" dirty="0" smtClean="0"/>
              <a:t>5,562</a:t>
            </a:r>
            <a:r>
              <a:rPr lang="ja-JP" altLang="en-US" sz="1600" dirty="0" smtClean="0"/>
              <a:t>人</a:t>
            </a:r>
            <a:r>
              <a:rPr lang="en-US" altLang="ja-JP" sz="1600" dirty="0" smtClean="0"/>
              <a:t>(+34%)</a:t>
            </a:r>
            <a:endParaRPr kumimoji="1" lang="ja-JP" altLang="en-US" sz="1600" dirty="0"/>
          </a:p>
        </p:txBody>
      </p:sp>
      <p:sp>
        <p:nvSpPr>
          <p:cNvPr id="32" name="円/楕円 31"/>
          <p:cNvSpPr/>
          <p:nvPr/>
        </p:nvSpPr>
        <p:spPr>
          <a:xfrm>
            <a:off x="5038712" y="3229704"/>
            <a:ext cx="981707" cy="4697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rot="2178302">
            <a:off x="4103784" y="4714663"/>
            <a:ext cx="563425" cy="11002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734319" y="3687413"/>
            <a:ext cx="5420074" cy="461665"/>
          </a:xfrm>
          <a:prstGeom prst="rect">
            <a:avLst/>
          </a:prstGeom>
          <a:solidFill>
            <a:schemeClr val="accent2"/>
          </a:solidFill>
        </p:spPr>
        <p:txBody>
          <a:bodyPr wrap="none" rtlCol="0">
            <a:spAutoFit/>
          </a:bodyPr>
          <a:lstStyle/>
          <a:p>
            <a:r>
              <a:rPr kumimoji="1" lang="en-US" altLang="ja-JP" sz="2400" dirty="0" smtClean="0">
                <a:solidFill>
                  <a:srgbClr val="002060"/>
                </a:solidFill>
              </a:rPr>
              <a:t>80</a:t>
            </a:r>
            <a:r>
              <a:rPr kumimoji="1" lang="ja-JP" altLang="en-US" sz="2400" dirty="0" smtClean="0">
                <a:solidFill>
                  <a:srgbClr val="002060"/>
                </a:solidFill>
              </a:rPr>
              <a:t>年代事業地における人口増加の収束</a:t>
            </a:r>
            <a:endParaRPr kumimoji="1" lang="ja-JP" altLang="en-US" sz="2400" dirty="0">
              <a:solidFill>
                <a:srgbClr val="002060"/>
              </a:solidFill>
            </a:endParaRPr>
          </a:p>
        </p:txBody>
      </p:sp>
      <p:pic>
        <p:nvPicPr>
          <p:cNvPr id="1037" name="Picture 13" descr="C:\Users\miyamoto80\Desktop\master-plan\改・土浦市地区別人口推移00-05.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1742064"/>
            <a:ext cx="3616921" cy="5115935"/>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3038367" y="3681352"/>
            <a:ext cx="4493538" cy="461665"/>
          </a:xfrm>
          <a:prstGeom prst="rect">
            <a:avLst/>
          </a:prstGeom>
          <a:solidFill>
            <a:schemeClr val="accent2"/>
          </a:solidFill>
        </p:spPr>
        <p:txBody>
          <a:bodyPr wrap="none" rtlCol="0">
            <a:spAutoFit/>
          </a:bodyPr>
          <a:lstStyle/>
          <a:p>
            <a:r>
              <a:rPr kumimoji="1" lang="ja-JP" altLang="en-US" sz="2400" dirty="0" smtClean="0">
                <a:solidFill>
                  <a:srgbClr val="002060"/>
                </a:solidFill>
              </a:rPr>
              <a:t>市全体で人口変化が収束傾向に</a:t>
            </a:r>
            <a:endParaRPr kumimoji="1" lang="ja-JP" altLang="en-US" sz="2400" dirty="0">
              <a:solidFill>
                <a:srgbClr val="002060"/>
              </a:solidFill>
            </a:endParaRPr>
          </a:p>
        </p:txBody>
      </p:sp>
      <p:pic>
        <p:nvPicPr>
          <p:cNvPr id="1039" name="Picture 15" descr="C:\Users\miyamoto80\Desktop\master-plan\改・土浦市地区別人口推移05-10.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896" y="1742063"/>
            <a:ext cx="3616921" cy="5115935"/>
          </a:xfrm>
          <a:prstGeom prst="rect">
            <a:avLst/>
          </a:prstGeom>
          <a:noFill/>
          <a:extLst>
            <a:ext uri="{909E8E84-426E-40DD-AFC4-6F175D3DCCD1}">
              <a14:hiddenFill xmlns:a14="http://schemas.microsoft.com/office/drawing/2010/main">
                <a:solidFill>
                  <a:srgbClr val="FFFFFF"/>
                </a:solidFill>
              </a14:hiddenFill>
            </a:ext>
          </a:extLst>
        </p:spPr>
      </p:pic>
      <p:sp>
        <p:nvSpPr>
          <p:cNvPr id="33" name="円/楕円 32"/>
          <p:cNvSpPr/>
          <p:nvPr/>
        </p:nvSpPr>
        <p:spPr>
          <a:xfrm rot="2379583">
            <a:off x="5660139" y="3909762"/>
            <a:ext cx="1057288" cy="5802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6086753" y="2951946"/>
            <a:ext cx="3057247" cy="954107"/>
          </a:xfrm>
          <a:prstGeom prst="rect">
            <a:avLst/>
          </a:prstGeom>
          <a:noFill/>
        </p:spPr>
        <p:txBody>
          <a:bodyPr wrap="none" rtlCol="0">
            <a:spAutoFit/>
          </a:bodyPr>
          <a:lstStyle/>
          <a:p>
            <a:r>
              <a:rPr kumimoji="1" lang="ja-JP" altLang="en-US" sz="2400" dirty="0" smtClean="0"/>
              <a:t>おおつ野地区</a:t>
            </a:r>
            <a:endParaRPr lang="en-US" altLang="ja-JP" sz="2400" dirty="0" smtClean="0"/>
          </a:p>
          <a:p>
            <a:r>
              <a:rPr kumimoji="1" lang="ja-JP" altLang="en-US" sz="1600" dirty="0" smtClean="0"/>
              <a:t>（田村沖宿土地区画整理事業）</a:t>
            </a:r>
            <a:endParaRPr kumimoji="1" lang="en-US" altLang="ja-JP" sz="1600" dirty="0" smtClean="0"/>
          </a:p>
          <a:p>
            <a:r>
              <a:rPr lang="en-US" altLang="ja-JP" sz="1600" dirty="0" smtClean="0"/>
              <a:t>3,643</a:t>
            </a:r>
            <a:r>
              <a:rPr lang="ja-JP" altLang="en-US" sz="1600" dirty="0" smtClean="0"/>
              <a:t>人→</a:t>
            </a:r>
            <a:r>
              <a:rPr lang="en-US" altLang="ja-JP" sz="1600" dirty="0" smtClean="0"/>
              <a:t>4,024</a:t>
            </a:r>
            <a:r>
              <a:rPr lang="ja-JP" altLang="en-US" sz="1600" dirty="0" smtClean="0"/>
              <a:t>人</a:t>
            </a:r>
            <a:r>
              <a:rPr lang="en-US" altLang="ja-JP" sz="1600" dirty="0" smtClean="0"/>
              <a:t>(+10%)</a:t>
            </a:r>
            <a:endParaRPr kumimoji="1" lang="en-US" altLang="ja-JP" sz="1600" dirty="0" smtClean="0"/>
          </a:p>
        </p:txBody>
      </p:sp>
      <p:graphicFrame>
        <p:nvGraphicFramePr>
          <p:cNvPr id="27" name="コンテンツ プレースホルダー 17"/>
          <p:cNvGraphicFramePr>
            <a:graphicFrameLocks/>
          </p:cNvGraphicFramePr>
          <p:nvPr>
            <p:extLst>
              <p:ext uri="{D42A27DB-BD31-4B8C-83A1-F6EECF244321}">
                <p14:modId xmlns:p14="http://schemas.microsoft.com/office/powerpoint/2010/main" val="2415696787"/>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スライド番号プレースホルダー 3"/>
          <p:cNvSpPr>
            <a:spLocks noGrp="1"/>
          </p:cNvSpPr>
          <p:nvPr>
            <p:ph type="sldNum" sz="quarter" idx="12"/>
          </p:nvPr>
        </p:nvSpPr>
        <p:spPr/>
        <p:txBody>
          <a:bodyPr/>
          <a:lstStyle/>
          <a:p>
            <a:fld id="{3CCF52B5-9AD1-4870-AA8D-79CC172EB9EC}" type="slidenum">
              <a:rPr kumimoji="1" lang="ja-JP" altLang="en-US" smtClean="0"/>
              <a:pPr/>
              <a:t>14</a:t>
            </a:fld>
            <a:endParaRPr kumimoji="1" lang="ja-JP" altLang="en-US"/>
          </a:p>
        </p:txBody>
      </p:sp>
    </p:spTree>
    <p:extLst>
      <p:ext uri="{BB962C8B-B14F-4D97-AF65-F5344CB8AC3E}">
        <p14:creationId xmlns:p14="http://schemas.microsoft.com/office/powerpoint/2010/main" val="217913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11"/>
                                        </p:tgtEl>
                                        <p:attrNameLst>
                                          <p:attrName>ppt_w</p:attrName>
                                        </p:attrNameLst>
                                      </p:cBhvr>
                                      <p:tavLst>
                                        <p:tav tm="0">
                                          <p:val>
                                            <p:strVal val="ppt_w"/>
                                          </p:val>
                                        </p:tav>
                                        <p:tav tm="100000">
                                          <p:val>
                                            <p:fltVal val="0"/>
                                          </p:val>
                                        </p:tav>
                                      </p:tavLst>
                                    </p:anim>
                                    <p:anim calcmode="lin" valueType="num">
                                      <p:cBhvr>
                                        <p:cTn id="26" dur="500"/>
                                        <p:tgtEl>
                                          <p:spTgt spid="11"/>
                                        </p:tgtEl>
                                        <p:attrNameLst>
                                          <p:attrName>ppt_h</p:attrName>
                                        </p:attrNameLst>
                                      </p:cBhvr>
                                      <p:tavLst>
                                        <p:tav tm="0">
                                          <p:val>
                                            <p:strVal val="ppt_h"/>
                                          </p:val>
                                        </p:tav>
                                        <p:tav tm="100000">
                                          <p:val>
                                            <p:fltVal val="0"/>
                                          </p:val>
                                        </p:tav>
                                      </p:tavLst>
                                    </p:anim>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53" presetClass="exit" presetSubtype="32" fill="hold" grpId="1" nodeType="withEffect">
                                  <p:stCondLst>
                                    <p:cond delay="0"/>
                                  </p:stCondLst>
                                  <p:childTnLst>
                                    <p:anim calcmode="lin" valueType="num">
                                      <p:cBhvr>
                                        <p:cTn id="30" dur="500"/>
                                        <p:tgtEl>
                                          <p:spTgt spid="8"/>
                                        </p:tgtEl>
                                        <p:attrNameLst>
                                          <p:attrName>ppt_w</p:attrName>
                                        </p:attrNameLst>
                                      </p:cBhvr>
                                      <p:tavLst>
                                        <p:tav tm="0">
                                          <p:val>
                                            <p:strVal val="ppt_w"/>
                                          </p:val>
                                        </p:tav>
                                        <p:tav tm="100000">
                                          <p:val>
                                            <p:fltVal val="0"/>
                                          </p:val>
                                        </p:tav>
                                      </p:tavLst>
                                    </p:anim>
                                    <p:anim calcmode="lin" valueType="num">
                                      <p:cBhvr>
                                        <p:cTn id="31" dur="500"/>
                                        <p:tgtEl>
                                          <p:spTgt spid="8"/>
                                        </p:tgtEl>
                                        <p:attrNameLst>
                                          <p:attrName>ppt_h</p:attrName>
                                        </p:attrNameLst>
                                      </p:cBhvr>
                                      <p:tavLst>
                                        <p:tav tm="0">
                                          <p:val>
                                            <p:strVal val="ppt_h"/>
                                          </p:val>
                                        </p:tav>
                                        <p:tav tm="100000">
                                          <p:val>
                                            <p:fltVal val="0"/>
                                          </p:val>
                                        </p:tav>
                                      </p:tavLst>
                                    </p:anim>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20"/>
                                        </p:tgtEl>
                                        <p:attrNameLst>
                                          <p:attrName>ppt_w</p:attrName>
                                        </p:attrNameLst>
                                      </p:cBhvr>
                                      <p:tavLst>
                                        <p:tav tm="0">
                                          <p:val>
                                            <p:strVal val="ppt_w"/>
                                          </p:val>
                                        </p:tav>
                                        <p:tav tm="100000">
                                          <p:val>
                                            <p:fltVal val="0"/>
                                          </p:val>
                                        </p:tav>
                                      </p:tavLst>
                                    </p:anim>
                                    <p:anim calcmode="lin" valueType="num">
                                      <p:cBhvr>
                                        <p:cTn id="36" dur="500"/>
                                        <p:tgtEl>
                                          <p:spTgt spid="20"/>
                                        </p:tgtEl>
                                        <p:attrNameLst>
                                          <p:attrName>ppt_h</p:attrName>
                                        </p:attrNameLst>
                                      </p:cBhvr>
                                      <p:tavLst>
                                        <p:tav tm="0">
                                          <p:val>
                                            <p:strVal val="ppt_h"/>
                                          </p:val>
                                        </p:tav>
                                        <p:tav tm="100000">
                                          <p:val>
                                            <p:fltVal val="0"/>
                                          </p:val>
                                        </p:tav>
                                      </p:tavLst>
                                    </p:anim>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24"/>
                                        </p:tgtEl>
                                        <p:attrNameLst>
                                          <p:attrName>ppt_w</p:attrName>
                                        </p:attrNameLst>
                                      </p:cBhvr>
                                      <p:tavLst>
                                        <p:tav tm="0">
                                          <p:val>
                                            <p:strVal val="ppt_w"/>
                                          </p:val>
                                        </p:tav>
                                        <p:tav tm="100000">
                                          <p:val>
                                            <p:fltVal val="0"/>
                                          </p:val>
                                        </p:tav>
                                      </p:tavLst>
                                    </p:anim>
                                    <p:anim calcmode="lin" valueType="num">
                                      <p:cBhvr>
                                        <p:cTn id="41" dur="500"/>
                                        <p:tgtEl>
                                          <p:spTgt spid="24"/>
                                        </p:tgtEl>
                                        <p:attrNameLst>
                                          <p:attrName>ppt_h</p:attrName>
                                        </p:attrNameLst>
                                      </p:cBhvr>
                                      <p:tavLst>
                                        <p:tav tm="0">
                                          <p:val>
                                            <p:strVal val="ppt_h"/>
                                          </p:val>
                                        </p:tav>
                                        <p:tav tm="100000">
                                          <p:val>
                                            <p:fltVal val="0"/>
                                          </p:val>
                                        </p:tav>
                                      </p:tavLst>
                                    </p:anim>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7"/>
                                        </p:tgtEl>
                                        <p:attrNameLst>
                                          <p:attrName>ppt_w</p:attrName>
                                        </p:attrNameLst>
                                      </p:cBhvr>
                                      <p:tavLst>
                                        <p:tav tm="0">
                                          <p:val>
                                            <p:strVal val="ppt_w"/>
                                          </p:val>
                                        </p:tav>
                                        <p:tav tm="100000">
                                          <p:val>
                                            <p:fltVal val="0"/>
                                          </p:val>
                                        </p:tav>
                                      </p:tavLst>
                                    </p:anim>
                                    <p:anim calcmode="lin" valueType="num">
                                      <p:cBhvr>
                                        <p:cTn id="46" dur="500"/>
                                        <p:tgtEl>
                                          <p:spTgt spid="17"/>
                                        </p:tgtEl>
                                        <p:attrNameLst>
                                          <p:attrName>ppt_h</p:attrName>
                                        </p:attrNameLst>
                                      </p:cBhvr>
                                      <p:tavLst>
                                        <p:tav tm="0">
                                          <p:val>
                                            <p:strVal val="ppt_h"/>
                                          </p:val>
                                        </p:tav>
                                        <p:tav tm="100000">
                                          <p:val>
                                            <p:fltVal val="0"/>
                                          </p:val>
                                        </p:tav>
                                      </p:tavLst>
                                    </p:anim>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32"/>
                                        </p:tgtEl>
                                        <p:attrNameLst>
                                          <p:attrName>style.visibility</p:attrName>
                                        </p:attrNameLst>
                                      </p:cBhvr>
                                      <p:to>
                                        <p:strVal val="visible"/>
                                      </p:to>
                                    </p:set>
                                    <p:animEffect transition="in" filter="fade">
                                      <p:cBhvr>
                                        <p:cTn id="53" dur="500"/>
                                        <p:tgtEl>
                                          <p:spTgt spid="10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xit" presetSubtype="32" fill="hold" grpId="1" nodeType="clickEffect">
                                  <p:stCondLst>
                                    <p:cond delay="0"/>
                                  </p:stCondLst>
                                  <p:childTnLst>
                                    <p:anim calcmode="lin" valueType="num">
                                      <p:cBhvr>
                                        <p:cTn id="70" dur="500"/>
                                        <p:tgtEl>
                                          <p:spTgt spid="18"/>
                                        </p:tgtEl>
                                        <p:attrNameLst>
                                          <p:attrName>ppt_w</p:attrName>
                                        </p:attrNameLst>
                                      </p:cBhvr>
                                      <p:tavLst>
                                        <p:tav tm="0">
                                          <p:val>
                                            <p:strVal val="ppt_w"/>
                                          </p:val>
                                        </p:tav>
                                        <p:tav tm="100000">
                                          <p:val>
                                            <p:fltVal val="0"/>
                                          </p:val>
                                        </p:tav>
                                      </p:tavLst>
                                    </p:anim>
                                    <p:anim calcmode="lin" valueType="num">
                                      <p:cBhvr>
                                        <p:cTn id="71" dur="500"/>
                                        <p:tgtEl>
                                          <p:spTgt spid="18"/>
                                        </p:tgtEl>
                                        <p:attrNameLst>
                                          <p:attrName>ppt_h</p:attrName>
                                        </p:attrNameLst>
                                      </p:cBhvr>
                                      <p:tavLst>
                                        <p:tav tm="0">
                                          <p:val>
                                            <p:strVal val="ppt_h"/>
                                          </p:val>
                                        </p:tav>
                                        <p:tav tm="100000">
                                          <p:val>
                                            <p:fltVal val="0"/>
                                          </p:val>
                                        </p:tav>
                                      </p:tavLst>
                                    </p:anim>
                                    <p:animEffect transition="out" filter="fad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par>
                                <p:cTn id="74" presetID="53" presetClass="exit" presetSubtype="32" fill="hold" grpId="1" nodeType="withEffect">
                                  <p:stCondLst>
                                    <p:cond delay="0"/>
                                  </p:stCondLst>
                                  <p:childTnLst>
                                    <p:anim calcmode="lin" valueType="num">
                                      <p:cBhvr>
                                        <p:cTn id="75" dur="500"/>
                                        <p:tgtEl>
                                          <p:spTgt spid="21"/>
                                        </p:tgtEl>
                                        <p:attrNameLst>
                                          <p:attrName>ppt_w</p:attrName>
                                        </p:attrNameLst>
                                      </p:cBhvr>
                                      <p:tavLst>
                                        <p:tav tm="0">
                                          <p:val>
                                            <p:strVal val="ppt_w"/>
                                          </p:val>
                                        </p:tav>
                                        <p:tav tm="100000">
                                          <p:val>
                                            <p:fltVal val="0"/>
                                          </p:val>
                                        </p:tav>
                                      </p:tavLst>
                                    </p:anim>
                                    <p:anim calcmode="lin" valueType="num">
                                      <p:cBhvr>
                                        <p:cTn id="76" dur="500"/>
                                        <p:tgtEl>
                                          <p:spTgt spid="21"/>
                                        </p:tgtEl>
                                        <p:attrNameLst>
                                          <p:attrName>ppt_h</p:attrName>
                                        </p:attrNameLst>
                                      </p:cBhvr>
                                      <p:tavLst>
                                        <p:tav tm="0">
                                          <p:val>
                                            <p:strVal val="ppt_h"/>
                                          </p:val>
                                        </p:tav>
                                        <p:tav tm="100000">
                                          <p:val>
                                            <p:fltVal val="0"/>
                                          </p:val>
                                        </p:tav>
                                      </p:tavLst>
                                    </p:anim>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53" presetClass="exit" presetSubtype="32" fill="hold" grpId="1" nodeType="withEffect">
                                  <p:stCondLst>
                                    <p:cond delay="0"/>
                                  </p:stCondLst>
                                  <p:childTnLst>
                                    <p:anim calcmode="lin" valueType="num">
                                      <p:cBhvr>
                                        <p:cTn id="80" dur="500"/>
                                        <p:tgtEl>
                                          <p:spTgt spid="31"/>
                                        </p:tgtEl>
                                        <p:attrNameLst>
                                          <p:attrName>ppt_w</p:attrName>
                                        </p:attrNameLst>
                                      </p:cBhvr>
                                      <p:tavLst>
                                        <p:tav tm="0">
                                          <p:val>
                                            <p:strVal val="ppt_w"/>
                                          </p:val>
                                        </p:tav>
                                        <p:tav tm="100000">
                                          <p:val>
                                            <p:fltVal val="0"/>
                                          </p:val>
                                        </p:tav>
                                      </p:tavLst>
                                    </p:anim>
                                    <p:anim calcmode="lin" valueType="num">
                                      <p:cBhvr>
                                        <p:cTn id="81" dur="500"/>
                                        <p:tgtEl>
                                          <p:spTgt spid="31"/>
                                        </p:tgtEl>
                                        <p:attrNameLst>
                                          <p:attrName>ppt_h</p:attrName>
                                        </p:attrNameLst>
                                      </p:cBhvr>
                                      <p:tavLst>
                                        <p:tav tm="0">
                                          <p:val>
                                            <p:strVal val="ppt_h"/>
                                          </p:val>
                                        </p:tav>
                                        <p:tav tm="100000">
                                          <p:val>
                                            <p:fltVal val="0"/>
                                          </p:val>
                                        </p:tav>
                                      </p:tavLst>
                                    </p:anim>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033"/>
                                        </p:tgtEl>
                                        <p:attrNameLst>
                                          <p:attrName>style.visibility</p:attrName>
                                        </p:attrNameLst>
                                      </p:cBhvr>
                                      <p:to>
                                        <p:strVal val="visible"/>
                                      </p:to>
                                    </p:set>
                                    <p:animEffect transition="in" filter="fade">
                                      <p:cBhvr>
                                        <p:cTn id="88" dur="500"/>
                                        <p:tgtEl>
                                          <p:spTgt spid="103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xit" presetSubtype="32" fill="hold" grpId="1" nodeType="clickEffect">
                                  <p:stCondLst>
                                    <p:cond delay="0"/>
                                  </p:stCondLst>
                                  <p:childTnLst>
                                    <p:anim calcmode="lin" valueType="num">
                                      <p:cBhvr>
                                        <p:cTn id="100" dur="500"/>
                                        <p:tgtEl>
                                          <p:spTgt spid="26"/>
                                        </p:tgtEl>
                                        <p:attrNameLst>
                                          <p:attrName>ppt_w</p:attrName>
                                        </p:attrNameLst>
                                      </p:cBhvr>
                                      <p:tavLst>
                                        <p:tav tm="0">
                                          <p:val>
                                            <p:strVal val="ppt_w"/>
                                          </p:val>
                                        </p:tav>
                                        <p:tav tm="100000">
                                          <p:val>
                                            <p:fltVal val="0"/>
                                          </p:val>
                                        </p:tav>
                                      </p:tavLst>
                                    </p:anim>
                                    <p:anim calcmode="lin" valueType="num">
                                      <p:cBhvr>
                                        <p:cTn id="101" dur="500"/>
                                        <p:tgtEl>
                                          <p:spTgt spid="26"/>
                                        </p:tgtEl>
                                        <p:attrNameLst>
                                          <p:attrName>ppt_h</p:attrName>
                                        </p:attrNameLst>
                                      </p:cBhvr>
                                      <p:tavLst>
                                        <p:tav tm="0">
                                          <p:val>
                                            <p:strVal val="ppt_h"/>
                                          </p:val>
                                        </p:tav>
                                        <p:tav tm="100000">
                                          <p:val>
                                            <p:fltVal val="0"/>
                                          </p:val>
                                        </p:tav>
                                      </p:tavLst>
                                    </p:anim>
                                    <p:animEffect transition="out" filter="fade">
                                      <p:cBhvr>
                                        <p:cTn id="102" dur="500"/>
                                        <p:tgtEl>
                                          <p:spTgt spid="26"/>
                                        </p:tgtEl>
                                      </p:cBhvr>
                                    </p:animEffect>
                                    <p:set>
                                      <p:cBhvr>
                                        <p:cTn id="103" dur="1" fill="hold">
                                          <p:stCondLst>
                                            <p:cond delay="499"/>
                                          </p:stCondLst>
                                        </p:cTn>
                                        <p:tgtEl>
                                          <p:spTgt spid="26"/>
                                        </p:tgtEl>
                                        <p:attrNameLst>
                                          <p:attrName>style.visibility</p:attrName>
                                        </p:attrNameLst>
                                      </p:cBhvr>
                                      <p:to>
                                        <p:strVal val="hidden"/>
                                      </p:to>
                                    </p:set>
                                  </p:childTnLst>
                                </p:cTn>
                              </p:par>
                              <p:par>
                                <p:cTn id="104" presetID="10" presetClass="entr" presetSubtype="0" fill="hold" nodeType="withEffect">
                                  <p:stCondLst>
                                    <p:cond delay="0"/>
                                  </p:stCondLst>
                                  <p:childTnLst>
                                    <p:set>
                                      <p:cBhvr>
                                        <p:cTn id="105" dur="1" fill="hold">
                                          <p:stCondLst>
                                            <p:cond delay="0"/>
                                          </p:stCondLst>
                                        </p:cTn>
                                        <p:tgtEl>
                                          <p:spTgt spid="1036"/>
                                        </p:tgtEl>
                                        <p:attrNameLst>
                                          <p:attrName>style.visibility</p:attrName>
                                        </p:attrNameLst>
                                      </p:cBhvr>
                                      <p:to>
                                        <p:strVal val="visible"/>
                                      </p:to>
                                    </p:set>
                                    <p:animEffect transition="in" filter="fade">
                                      <p:cBhvr>
                                        <p:cTn id="106" dur="500"/>
                                        <p:tgtEl>
                                          <p:spTgt spid="10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p:cTn id="109" dur="500" fill="hold"/>
                                        <p:tgtEl>
                                          <p:spTgt spid="40"/>
                                        </p:tgtEl>
                                        <p:attrNameLst>
                                          <p:attrName>ppt_w</p:attrName>
                                        </p:attrNameLst>
                                      </p:cBhvr>
                                      <p:tavLst>
                                        <p:tav tm="0">
                                          <p:val>
                                            <p:fltVal val="0"/>
                                          </p:val>
                                        </p:tav>
                                        <p:tav tm="100000">
                                          <p:val>
                                            <p:strVal val="#ppt_w"/>
                                          </p:val>
                                        </p:tav>
                                      </p:tavLst>
                                    </p:anim>
                                    <p:anim calcmode="lin" valueType="num">
                                      <p:cBhvr>
                                        <p:cTn id="110" dur="500" fill="hold"/>
                                        <p:tgtEl>
                                          <p:spTgt spid="40"/>
                                        </p:tgtEl>
                                        <p:attrNameLst>
                                          <p:attrName>ppt_h</p:attrName>
                                        </p:attrNameLst>
                                      </p:cBhvr>
                                      <p:tavLst>
                                        <p:tav tm="0">
                                          <p:val>
                                            <p:fltVal val="0"/>
                                          </p:val>
                                        </p:tav>
                                        <p:tav tm="100000">
                                          <p:val>
                                            <p:strVal val="#ppt_h"/>
                                          </p:val>
                                        </p:tav>
                                      </p:tavLst>
                                    </p:anim>
                                    <p:animEffect transition="in" filter="fade">
                                      <p:cBhvr>
                                        <p:cTn id="111" dur="500"/>
                                        <p:tgtEl>
                                          <p:spTgt spid="40"/>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500"/>
                                        <p:tgtEl>
                                          <p:spTgt spid="3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wipe(down)">
                                      <p:cBhvr>
                                        <p:cTn id="124" dur="500"/>
                                        <p:tgtEl>
                                          <p:spTgt spid="29"/>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xit" presetSubtype="32" fill="hold" grpId="1" nodeType="clickEffect">
                                  <p:stCondLst>
                                    <p:cond delay="0"/>
                                  </p:stCondLst>
                                  <p:childTnLst>
                                    <p:anim calcmode="lin" valueType="num">
                                      <p:cBhvr>
                                        <p:cTn id="128" dur="500"/>
                                        <p:tgtEl>
                                          <p:spTgt spid="25"/>
                                        </p:tgtEl>
                                        <p:attrNameLst>
                                          <p:attrName>ppt_w</p:attrName>
                                        </p:attrNameLst>
                                      </p:cBhvr>
                                      <p:tavLst>
                                        <p:tav tm="0">
                                          <p:val>
                                            <p:strVal val="ppt_w"/>
                                          </p:val>
                                        </p:tav>
                                        <p:tav tm="100000">
                                          <p:val>
                                            <p:fltVal val="0"/>
                                          </p:val>
                                        </p:tav>
                                      </p:tavLst>
                                    </p:anim>
                                    <p:anim calcmode="lin" valueType="num">
                                      <p:cBhvr>
                                        <p:cTn id="129" dur="500"/>
                                        <p:tgtEl>
                                          <p:spTgt spid="25"/>
                                        </p:tgtEl>
                                        <p:attrNameLst>
                                          <p:attrName>ppt_h</p:attrName>
                                        </p:attrNameLst>
                                      </p:cBhvr>
                                      <p:tavLst>
                                        <p:tav tm="0">
                                          <p:val>
                                            <p:strVal val="ppt_h"/>
                                          </p:val>
                                        </p:tav>
                                        <p:tav tm="100000">
                                          <p:val>
                                            <p:fltVal val="0"/>
                                          </p:val>
                                        </p:tav>
                                      </p:tavLst>
                                    </p:anim>
                                    <p:animEffect transition="out" filter="fade">
                                      <p:cBhvr>
                                        <p:cTn id="130" dur="500"/>
                                        <p:tgtEl>
                                          <p:spTgt spid="25"/>
                                        </p:tgtEl>
                                      </p:cBhvr>
                                    </p:animEffect>
                                    <p:set>
                                      <p:cBhvr>
                                        <p:cTn id="131" dur="1" fill="hold">
                                          <p:stCondLst>
                                            <p:cond delay="499"/>
                                          </p:stCondLst>
                                        </p:cTn>
                                        <p:tgtEl>
                                          <p:spTgt spid="25"/>
                                        </p:tgtEl>
                                        <p:attrNameLst>
                                          <p:attrName>style.visibility</p:attrName>
                                        </p:attrNameLst>
                                      </p:cBhvr>
                                      <p:to>
                                        <p:strVal val="hidden"/>
                                      </p:to>
                                    </p:set>
                                  </p:childTnLst>
                                </p:cTn>
                              </p:par>
                              <p:par>
                                <p:cTn id="132" presetID="53" presetClass="exit" presetSubtype="32" fill="hold" grpId="1" nodeType="withEffect">
                                  <p:stCondLst>
                                    <p:cond delay="0"/>
                                  </p:stCondLst>
                                  <p:childTnLst>
                                    <p:anim calcmode="lin" valueType="num">
                                      <p:cBhvr>
                                        <p:cTn id="133" dur="500"/>
                                        <p:tgtEl>
                                          <p:spTgt spid="40"/>
                                        </p:tgtEl>
                                        <p:attrNameLst>
                                          <p:attrName>ppt_w</p:attrName>
                                        </p:attrNameLst>
                                      </p:cBhvr>
                                      <p:tavLst>
                                        <p:tav tm="0">
                                          <p:val>
                                            <p:strVal val="ppt_w"/>
                                          </p:val>
                                        </p:tav>
                                        <p:tav tm="100000">
                                          <p:val>
                                            <p:fltVal val="0"/>
                                          </p:val>
                                        </p:tav>
                                      </p:tavLst>
                                    </p:anim>
                                    <p:anim calcmode="lin" valueType="num">
                                      <p:cBhvr>
                                        <p:cTn id="134" dur="500"/>
                                        <p:tgtEl>
                                          <p:spTgt spid="40"/>
                                        </p:tgtEl>
                                        <p:attrNameLst>
                                          <p:attrName>ppt_h</p:attrName>
                                        </p:attrNameLst>
                                      </p:cBhvr>
                                      <p:tavLst>
                                        <p:tav tm="0">
                                          <p:val>
                                            <p:strVal val="ppt_h"/>
                                          </p:val>
                                        </p:tav>
                                        <p:tav tm="100000">
                                          <p:val>
                                            <p:fltVal val="0"/>
                                          </p:val>
                                        </p:tav>
                                      </p:tavLst>
                                    </p:anim>
                                    <p:animEffect transition="out" filter="fade">
                                      <p:cBhvr>
                                        <p:cTn id="135" dur="500"/>
                                        <p:tgtEl>
                                          <p:spTgt spid="40"/>
                                        </p:tgtEl>
                                      </p:cBhvr>
                                    </p:animEffect>
                                    <p:set>
                                      <p:cBhvr>
                                        <p:cTn id="136" dur="1" fill="hold">
                                          <p:stCondLst>
                                            <p:cond delay="499"/>
                                          </p:stCondLst>
                                        </p:cTn>
                                        <p:tgtEl>
                                          <p:spTgt spid="40"/>
                                        </p:tgtEl>
                                        <p:attrNameLst>
                                          <p:attrName>style.visibility</p:attrName>
                                        </p:attrNameLst>
                                      </p:cBhvr>
                                      <p:to>
                                        <p:strVal val="hidden"/>
                                      </p:to>
                                    </p:set>
                                  </p:childTnLst>
                                </p:cTn>
                              </p:par>
                              <p:par>
                                <p:cTn id="137" presetID="53" presetClass="exit" presetSubtype="32" fill="hold" grpId="1" nodeType="withEffect">
                                  <p:stCondLst>
                                    <p:cond delay="0"/>
                                  </p:stCondLst>
                                  <p:childTnLst>
                                    <p:anim calcmode="lin" valueType="num">
                                      <p:cBhvr>
                                        <p:cTn id="138" dur="500"/>
                                        <p:tgtEl>
                                          <p:spTgt spid="32"/>
                                        </p:tgtEl>
                                        <p:attrNameLst>
                                          <p:attrName>ppt_w</p:attrName>
                                        </p:attrNameLst>
                                      </p:cBhvr>
                                      <p:tavLst>
                                        <p:tav tm="0">
                                          <p:val>
                                            <p:strVal val="ppt_w"/>
                                          </p:val>
                                        </p:tav>
                                        <p:tav tm="100000">
                                          <p:val>
                                            <p:fltVal val="0"/>
                                          </p:val>
                                        </p:tav>
                                      </p:tavLst>
                                    </p:anim>
                                    <p:anim calcmode="lin" valueType="num">
                                      <p:cBhvr>
                                        <p:cTn id="139" dur="500"/>
                                        <p:tgtEl>
                                          <p:spTgt spid="32"/>
                                        </p:tgtEl>
                                        <p:attrNameLst>
                                          <p:attrName>ppt_h</p:attrName>
                                        </p:attrNameLst>
                                      </p:cBhvr>
                                      <p:tavLst>
                                        <p:tav tm="0">
                                          <p:val>
                                            <p:strVal val="ppt_h"/>
                                          </p:val>
                                        </p:tav>
                                        <p:tav tm="100000">
                                          <p:val>
                                            <p:fltVal val="0"/>
                                          </p:val>
                                        </p:tav>
                                      </p:tavLst>
                                    </p:anim>
                                    <p:animEffect transition="out" filter="fade">
                                      <p:cBhvr>
                                        <p:cTn id="140" dur="500"/>
                                        <p:tgtEl>
                                          <p:spTgt spid="32"/>
                                        </p:tgtEl>
                                      </p:cBhvr>
                                    </p:animEffect>
                                    <p:set>
                                      <p:cBhvr>
                                        <p:cTn id="141" dur="1" fill="hold">
                                          <p:stCondLst>
                                            <p:cond delay="499"/>
                                          </p:stCondLst>
                                        </p:cTn>
                                        <p:tgtEl>
                                          <p:spTgt spid="32"/>
                                        </p:tgtEl>
                                        <p:attrNameLst>
                                          <p:attrName>style.visibility</p:attrName>
                                        </p:attrNameLst>
                                      </p:cBhvr>
                                      <p:to>
                                        <p:strVal val="hidden"/>
                                      </p:to>
                                    </p:set>
                                  </p:childTnLst>
                                </p:cTn>
                              </p:par>
                              <p:par>
                                <p:cTn id="142" presetID="53" presetClass="exit" presetSubtype="32" fill="hold" grpId="1" nodeType="withEffect">
                                  <p:stCondLst>
                                    <p:cond delay="0"/>
                                  </p:stCondLst>
                                  <p:childTnLst>
                                    <p:anim calcmode="lin" valueType="num">
                                      <p:cBhvr>
                                        <p:cTn id="143" dur="500"/>
                                        <p:tgtEl>
                                          <p:spTgt spid="45"/>
                                        </p:tgtEl>
                                        <p:attrNameLst>
                                          <p:attrName>ppt_w</p:attrName>
                                        </p:attrNameLst>
                                      </p:cBhvr>
                                      <p:tavLst>
                                        <p:tav tm="0">
                                          <p:val>
                                            <p:strVal val="ppt_w"/>
                                          </p:val>
                                        </p:tav>
                                        <p:tav tm="100000">
                                          <p:val>
                                            <p:fltVal val="0"/>
                                          </p:val>
                                        </p:tav>
                                      </p:tavLst>
                                    </p:anim>
                                    <p:anim calcmode="lin" valueType="num">
                                      <p:cBhvr>
                                        <p:cTn id="144" dur="500"/>
                                        <p:tgtEl>
                                          <p:spTgt spid="45"/>
                                        </p:tgtEl>
                                        <p:attrNameLst>
                                          <p:attrName>ppt_h</p:attrName>
                                        </p:attrNameLst>
                                      </p:cBhvr>
                                      <p:tavLst>
                                        <p:tav tm="0">
                                          <p:val>
                                            <p:strVal val="ppt_h"/>
                                          </p:val>
                                        </p:tav>
                                        <p:tav tm="100000">
                                          <p:val>
                                            <p:fltVal val="0"/>
                                          </p:val>
                                        </p:tav>
                                      </p:tavLst>
                                    </p:anim>
                                    <p:animEffect transition="out" filter="fade">
                                      <p:cBhvr>
                                        <p:cTn id="145" dur="500"/>
                                        <p:tgtEl>
                                          <p:spTgt spid="45"/>
                                        </p:tgtEl>
                                      </p:cBhvr>
                                    </p:animEffect>
                                    <p:set>
                                      <p:cBhvr>
                                        <p:cTn id="146" dur="1" fill="hold">
                                          <p:stCondLst>
                                            <p:cond delay="499"/>
                                          </p:stCondLst>
                                        </p:cTn>
                                        <p:tgtEl>
                                          <p:spTgt spid="45"/>
                                        </p:tgtEl>
                                        <p:attrNameLst>
                                          <p:attrName>style.visibility</p:attrName>
                                        </p:attrNameLst>
                                      </p:cBhvr>
                                      <p:to>
                                        <p:strVal val="hidden"/>
                                      </p:to>
                                    </p:set>
                                  </p:childTnLst>
                                </p:cTn>
                              </p:par>
                              <p:par>
                                <p:cTn id="147" presetID="53" presetClass="exit" presetSubtype="32" fill="hold" grpId="1" nodeType="withEffect">
                                  <p:stCondLst>
                                    <p:cond delay="0"/>
                                  </p:stCondLst>
                                  <p:childTnLst>
                                    <p:anim calcmode="lin" valueType="num">
                                      <p:cBhvr>
                                        <p:cTn id="148" dur="500"/>
                                        <p:tgtEl>
                                          <p:spTgt spid="29"/>
                                        </p:tgtEl>
                                        <p:attrNameLst>
                                          <p:attrName>ppt_w</p:attrName>
                                        </p:attrNameLst>
                                      </p:cBhvr>
                                      <p:tavLst>
                                        <p:tav tm="0">
                                          <p:val>
                                            <p:strVal val="ppt_w"/>
                                          </p:val>
                                        </p:tav>
                                        <p:tav tm="100000">
                                          <p:val>
                                            <p:fltVal val="0"/>
                                          </p:val>
                                        </p:tav>
                                      </p:tavLst>
                                    </p:anim>
                                    <p:anim calcmode="lin" valueType="num">
                                      <p:cBhvr>
                                        <p:cTn id="149" dur="500"/>
                                        <p:tgtEl>
                                          <p:spTgt spid="29"/>
                                        </p:tgtEl>
                                        <p:attrNameLst>
                                          <p:attrName>ppt_h</p:attrName>
                                        </p:attrNameLst>
                                      </p:cBhvr>
                                      <p:tavLst>
                                        <p:tav tm="0">
                                          <p:val>
                                            <p:strVal val="ppt_h"/>
                                          </p:val>
                                        </p:tav>
                                        <p:tav tm="100000">
                                          <p:val>
                                            <p:fltVal val="0"/>
                                          </p:val>
                                        </p:tav>
                                      </p:tavLst>
                                    </p:anim>
                                    <p:animEffect transition="out" filter="fade">
                                      <p:cBhvr>
                                        <p:cTn id="150" dur="500"/>
                                        <p:tgtEl>
                                          <p:spTgt spid="29"/>
                                        </p:tgtEl>
                                      </p:cBhvr>
                                    </p:animEffect>
                                    <p:set>
                                      <p:cBhvr>
                                        <p:cTn id="151" dur="1" fill="hold">
                                          <p:stCondLst>
                                            <p:cond delay="499"/>
                                          </p:stCondLst>
                                        </p:cTn>
                                        <p:tgtEl>
                                          <p:spTgt spid="29"/>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1037"/>
                                        </p:tgtEl>
                                        <p:attrNameLst>
                                          <p:attrName>style.visibility</p:attrName>
                                        </p:attrNameLst>
                                      </p:cBhvr>
                                      <p:to>
                                        <p:strVal val="visible"/>
                                      </p:to>
                                    </p:set>
                                    <p:animEffect transition="in" filter="fade">
                                      <p:cBhvr>
                                        <p:cTn id="156" dur="500"/>
                                        <p:tgtEl>
                                          <p:spTgt spid="1037"/>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grpId="0" nodeType="clickEffect">
                                  <p:stCondLst>
                                    <p:cond delay="0"/>
                                  </p:stCondLst>
                                  <p:childTnLst>
                                    <p:set>
                                      <p:cBhvr>
                                        <p:cTn id="160" dur="1" fill="hold">
                                          <p:stCondLst>
                                            <p:cond delay="0"/>
                                          </p:stCondLst>
                                        </p:cTn>
                                        <p:tgtEl>
                                          <p:spTgt spid="28"/>
                                        </p:tgtEl>
                                        <p:attrNameLst>
                                          <p:attrName>style.visibility</p:attrName>
                                        </p:attrNameLst>
                                      </p:cBhvr>
                                      <p:to>
                                        <p:strVal val="visible"/>
                                      </p:to>
                                    </p:set>
                                    <p:animEffect transition="in" filter="wipe(down)">
                                      <p:cBhvr>
                                        <p:cTn id="161" dur="500"/>
                                        <p:tgtEl>
                                          <p:spTgt spid="28"/>
                                        </p:tgtEl>
                                      </p:cBhvr>
                                    </p:animEffect>
                                  </p:childTnLst>
                                </p:cTn>
                              </p:par>
                            </p:childTnLst>
                          </p:cTn>
                        </p:par>
                      </p:childTnLst>
                    </p:cTn>
                  </p:par>
                  <p:par>
                    <p:cTn id="162" fill="hold">
                      <p:stCondLst>
                        <p:cond delay="indefinite"/>
                      </p:stCondLst>
                      <p:childTnLst>
                        <p:par>
                          <p:cTn id="163" fill="hold">
                            <p:stCondLst>
                              <p:cond delay="0"/>
                            </p:stCondLst>
                            <p:childTnLst>
                              <p:par>
                                <p:cTn id="164" presetID="53" presetClass="exit" presetSubtype="32" fill="hold" grpId="1" nodeType="clickEffect">
                                  <p:stCondLst>
                                    <p:cond delay="0"/>
                                  </p:stCondLst>
                                  <p:childTnLst>
                                    <p:anim calcmode="lin" valueType="num">
                                      <p:cBhvr>
                                        <p:cTn id="165" dur="500"/>
                                        <p:tgtEl>
                                          <p:spTgt spid="28"/>
                                        </p:tgtEl>
                                        <p:attrNameLst>
                                          <p:attrName>ppt_w</p:attrName>
                                        </p:attrNameLst>
                                      </p:cBhvr>
                                      <p:tavLst>
                                        <p:tav tm="0">
                                          <p:val>
                                            <p:strVal val="ppt_w"/>
                                          </p:val>
                                        </p:tav>
                                        <p:tav tm="100000">
                                          <p:val>
                                            <p:fltVal val="0"/>
                                          </p:val>
                                        </p:tav>
                                      </p:tavLst>
                                    </p:anim>
                                    <p:anim calcmode="lin" valueType="num">
                                      <p:cBhvr>
                                        <p:cTn id="166" dur="500"/>
                                        <p:tgtEl>
                                          <p:spTgt spid="28"/>
                                        </p:tgtEl>
                                        <p:attrNameLst>
                                          <p:attrName>ppt_h</p:attrName>
                                        </p:attrNameLst>
                                      </p:cBhvr>
                                      <p:tavLst>
                                        <p:tav tm="0">
                                          <p:val>
                                            <p:strVal val="ppt_h"/>
                                          </p:val>
                                        </p:tav>
                                        <p:tav tm="100000">
                                          <p:val>
                                            <p:fltVal val="0"/>
                                          </p:val>
                                        </p:tav>
                                      </p:tavLst>
                                    </p:anim>
                                    <p:animEffect transition="out" filter="fade">
                                      <p:cBhvr>
                                        <p:cTn id="167" dur="500"/>
                                        <p:tgtEl>
                                          <p:spTgt spid="28"/>
                                        </p:tgtEl>
                                      </p:cBhvr>
                                    </p:animEffect>
                                    <p:set>
                                      <p:cBhvr>
                                        <p:cTn id="168" dur="1" fill="hold">
                                          <p:stCondLst>
                                            <p:cond delay="499"/>
                                          </p:stCondLst>
                                        </p:cTn>
                                        <p:tgtEl>
                                          <p:spTgt spid="28"/>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1039"/>
                                        </p:tgtEl>
                                        <p:attrNameLst>
                                          <p:attrName>style.visibility</p:attrName>
                                        </p:attrNameLst>
                                      </p:cBhvr>
                                      <p:to>
                                        <p:strVal val="visible"/>
                                      </p:to>
                                    </p:set>
                                    <p:animEffect transition="in" filter="fade">
                                      <p:cBhvr>
                                        <p:cTn id="173" dur="500"/>
                                        <p:tgtEl>
                                          <p:spTgt spid="1039"/>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33"/>
                                        </p:tgtEl>
                                        <p:attrNameLst>
                                          <p:attrName>style.visibility</p:attrName>
                                        </p:attrNameLst>
                                      </p:cBhvr>
                                      <p:to>
                                        <p:strVal val="visible"/>
                                      </p:to>
                                    </p:set>
                                    <p:animEffect transition="in" filter="fade">
                                      <p:cBhvr>
                                        <p:cTn id="178" dur="500"/>
                                        <p:tgtEl>
                                          <p:spTgt spid="33"/>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34"/>
                                        </p:tgtEl>
                                        <p:attrNameLst>
                                          <p:attrName>style.visibility</p:attrName>
                                        </p:attrNameLst>
                                      </p:cBhvr>
                                      <p:to>
                                        <p:strVal val="visible"/>
                                      </p:to>
                                    </p:set>
                                    <p:animEffect transition="in" filter="fade">
                                      <p:cBhvr>
                                        <p:cTn id="18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0" grpId="0" animBg="1"/>
      <p:bldP spid="20" grpId="1" animBg="1"/>
      <p:bldP spid="11" grpId="0"/>
      <p:bldP spid="11" grpId="1"/>
      <p:bldP spid="24" grpId="0"/>
      <p:bldP spid="24" grpId="1"/>
      <p:bldP spid="17" grpId="0" animBg="1"/>
      <p:bldP spid="17" grpId="1" animBg="1"/>
      <p:bldP spid="18" grpId="0" animBg="1"/>
      <p:bldP spid="18" grpId="1" animBg="1"/>
      <p:bldP spid="21" grpId="0"/>
      <p:bldP spid="21" grpId="1"/>
      <p:bldP spid="31" grpId="0" animBg="1"/>
      <p:bldP spid="31" grpId="1" animBg="1"/>
      <p:bldP spid="25" grpId="0" animBg="1"/>
      <p:bldP spid="25" grpId="1" animBg="1"/>
      <p:bldP spid="26" grpId="0"/>
      <p:bldP spid="26" grpId="1"/>
      <p:bldP spid="40" grpId="0"/>
      <p:bldP spid="40" grpId="1"/>
      <p:bldP spid="32" grpId="0" animBg="1"/>
      <p:bldP spid="32" grpId="1" animBg="1"/>
      <p:bldP spid="45" grpId="0" animBg="1"/>
      <p:bldP spid="45" grpId="1" animBg="1"/>
      <p:bldP spid="29" grpId="0" animBg="1"/>
      <p:bldP spid="29" grpId="1" animBg="1"/>
      <p:bldP spid="28" grpId="0" animBg="1"/>
      <p:bldP spid="28" grpId="1" animBg="1"/>
      <p:bldP spid="33" grpId="0" animBg="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38400" y="116632"/>
            <a:ext cx="6248400" cy="1368152"/>
          </a:xfrm>
        </p:spPr>
        <p:txBody>
          <a:bodyPr>
            <a:normAutofit/>
          </a:bodyPr>
          <a:lstStyle/>
          <a:p>
            <a:r>
              <a:rPr kumimoji="1" lang="ja-JP" altLang="en-US" dirty="0" smtClean="0"/>
              <a:t>人口分析の結果から</a:t>
            </a:r>
            <a:endParaRPr kumimoji="1" lang="ja-JP" altLang="en-US" dirty="0"/>
          </a:p>
        </p:txBody>
      </p:sp>
      <p:sp>
        <p:nvSpPr>
          <p:cNvPr id="3" name="コンテンツ プレースホルダー 2"/>
          <p:cNvSpPr>
            <a:spLocks noGrp="1"/>
          </p:cNvSpPr>
          <p:nvPr>
            <p:ph idx="1"/>
          </p:nvPr>
        </p:nvSpPr>
        <p:spPr>
          <a:xfrm>
            <a:off x="2438400" y="2348880"/>
            <a:ext cx="6248400" cy="4104456"/>
          </a:xfrm>
        </p:spPr>
        <p:txBody>
          <a:bodyPr>
            <a:normAutofit/>
          </a:bodyPr>
          <a:lstStyle/>
          <a:p>
            <a:r>
              <a:rPr lang="ja-JP" altLang="en-US" dirty="0"/>
              <a:t>人口増加は収束　→　人口減少時代へ</a:t>
            </a:r>
            <a:endParaRPr lang="en-US" altLang="ja-JP" dirty="0"/>
          </a:p>
          <a:p>
            <a:pPr marL="1371600" lvl="3" indent="0">
              <a:buNone/>
            </a:pPr>
            <a:r>
              <a:rPr lang="en-US" altLang="ja-JP" dirty="0"/>
              <a:t>	</a:t>
            </a:r>
            <a:r>
              <a:rPr lang="ja-JP" altLang="en-US" dirty="0"/>
              <a:t>首都圏全体も</a:t>
            </a:r>
            <a:r>
              <a:rPr lang="en-US" altLang="ja-JP" dirty="0"/>
              <a:t>2015</a:t>
            </a:r>
            <a:r>
              <a:rPr lang="ja-JP" altLang="en-US" dirty="0"/>
              <a:t>年を境に人口減少が始まる</a:t>
            </a:r>
            <a:r>
              <a:rPr lang="en-US" altLang="ja-JP" dirty="0"/>
              <a:t/>
            </a:r>
            <a:br>
              <a:rPr lang="en-US" altLang="ja-JP" dirty="0"/>
            </a:br>
            <a:r>
              <a:rPr lang="en-US" altLang="ja-JP" dirty="0"/>
              <a:t>	</a:t>
            </a:r>
            <a:r>
              <a:rPr lang="ja-JP" altLang="en-US" dirty="0"/>
              <a:t>（国立社会保障・人口問題研究所、</a:t>
            </a:r>
            <a:r>
              <a:rPr lang="en-US" altLang="ja-JP" dirty="0"/>
              <a:t>2007</a:t>
            </a:r>
            <a:r>
              <a:rPr lang="ja-JP" altLang="en-US" dirty="0"/>
              <a:t>）</a:t>
            </a:r>
            <a:endParaRPr lang="en-US" altLang="ja-JP" dirty="0"/>
          </a:p>
          <a:p>
            <a:r>
              <a:rPr lang="ja-JP" altLang="en-US" dirty="0" smtClean="0"/>
              <a:t>乙戸・木田余などの土地区画整理事業</a:t>
            </a:r>
            <a:r>
              <a:rPr lang="en-US" altLang="ja-JP" dirty="0" smtClean="0"/>
              <a:t/>
            </a:r>
            <a:br>
              <a:rPr lang="en-US" altLang="ja-JP" dirty="0" smtClean="0"/>
            </a:br>
            <a:r>
              <a:rPr lang="ja-JP" altLang="en-US" dirty="0" smtClean="0"/>
              <a:t>→これからの大きな人口増加は見込めない</a:t>
            </a:r>
            <a:endParaRPr lang="en-US" altLang="ja-JP" dirty="0" smtClean="0"/>
          </a:p>
          <a:p>
            <a:r>
              <a:rPr lang="ja-JP" altLang="en-US" dirty="0" smtClean="0"/>
              <a:t>現在、人口増加している地域　→おおつ野</a:t>
            </a:r>
            <a:r>
              <a:rPr lang="en-US" altLang="ja-JP" dirty="0" smtClean="0"/>
              <a:t/>
            </a:r>
            <a:br>
              <a:rPr lang="en-US" altLang="ja-JP" dirty="0" smtClean="0"/>
            </a:br>
            <a:r>
              <a:rPr lang="en-US" altLang="ja-JP" sz="1600" dirty="0" smtClean="0"/>
              <a:t>	</a:t>
            </a:r>
            <a:r>
              <a:rPr lang="ja-JP" altLang="en-US" sz="1600" dirty="0" smtClean="0"/>
              <a:t>その他、近年は大きな人口変動なし</a:t>
            </a:r>
            <a:endParaRPr lang="en-US" altLang="ja-JP" sz="1600" dirty="0" smtClean="0"/>
          </a:p>
          <a:p>
            <a:r>
              <a:rPr lang="ja-JP" altLang="en-US" dirty="0" smtClean="0"/>
              <a:t>市</a:t>
            </a:r>
            <a:r>
              <a:rPr lang="ja-JP" altLang="en-US" dirty="0"/>
              <a:t>全体で高齢化が</a:t>
            </a:r>
            <a:r>
              <a:rPr lang="ja-JP" altLang="en-US" dirty="0" smtClean="0"/>
              <a:t>進行</a:t>
            </a:r>
            <a:r>
              <a:rPr lang="en-US" altLang="ja-JP" dirty="0" smtClean="0"/>
              <a:t/>
            </a:r>
            <a:br>
              <a:rPr lang="en-US" altLang="ja-JP" dirty="0" smtClean="0"/>
            </a:br>
            <a:r>
              <a:rPr lang="en-US" altLang="ja-JP" sz="1200" dirty="0" smtClean="0"/>
              <a:t>		</a:t>
            </a:r>
            <a:r>
              <a:rPr lang="en-US" altLang="ja-JP" sz="1600" dirty="0" smtClean="0"/>
              <a:t>30</a:t>
            </a:r>
            <a:r>
              <a:rPr lang="ja-JP" altLang="en-US" sz="1600" dirty="0" smtClean="0"/>
              <a:t>年後</a:t>
            </a:r>
            <a:r>
              <a:rPr lang="ja-JP" altLang="en-US" sz="1600" dirty="0"/>
              <a:t>には</a:t>
            </a:r>
            <a:r>
              <a:rPr lang="en-US" altLang="ja-JP" sz="1600" dirty="0"/>
              <a:t>3</a:t>
            </a:r>
            <a:r>
              <a:rPr lang="ja-JP" altLang="en-US" sz="1600" dirty="0"/>
              <a:t>人に</a:t>
            </a:r>
            <a:r>
              <a:rPr lang="en-US" altLang="ja-JP" sz="1600" dirty="0"/>
              <a:t>1</a:t>
            </a:r>
            <a:r>
              <a:rPr lang="ja-JP" altLang="en-US" sz="1600" dirty="0"/>
              <a:t>人が高齢者のまちに･･</a:t>
            </a:r>
            <a:r>
              <a:rPr lang="ja-JP" altLang="en-US" sz="1600" dirty="0" smtClean="0"/>
              <a:t>･</a:t>
            </a:r>
            <a:endParaRPr lang="en-US" altLang="ja-JP" sz="1600" dirty="0" smtClean="0"/>
          </a:p>
        </p:txBody>
      </p:sp>
      <p:graphicFrame>
        <p:nvGraphicFramePr>
          <p:cNvPr id="4" name="コンテンツ プレースホルダー 17"/>
          <p:cNvGraphicFramePr>
            <a:graphicFrameLocks/>
          </p:cNvGraphicFramePr>
          <p:nvPr>
            <p:extLst>
              <p:ext uri="{D42A27DB-BD31-4B8C-83A1-F6EECF244321}">
                <p14:modId xmlns:p14="http://schemas.microsoft.com/office/powerpoint/2010/main" val="2415696787"/>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p:cNvSpPr>
            <a:spLocks noGrp="1"/>
          </p:cNvSpPr>
          <p:nvPr>
            <p:ph type="sldNum" sz="quarter" idx="12"/>
          </p:nvPr>
        </p:nvSpPr>
        <p:spPr/>
        <p:txBody>
          <a:bodyPr/>
          <a:lstStyle/>
          <a:p>
            <a:fld id="{3CCF52B5-9AD1-4870-AA8D-79CC172EB9EC}" type="slidenum">
              <a:rPr kumimoji="1" lang="ja-JP" altLang="en-US" smtClean="0"/>
              <a:pPr/>
              <a:t>15</a:t>
            </a:fld>
            <a:endParaRPr kumimoji="1" lang="ja-JP" altLang="en-US"/>
          </a:p>
        </p:txBody>
      </p:sp>
    </p:spTree>
    <p:extLst>
      <p:ext uri="{BB962C8B-B14F-4D97-AF65-F5344CB8AC3E}">
        <p14:creationId xmlns:p14="http://schemas.microsoft.com/office/powerpoint/2010/main" val="685891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11760" y="3429000"/>
            <a:ext cx="6248400" cy="1143000"/>
          </a:xfrm>
        </p:spPr>
        <p:txBody>
          <a:bodyPr>
            <a:normAutofit fontScale="90000"/>
          </a:bodyPr>
          <a:lstStyle/>
          <a:p>
            <a:r>
              <a:rPr lang="ja-JP" altLang="en-US" dirty="0"/>
              <a:t>目標</a:t>
            </a:r>
            <a:r>
              <a:rPr lang="ja-JP" altLang="en-US" dirty="0" smtClean="0"/>
              <a:t>都市像及び</a:t>
            </a:r>
            <a:r>
              <a:rPr lang="en-US" altLang="ja-JP" dirty="0" smtClean="0"/>
              <a:t/>
            </a:r>
            <a:br>
              <a:rPr lang="en-US" altLang="ja-JP" dirty="0" smtClean="0"/>
            </a:br>
            <a:r>
              <a:rPr lang="ja-JP" altLang="en-US" dirty="0" smtClean="0"/>
              <a:t>計画</a:t>
            </a:r>
            <a:r>
              <a:rPr lang="ja-JP" altLang="en-US" dirty="0"/>
              <a:t>フレーム</a:t>
            </a:r>
            <a:r>
              <a:rPr lang="en-US" altLang="ja-JP" dirty="0"/>
              <a:t/>
            </a:r>
            <a:br>
              <a:rPr lang="en-US" altLang="ja-JP" dirty="0"/>
            </a:br>
            <a:endParaRPr kumimoji="1" lang="ja-JP" altLang="en-US" dirty="0"/>
          </a:p>
        </p:txBody>
      </p:sp>
      <p:sp>
        <p:nvSpPr>
          <p:cNvPr id="3" name="スライド番号プレースホルダー 2"/>
          <p:cNvSpPr>
            <a:spLocks noGrp="1"/>
          </p:cNvSpPr>
          <p:nvPr>
            <p:ph type="sldNum" sz="quarter" idx="12"/>
          </p:nvPr>
        </p:nvSpPr>
        <p:spPr/>
        <p:txBody>
          <a:bodyPr/>
          <a:lstStyle/>
          <a:p>
            <a:fld id="{3CCF52B5-9AD1-4870-AA8D-79CC172EB9EC}" type="slidenum">
              <a:rPr kumimoji="1" lang="ja-JP" altLang="en-US" smtClean="0"/>
              <a:pPr/>
              <a:t>16</a:t>
            </a:fld>
            <a:endParaRPr kumimoji="1" lang="ja-JP" altLang="en-US"/>
          </a:p>
        </p:txBody>
      </p:sp>
    </p:spTree>
    <p:extLst>
      <p:ext uri="{BB962C8B-B14F-4D97-AF65-F5344CB8AC3E}">
        <p14:creationId xmlns:p14="http://schemas.microsoft.com/office/powerpoint/2010/main" val="3891312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3688" y="188640"/>
            <a:ext cx="6248400" cy="1143000"/>
          </a:xfrm>
        </p:spPr>
        <p:txBody>
          <a:bodyPr>
            <a:normAutofit/>
          </a:bodyPr>
          <a:lstStyle/>
          <a:p>
            <a:pPr algn="ctr"/>
            <a:r>
              <a:rPr lang="ja-JP" altLang="en-US" b="1" dirty="0">
                <a:solidFill>
                  <a:schemeClr val="bg1"/>
                </a:solidFill>
              </a:rPr>
              <a:t>「</a:t>
            </a:r>
            <a:r>
              <a:rPr lang="en-US" altLang="ja-JP" b="1" dirty="0">
                <a:solidFill>
                  <a:schemeClr val="bg1"/>
                </a:solidFill>
              </a:rPr>
              <a:t>WA</a:t>
            </a:r>
            <a:r>
              <a:rPr lang="ja-JP" altLang="en-US" b="1" dirty="0" smtClean="0">
                <a:solidFill>
                  <a:schemeClr val="bg1"/>
                </a:solidFill>
              </a:rPr>
              <a:t>」がまち</a:t>
            </a:r>
            <a:r>
              <a:rPr lang="ja-JP" altLang="en-US" b="1" dirty="0">
                <a:solidFill>
                  <a:schemeClr val="bg1"/>
                </a:solidFill>
              </a:rPr>
              <a:t>　</a:t>
            </a:r>
            <a:r>
              <a:rPr lang="ja-JP" altLang="en-US" b="1" dirty="0" smtClean="0">
                <a:solidFill>
                  <a:schemeClr val="bg1"/>
                </a:solidFill>
              </a:rPr>
              <a:t>土浦</a:t>
            </a:r>
            <a:endParaRPr kumimoji="1" lang="ja-JP"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602" y="2708920"/>
            <a:ext cx="3045857" cy="3045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グループ化 12"/>
          <p:cNvGrpSpPr/>
          <p:nvPr/>
        </p:nvGrpSpPr>
        <p:grpSpPr>
          <a:xfrm>
            <a:off x="4777146" y="3089219"/>
            <a:ext cx="2284178" cy="2438643"/>
            <a:chOff x="4293984" y="2672866"/>
            <a:chExt cx="3724868" cy="3976757"/>
          </a:xfrm>
        </p:grpSpPr>
        <p:sp>
          <p:nvSpPr>
            <p:cNvPr id="6" name="テキスト ボックス 5"/>
            <p:cNvSpPr txBox="1"/>
            <p:nvPr/>
          </p:nvSpPr>
          <p:spPr>
            <a:xfrm>
              <a:off x="5662183" y="2672866"/>
              <a:ext cx="396045" cy="853228"/>
            </a:xfrm>
            <a:prstGeom prst="rect">
              <a:avLst/>
            </a:prstGeom>
            <a:noFill/>
          </p:spPr>
          <p:txBody>
            <a:bodyPr wrap="square" rtlCol="0">
              <a:spAutoFit/>
            </a:bodyPr>
            <a:lstStyle/>
            <a:p>
              <a:r>
                <a:rPr lang="ja-JP" altLang="en-US" sz="2800" dirty="0"/>
                <a:t>我</a:t>
              </a:r>
              <a:endParaRPr kumimoji="1" lang="ja-JP" altLang="en-US" sz="2800" dirty="0"/>
            </a:p>
          </p:txBody>
        </p:sp>
        <p:sp>
          <p:nvSpPr>
            <p:cNvPr id="7" name="テキスト ボックス 6"/>
            <p:cNvSpPr txBox="1"/>
            <p:nvPr/>
          </p:nvSpPr>
          <p:spPr>
            <a:xfrm>
              <a:off x="4649967" y="4945125"/>
              <a:ext cx="595036" cy="915129"/>
            </a:xfrm>
            <a:prstGeom prst="rect">
              <a:avLst/>
            </a:prstGeom>
            <a:noFill/>
          </p:spPr>
          <p:txBody>
            <a:bodyPr wrap="square" rtlCol="0">
              <a:spAutoFit/>
            </a:bodyPr>
            <a:lstStyle/>
            <a:p>
              <a:r>
                <a:rPr kumimoji="1" lang="ja-JP" altLang="en-US" sz="2800" dirty="0" smtClean="0"/>
                <a:t>和</a:t>
              </a:r>
              <a:endParaRPr kumimoji="1" lang="ja-JP" altLang="en-US" sz="2800" dirty="0"/>
            </a:p>
          </p:txBody>
        </p:sp>
        <p:sp>
          <p:nvSpPr>
            <p:cNvPr id="8" name="テキスト ボックス 7"/>
            <p:cNvSpPr txBox="1"/>
            <p:nvPr/>
          </p:nvSpPr>
          <p:spPr>
            <a:xfrm>
              <a:off x="7067834" y="4958494"/>
              <a:ext cx="951018" cy="915129"/>
            </a:xfrm>
            <a:prstGeom prst="rect">
              <a:avLst/>
            </a:prstGeom>
            <a:noFill/>
          </p:spPr>
          <p:txBody>
            <a:bodyPr wrap="none" rtlCol="0">
              <a:spAutoFit/>
            </a:bodyPr>
            <a:lstStyle/>
            <a:p>
              <a:r>
                <a:rPr kumimoji="1" lang="ja-JP" altLang="en-US" sz="2800" dirty="0" smtClean="0"/>
                <a:t>環</a:t>
              </a:r>
              <a:endParaRPr kumimoji="1" lang="ja-JP" altLang="en-US" sz="2800" dirty="0"/>
            </a:p>
          </p:txBody>
        </p:sp>
        <p:sp>
          <p:nvSpPr>
            <p:cNvPr id="9" name="テキスト ボックス 8"/>
            <p:cNvSpPr txBox="1"/>
            <p:nvPr/>
          </p:nvSpPr>
          <p:spPr>
            <a:xfrm>
              <a:off x="7067834" y="3364263"/>
              <a:ext cx="886689" cy="853228"/>
            </a:xfrm>
            <a:prstGeom prst="rect">
              <a:avLst/>
            </a:prstGeom>
            <a:noFill/>
          </p:spPr>
          <p:txBody>
            <a:bodyPr wrap="none" rtlCol="0">
              <a:spAutoFit/>
            </a:bodyPr>
            <a:lstStyle/>
            <a:p>
              <a:r>
                <a:rPr kumimoji="1" lang="ja-JP" altLang="en-US" sz="2800" dirty="0" smtClean="0"/>
                <a:t>輪</a:t>
              </a:r>
              <a:endParaRPr kumimoji="1" lang="ja-JP" altLang="en-US" sz="2800" dirty="0"/>
            </a:p>
          </p:txBody>
        </p:sp>
        <p:sp>
          <p:nvSpPr>
            <p:cNvPr id="10" name="テキスト ボックス 9"/>
            <p:cNvSpPr txBox="1"/>
            <p:nvPr/>
          </p:nvSpPr>
          <p:spPr>
            <a:xfrm>
              <a:off x="4293984" y="3302360"/>
              <a:ext cx="951018" cy="915129"/>
            </a:xfrm>
            <a:prstGeom prst="rect">
              <a:avLst/>
            </a:prstGeom>
            <a:noFill/>
          </p:spPr>
          <p:txBody>
            <a:bodyPr wrap="none" rtlCol="0">
              <a:spAutoFit/>
            </a:bodyPr>
            <a:lstStyle/>
            <a:p>
              <a:r>
                <a:rPr kumimoji="1" lang="ja-JP" altLang="en-US" sz="2800" dirty="0" smtClean="0"/>
                <a:t>話</a:t>
              </a:r>
              <a:endParaRPr kumimoji="1" lang="ja-JP" altLang="en-US" sz="2800" dirty="0"/>
            </a:p>
          </p:txBody>
        </p:sp>
        <p:sp>
          <p:nvSpPr>
            <p:cNvPr id="11" name="テキスト ボックス 10"/>
            <p:cNvSpPr txBox="1"/>
            <p:nvPr/>
          </p:nvSpPr>
          <p:spPr>
            <a:xfrm>
              <a:off x="5776384" y="5734494"/>
              <a:ext cx="951018" cy="915129"/>
            </a:xfrm>
            <a:prstGeom prst="rect">
              <a:avLst/>
            </a:prstGeom>
            <a:noFill/>
          </p:spPr>
          <p:txBody>
            <a:bodyPr wrap="none" rtlCol="0">
              <a:spAutoFit/>
            </a:bodyPr>
            <a:lstStyle/>
            <a:p>
              <a:r>
                <a:rPr kumimoji="1" lang="ja-JP" altLang="en-US" sz="2800" dirty="0" smtClean="0"/>
                <a:t>把</a:t>
              </a:r>
              <a:endParaRPr kumimoji="1" lang="ja-JP" altLang="en-US" sz="2800" dirty="0"/>
            </a:p>
          </p:txBody>
        </p:sp>
        <p:sp>
          <p:nvSpPr>
            <p:cNvPr id="12" name="テキスト ボックス 11"/>
            <p:cNvSpPr txBox="1"/>
            <p:nvPr/>
          </p:nvSpPr>
          <p:spPr>
            <a:xfrm>
              <a:off x="4867842" y="4027438"/>
              <a:ext cx="2481263" cy="853228"/>
            </a:xfrm>
            <a:prstGeom prst="rect">
              <a:avLst/>
            </a:prstGeom>
            <a:noFill/>
          </p:spPr>
          <p:txBody>
            <a:bodyPr wrap="none" rtlCol="0">
              <a:spAutoFit/>
            </a:bodyPr>
            <a:lstStyle/>
            <a:p>
              <a:r>
                <a:rPr kumimoji="1" lang="ja-JP" altLang="en-US" sz="2800" dirty="0" smtClean="0"/>
                <a:t>「</a:t>
              </a:r>
              <a:r>
                <a:rPr kumimoji="1" lang="ja-JP" altLang="en-US" sz="2400" b="1" dirty="0" smtClean="0"/>
                <a:t>ＷＡ</a:t>
              </a:r>
              <a:r>
                <a:rPr kumimoji="1" lang="ja-JP" altLang="en-US" sz="2800" dirty="0" smtClean="0"/>
                <a:t>」</a:t>
              </a:r>
              <a:endParaRPr kumimoji="1" lang="ja-JP" altLang="en-US" sz="2800" dirty="0"/>
            </a:p>
          </p:txBody>
        </p:sp>
      </p:grpSp>
      <p:sp>
        <p:nvSpPr>
          <p:cNvPr id="21" name="角丸四角形 20"/>
          <p:cNvSpPr/>
          <p:nvPr/>
        </p:nvSpPr>
        <p:spPr>
          <a:xfrm>
            <a:off x="7236296" y="2801760"/>
            <a:ext cx="1800200" cy="546577"/>
          </a:xfrm>
          <a:prstGeom prst="roundRect">
            <a:avLst/>
          </a:prstGeom>
          <a:solidFill>
            <a:srgbClr val="FFCC66"/>
          </a:solidFill>
        </p:spPr>
        <p:style>
          <a:lnRef idx="3">
            <a:schemeClr val="lt1"/>
          </a:lnRef>
          <a:fillRef idx="1001">
            <a:schemeClr val="lt2"/>
          </a:fillRef>
          <a:effectRef idx="1">
            <a:schemeClr val="accent1"/>
          </a:effectRef>
          <a:fontRef idx="minor">
            <a:schemeClr val="lt1"/>
          </a:fontRef>
        </p:style>
        <p:txBody>
          <a:bodyPr rtlCol="0" anchor="ctr"/>
          <a:lstStyle/>
          <a:p>
            <a:pPr algn="ctr"/>
            <a:r>
              <a:rPr lang="ja-JP" altLang="en-US" dirty="0" smtClean="0">
                <a:solidFill>
                  <a:schemeClr val="tx1"/>
                </a:solidFill>
              </a:rPr>
              <a:t>産業でつなぐ</a:t>
            </a:r>
            <a:endParaRPr kumimoji="1" lang="ja-JP" altLang="en-US" dirty="0">
              <a:solidFill>
                <a:schemeClr val="tx1"/>
              </a:solidFill>
            </a:endParaRPr>
          </a:p>
        </p:txBody>
      </p:sp>
      <p:sp>
        <p:nvSpPr>
          <p:cNvPr id="28" name="角丸四角形 27"/>
          <p:cNvSpPr/>
          <p:nvPr/>
        </p:nvSpPr>
        <p:spPr>
          <a:xfrm>
            <a:off x="4970789" y="5805264"/>
            <a:ext cx="1997292" cy="576064"/>
          </a:xfrm>
          <a:prstGeom prst="roundRect">
            <a:avLst/>
          </a:prstGeom>
          <a:solidFill>
            <a:srgbClr val="FFCC66"/>
          </a:solidFill>
        </p:spPr>
        <p:style>
          <a:lnRef idx="3">
            <a:schemeClr val="lt1"/>
          </a:lnRef>
          <a:fillRef idx="1001">
            <a:schemeClr val="lt2"/>
          </a:fillRef>
          <a:effectRef idx="1">
            <a:schemeClr val="accent1"/>
          </a:effectRef>
          <a:fontRef idx="minor">
            <a:schemeClr val="lt1"/>
          </a:fontRef>
        </p:style>
        <p:txBody>
          <a:bodyPr rtlCol="0" anchor="ctr"/>
          <a:lstStyle/>
          <a:p>
            <a:pPr algn="ctr"/>
            <a:r>
              <a:rPr lang="ja-JP" altLang="en-US" dirty="0">
                <a:solidFill>
                  <a:schemeClr val="tx1"/>
                </a:solidFill>
              </a:rPr>
              <a:t>都市</a:t>
            </a:r>
            <a:r>
              <a:rPr lang="ja-JP" altLang="en-US" dirty="0" smtClean="0">
                <a:solidFill>
                  <a:schemeClr val="tx1"/>
                </a:solidFill>
              </a:rPr>
              <a:t>機能の集積</a:t>
            </a:r>
            <a:endParaRPr kumimoji="1" lang="ja-JP" altLang="en-US" dirty="0">
              <a:solidFill>
                <a:schemeClr val="tx1"/>
              </a:solidFill>
            </a:endParaRPr>
          </a:p>
        </p:txBody>
      </p:sp>
      <p:sp>
        <p:nvSpPr>
          <p:cNvPr id="29" name="角丸四角形 28"/>
          <p:cNvSpPr/>
          <p:nvPr/>
        </p:nvSpPr>
        <p:spPr>
          <a:xfrm>
            <a:off x="4922918" y="2060848"/>
            <a:ext cx="1872207" cy="592566"/>
          </a:xfrm>
          <a:prstGeom prst="roundRect">
            <a:avLst/>
          </a:prstGeom>
          <a:solidFill>
            <a:srgbClr val="FFCC66"/>
          </a:solidFill>
        </p:spPr>
        <p:style>
          <a:lnRef idx="3">
            <a:schemeClr val="lt1"/>
          </a:lnRef>
          <a:fillRef idx="1001">
            <a:schemeClr val="lt2"/>
          </a:fillRef>
          <a:effectRef idx="1">
            <a:schemeClr val="accent1"/>
          </a:effectRef>
          <a:fontRef idx="minor">
            <a:schemeClr val="lt1"/>
          </a:fontRef>
        </p:style>
        <p:txBody>
          <a:bodyPr rtlCol="0" anchor="ctr"/>
          <a:lstStyle/>
          <a:p>
            <a:pPr algn="ctr"/>
            <a:r>
              <a:rPr lang="ja-JP" altLang="en-US" dirty="0" smtClean="0">
                <a:solidFill>
                  <a:schemeClr val="tx1"/>
                </a:solidFill>
              </a:rPr>
              <a:t>愛着と誇り</a:t>
            </a:r>
            <a:endParaRPr kumimoji="1" lang="ja-JP" altLang="en-US" dirty="0">
              <a:solidFill>
                <a:schemeClr val="tx1"/>
              </a:solidFill>
            </a:endParaRPr>
          </a:p>
        </p:txBody>
      </p:sp>
      <p:sp>
        <p:nvSpPr>
          <p:cNvPr id="30" name="角丸四角形 29"/>
          <p:cNvSpPr/>
          <p:nvPr/>
        </p:nvSpPr>
        <p:spPr>
          <a:xfrm>
            <a:off x="7348617" y="5106319"/>
            <a:ext cx="1575558" cy="576064"/>
          </a:xfrm>
          <a:prstGeom prst="roundRect">
            <a:avLst/>
          </a:prstGeom>
          <a:solidFill>
            <a:srgbClr val="FFCC66"/>
          </a:solidFill>
        </p:spPr>
        <p:style>
          <a:lnRef idx="3">
            <a:schemeClr val="lt1"/>
          </a:lnRef>
          <a:fillRef idx="1001">
            <a:schemeClr val="lt2"/>
          </a:fillRef>
          <a:effectRef idx="1">
            <a:schemeClr val="accent1"/>
          </a:effectRef>
          <a:fontRef idx="minor">
            <a:schemeClr val="lt1"/>
          </a:fontRef>
        </p:style>
        <p:txBody>
          <a:bodyPr rtlCol="0" anchor="ctr"/>
          <a:lstStyle/>
          <a:p>
            <a:pPr algn="ctr"/>
            <a:r>
              <a:rPr kumimoji="1" lang="ja-JP" altLang="en-US" dirty="0" smtClean="0">
                <a:solidFill>
                  <a:schemeClr val="tx1"/>
                </a:solidFill>
              </a:rPr>
              <a:t>道路整備</a:t>
            </a:r>
            <a:endParaRPr kumimoji="1" lang="ja-JP" altLang="en-US" dirty="0">
              <a:solidFill>
                <a:schemeClr val="tx1"/>
              </a:solidFill>
            </a:endParaRPr>
          </a:p>
        </p:txBody>
      </p:sp>
      <p:sp>
        <p:nvSpPr>
          <p:cNvPr id="31" name="角丸四角形 30"/>
          <p:cNvSpPr/>
          <p:nvPr/>
        </p:nvSpPr>
        <p:spPr>
          <a:xfrm>
            <a:off x="2041665" y="2730982"/>
            <a:ext cx="2533112" cy="629240"/>
          </a:xfrm>
          <a:prstGeom prst="roundRect">
            <a:avLst/>
          </a:prstGeom>
          <a:solidFill>
            <a:srgbClr val="FFCC66"/>
          </a:solidFill>
        </p:spPr>
        <p:style>
          <a:lnRef idx="3">
            <a:schemeClr val="lt1"/>
          </a:lnRef>
          <a:fillRef idx="1001">
            <a:schemeClr val="lt2"/>
          </a:fillRef>
          <a:effectRef idx="1">
            <a:schemeClr val="accent1"/>
          </a:effectRef>
          <a:fontRef idx="minor">
            <a:schemeClr val="lt1"/>
          </a:fontRef>
        </p:style>
        <p:txBody>
          <a:bodyPr rtlCol="0" anchor="ctr"/>
          <a:lstStyle/>
          <a:p>
            <a:pPr algn="ctr"/>
            <a:r>
              <a:rPr kumimoji="1" lang="ja-JP" altLang="en-US" dirty="0" smtClean="0">
                <a:solidFill>
                  <a:schemeClr val="tx1"/>
                </a:solidFill>
              </a:rPr>
              <a:t>コミュニティー強化</a:t>
            </a:r>
            <a:endParaRPr kumimoji="1" lang="ja-JP" altLang="en-US" dirty="0">
              <a:solidFill>
                <a:schemeClr val="tx1"/>
              </a:solidFill>
            </a:endParaRPr>
          </a:p>
        </p:txBody>
      </p:sp>
      <p:sp>
        <p:nvSpPr>
          <p:cNvPr id="32" name="角丸四角形 31"/>
          <p:cNvSpPr/>
          <p:nvPr/>
        </p:nvSpPr>
        <p:spPr>
          <a:xfrm>
            <a:off x="2054833" y="5023542"/>
            <a:ext cx="2632404" cy="576115"/>
          </a:xfrm>
          <a:prstGeom prst="roundRect">
            <a:avLst/>
          </a:prstGeom>
          <a:solidFill>
            <a:srgbClr val="FFCC66"/>
          </a:solidFill>
        </p:spPr>
        <p:style>
          <a:lnRef idx="3">
            <a:schemeClr val="lt1"/>
          </a:lnRef>
          <a:fillRef idx="1001">
            <a:schemeClr val="lt2"/>
          </a:fillRef>
          <a:effectRef idx="1">
            <a:schemeClr val="accent1"/>
          </a:effectRef>
          <a:fontRef idx="minor">
            <a:schemeClr val="lt1"/>
          </a:fontRef>
        </p:style>
        <p:txBody>
          <a:bodyPr rtlCol="0" anchor="ctr"/>
          <a:lstStyle/>
          <a:p>
            <a:pPr algn="ctr"/>
            <a:r>
              <a:rPr lang="ja-JP" altLang="en-US" dirty="0" smtClean="0">
                <a:solidFill>
                  <a:schemeClr val="tx1"/>
                </a:solidFill>
              </a:rPr>
              <a:t>日本的な景観を生かす</a:t>
            </a:r>
            <a:endParaRPr kumimoji="1" lang="ja-JP" altLang="en-US" dirty="0">
              <a:solidFill>
                <a:schemeClr val="tx1"/>
              </a:solidFill>
            </a:endParaRPr>
          </a:p>
        </p:txBody>
      </p:sp>
      <p:graphicFrame>
        <p:nvGraphicFramePr>
          <p:cNvPr id="19" name="コンテンツ プレースホルダー 17"/>
          <p:cNvGraphicFramePr>
            <a:graphicFrameLocks/>
          </p:cNvGraphicFramePr>
          <p:nvPr>
            <p:extLst>
              <p:ext uri="{D42A27DB-BD31-4B8C-83A1-F6EECF244321}">
                <p14:modId xmlns:p14="http://schemas.microsoft.com/office/powerpoint/2010/main" val="2818890582"/>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スライド番号プレースホルダー 2"/>
          <p:cNvSpPr>
            <a:spLocks noGrp="1"/>
          </p:cNvSpPr>
          <p:nvPr>
            <p:ph type="sldNum" sz="quarter" idx="12"/>
          </p:nvPr>
        </p:nvSpPr>
        <p:spPr/>
        <p:txBody>
          <a:bodyPr/>
          <a:lstStyle/>
          <a:p>
            <a:fld id="{3CCF52B5-9AD1-4870-AA8D-79CC172EB9EC}" type="slidenum">
              <a:rPr kumimoji="1" lang="ja-JP" altLang="en-US" smtClean="0"/>
              <a:pPr/>
              <a:t>17</a:t>
            </a:fld>
            <a:endParaRPr kumimoji="1" lang="ja-JP" altLang="en-US"/>
          </a:p>
        </p:txBody>
      </p:sp>
    </p:spTree>
    <p:extLst>
      <p:ext uri="{BB962C8B-B14F-4D97-AF65-F5344CB8AC3E}">
        <p14:creationId xmlns:p14="http://schemas.microsoft.com/office/powerpoint/2010/main" val="873336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人口フレーム</a:t>
            </a:r>
            <a:endParaRPr kumimoji="1" lang="ja-JP" altLang="en-US" dirty="0"/>
          </a:p>
        </p:txBody>
      </p:sp>
      <p:sp>
        <p:nvSpPr>
          <p:cNvPr id="3" name="コンテンツ プレースホルダー 2"/>
          <p:cNvSpPr>
            <a:spLocks noGrp="1"/>
          </p:cNvSpPr>
          <p:nvPr>
            <p:ph idx="1"/>
          </p:nvPr>
        </p:nvSpPr>
        <p:spPr>
          <a:xfrm>
            <a:off x="1835696" y="1772816"/>
            <a:ext cx="7200800" cy="5085184"/>
          </a:xfrm>
        </p:spPr>
        <p:txBody>
          <a:bodyPr>
            <a:normAutofit/>
          </a:bodyPr>
          <a:lstStyle/>
          <a:p>
            <a:r>
              <a:rPr lang="ja-JP" altLang="en-US" dirty="0" smtClean="0"/>
              <a:t>前提：</a:t>
            </a:r>
            <a:r>
              <a:rPr lang="en-US" altLang="ja-JP" dirty="0" smtClean="0"/>
              <a:t>	</a:t>
            </a:r>
            <a:r>
              <a:rPr lang="ja-JP" altLang="en-US" dirty="0" smtClean="0"/>
              <a:t>人口は現在から減少する</a:t>
            </a:r>
            <a:endParaRPr lang="en-US" altLang="ja-JP" dirty="0" smtClean="0"/>
          </a:p>
          <a:p>
            <a:r>
              <a:rPr lang="ja-JP" altLang="en-US" dirty="0" smtClean="0"/>
              <a:t>以下の想定による人口増加を期待</a:t>
            </a:r>
            <a:endParaRPr lang="en-US" altLang="ja-JP" dirty="0"/>
          </a:p>
          <a:p>
            <a:pPr lvl="1"/>
            <a:r>
              <a:rPr lang="ja-JP" altLang="en-US" dirty="0"/>
              <a:t>圏央</a:t>
            </a:r>
            <a:r>
              <a:rPr lang="ja-JP" altLang="en-US" dirty="0" smtClean="0"/>
              <a:t>道延伸</a:t>
            </a:r>
            <a:r>
              <a:rPr lang="en-US" altLang="ja-JP" dirty="0" smtClean="0"/>
              <a:t/>
            </a:r>
            <a:br>
              <a:rPr lang="en-US" altLang="ja-JP" dirty="0" smtClean="0"/>
            </a:br>
            <a:r>
              <a:rPr lang="ja-JP" altLang="en-US" sz="1600" dirty="0" smtClean="0"/>
              <a:t>（成田方面：</a:t>
            </a:r>
            <a:r>
              <a:rPr lang="en-US" altLang="ja-JP" sz="1600" dirty="0" smtClean="0"/>
              <a:t>2012</a:t>
            </a:r>
            <a:r>
              <a:rPr lang="ja-JP" altLang="en-US" sz="1600" dirty="0" smtClean="0"/>
              <a:t>年度、</a:t>
            </a:r>
            <a:r>
              <a:rPr lang="en-US" altLang="ja-JP" sz="1600" dirty="0" smtClean="0"/>
              <a:t/>
            </a:r>
            <a:br>
              <a:rPr lang="en-US" altLang="ja-JP" sz="1600" dirty="0" smtClean="0"/>
            </a:br>
            <a:r>
              <a:rPr lang="ja-JP" altLang="en-US" sz="1600" dirty="0" smtClean="0"/>
              <a:t>久喜方面：</a:t>
            </a:r>
            <a:r>
              <a:rPr lang="en-US" altLang="ja-JP" sz="1600" dirty="0" smtClean="0"/>
              <a:t>2014</a:t>
            </a:r>
            <a:r>
              <a:rPr lang="ja-JP" altLang="en-US" sz="1600" dirty="0" smtClean="0"/>
              <a:t>年度以降）</a:t>
            </a:r>
            <a:endParaRPr lang="en-US" altLang="ja-JP" sz="1600" dirty="0" smtClean="0"/>
          </a:p>
          <a:p>
            <a:pPr lvl="1"/>
            <a:r>
              <a:rPr lang="ja-JP" altLang="en-US" dirty="0"/>
              <a:t>常磐</a:t>
            </a:r>
            <a:r>
              <a:rPr lang="ja-JP" altLang="en-US" dirty="0" smtClean="0"/>
              <a:t>線の東京駅延伸</a:t>
            </a:r>
            <a:r>
              <a:rPr lang="en-US" altLang="ja-JP" dirty="0" smtClean="0"/>
              <a:t/>
            </a:r>
            <a:br>
              <a:rPr lang="en-US" altLang="ja-JP" dirty="0" smtClean="0"/>
            </a:br>
            <a:r>
              <a:rPr lang="ja-JP" altLang="en-US" sz="1600" dirty="0" smtClean="0"/>
              <a:t>（</a:t>
            </a:r>
            <a:r>
              <a:rPr lang="en-US" altLang="ja-JP" sz="1600" dirty="0" smtClean="0"/>
              <a:t>2013</a:t>
            </a:r>
            <a:r>
              <a:rPr lang="ja-JP" altLang="en-US" sz="1600" dirty="0" smtClean="0"/>
              <a:t>年度）</a:t>
            </a:r>
            <a:endParaRPr lang="en-US" altLang="ja-JP" sz="1600" dirty="0" smtClean="0"/>
          </a:p>
          <a:p>
            <a:r>
              <a:rPr lang="en-US" altLang="ja-JP" dirty="0" smtClean="0"/>
              <a:t>2030</a:t>
            </a:r>
            <a:r>
              <a:rPr lang="ja-JP" altLang="en-US" dirty="0" smtClean="0"/>
              <a:t>年人口フレーム</a:t>
            </a:r>
            <a:r>
              <a:rPr lang="en-US" altLang="ja-JP" dirty="0" smtClean="0"/>
              <a:t/>
            </a:r>
            <a:br>
              <a:rPr lang="en-US" altLang="ja-JP" dirty="0" smtClean="0"/>
            </a:br>
            <a:r>
              <a:rPr lang="en-US" altLang="ja-JP" dirty="0" smtClean="0"/>
              <a:t>		14</a:t>
            </a:r>
            <a:r>
              <a:rPr lang="ja-JP" altLang="en-US" dirty="0" smtClean="0"/>
              <a:t>万人</a:t>
            </a:r>
            <a:r>
              <a:rPr lang="en-US" altLang="ja-JP" dirty="0"/>
              <a:t/>
            </a:r>
            <a:br>
              <a:rPr lang="en-US" altLang="ja-JP" dirty="0"/>
            </a:br>
            <a:r>
              <a:rPr lang="en-US" altLang="ja-JP" dirty="0" smtClean="0"/>
              <a:t>	</a:t>
            </a:r>
            <a:r>
              <a:rPr lang="ja-JP" altLang="en-US" sz="1600" dirty="0" smtClean="0"/>
              <a:t>高齢者人口　</a:t>
            </a:r>
            <a:r>
              <a:rPr lang="en-US" altLang="ja-JP" sz="1600" dirty="0" smtClean="0"/>
              <a:t>4</a:t>
            </a:r>
            <a:r>
              <a:rPr lang="ja-JP" altLang="en-US" sz="1600" dirty="0" smtClean="0"/>
              <a:t>万人</a:t>
            </a:r>
            <a:r>
              <a:rPr lang="en-US" altLang="ja-JP" sz="1600" dirty="0"/>
              <a:t/>
            </a:r>
            <a:br>
              <a:rPr lang="en-US" altLang="ja-JP" sz="1600" dirty="0"/>
            </a:br>
            <a:r>
              <a:rPr lang="en-US" altLang="ja-JP" sz="1600" dirty="0" smtClean="0"/>
              <a:t>	</a:t>
            </a:r>
            <a:r>
              <a:rPr lang="ja-JP" altLang="en-US" sz="1600" dirty="0" smtClean="0"/>
              <a:t>（高齢化率</a:t>
            </a:r>
            <a:r>
              <a:rPr lang="ja-JP" altLang="en-US" sz="1600" dirty="0"/>
              <a:t>　</a:t>
            </a:r>
            <a:r>
              <a:rPr lang="en-US" altLang="ja-JP" sz="1600" dirty="0" smtClean="0"/>
              <a:t>28.6%</a:t>
            </a:r>
            <a:r>
              <a:rPr lang="ja-JP" altLang="en-US" sz="1600" dirty="0" smtClean="0"/>
              <a:t>）</a:t>
            </a:r>
            <a:endParaRPr lang="en-US" altLang="ja-JP" sz="1600" dirty="0" smtClean="0"/>
          </a:p>
        </p:txBody>
      </p:sp>
      <p:graphicFrame>
        <p:nvGraphicFramePr>
          <p:cNvPr id="7" name="グラフ 6"/>
          <p:cNvGraphicFramePr>
            <a:graphicFrameLocks/>
          </p:cNvGraphicFramePr>
          <p:nvPr>
            <p:extLst>
              <p:ext uri="{D42A27DB-BD31-4B8C-83A1-F6EECF244321}">
                <p14:modId xmlns:p14="http://schemas.microsoft.com/office/powerpoint/2010/main" val="1487899812"/>
              </p:ext>
            </p:extLst>
          </p:nvPr>
        </p:nvGraphicFramePr>
        <p:xfrm>
          <a:off x="5436096" y="3356992"/>
          <a:ext cx="3275856" cy="3312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コンテンツ プレースホルダー 17"/>
          <p:cNvGraphicFramePr>
            <a:graphicFrameLocks/>
          </p:cNvGraphicFramePr>
          <p:nvPr>
            <p:extLst>
              <p:ext uri="{D42A27DB-BD31-4B8C-83A1-F6EECF244321}">
                <p14:modId xmlns:p14="http://schemas.microsoft.com/office/powerpoint/2010/main" val="4269453238"/>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スライド番号プレースホルダー 3"/>
          <p:cNvSpPr>
            <a:spLocks noGrp="1"/>
          </p:cNvSpPr>
          <p:nvPr>
            <p:ph type="sldNum" sz="quarter" idx="12"/>
          </p:nvPr>
        </p:nvSpPr>
        <p:spPr/>
        <p:txBody>
          <a:bodyPr/>
          <a:lstStyle/>
          <a:p>
            <a:fld id="{3CCF52B5-9AD1-4870-AA8D-79CC172EB9EC}" type="slidenum">
              <a:rPr kumimoji="1" lang="ja-JP" altLang="en-US" smtClean="0"/>
              <a:pPr/>
              <a:t>18</a:t>
            </a:fld>
            <a:endParaRPr kumimoji="1" lang="ja-JP" altLang="en-US"/>
          </a:p>
        </p:txBody>
      </p:sp>
    </p:spTree>
    <p:extLst>
      <p:ext uri="{BB962C8B-B14F-4D97-AF65-F5344CB8AC3E}">
        <p14:creationId xmlns:p14="http://schemas.microsoft.com/office/powerpoint/2010/main" val="2881580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11760" y="3429000"/>
            <a:ext cx="6248400" cy="1143000"/>
          </a:xfrm>
        </p:spPr>
        <p:txBody>
          <a:bodyPr/>
          <a:lstStyle/>
          <a:p>
            <a:r>
              <a:rPr kumimoji="1" lang="ja-JP" altLang="en-US" dirty="0" smtClean="0"/>
              <a:t>土浦市の現状と課題</a:t>
            </a:r>
            <a:endParaRPr kumimoji="1" lang="ja-JP" altLang="en-US" dirty="0"/>
          </a:p>
        </p:txBody>
      </p:sp>
      <p:graphicFrame>
        <p:nvGraphicFramePr>
          <p:cNvPr id="3" name="コンテンツ プレースホルダー 17"/>
          <p:cNvGraphicFramePr>
            <a:graphicFrameLocks/>
          </p:cNvGraphicFramePr>
          <p:nvPr>
            <p:extLst>
              <p:ext uri="{D42A27DB-BD31-4B8C-83A1-F6EECF244321}">
                <p14:modId xmlns:p14="http://schemas.microsoft.com/office/powerpoint/2010/main" val="469707155"/>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2"/>
          </p:nvPr>
        </p:nvSpPr>
        <p:spPr/>
        <p:txBody>
          <a:bodyPr/>
          <a:lstStyle/>
          <a:p>
            <a:fld id="{3CCF52B5-9AD1-4870-AA8D-79CC172EB9EC}" type="slidenum">
              <a:rPr kumimoji="1" lang="ja-JP" altLang="en-US" smtClean="0"/>
              <a:pPr/>
              <a:t>1</a:t>
            </a:fld>
            <a:endParaRPr kumimoji="1" lang="ja-JP" altLang="en-US"/>
          </a:p>
        </p:txBody>
      </p:sp>
    </p:spTree>
    <p:extLst>
      <p:ext uri="{BB962C8B-B14F-4D97-AF65-F5344CB8AC3E}">
        <p14:creationId xmlns:p14="http://schemas.microsoft.com/office/powerpoint/2010/main" val="1898040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11760" y="3429000"/>
            <a:ext cx="6248400" cy="1143000"/>
          </a:xfrm>
        </p:spPr>
        <p:txBody>
          <a:bodyPr>
            <a:normAutofit/>
          </a:bodyPr>
          <a:lstStyle/>
          <a:p>
            <a:r>
              <a:rPr kumimoji="1" lang="ja-JP" altLang="en-US" dirty="0" smtClean="0"/>
              <a:t>主要な方針</a:t>
            </a:r>
            <a:endParaRPr kumimoji="1" lang="ja-JP" altLang="en-US" dirty="0"/>
          </a:p>
        </p:txBody>
      </p:sp>
      <p:sp>
        <p:nvSpPr>
          <p:cNvPr id="3" name="スライド番号プレースホルダー 2"/>
          <p:cNvSpPr>
            <a:spLocks noGrp="1"/>
          </p:cNvSpPr>
          <p:nvPr>
            <p:ph type="sldNum" sz="quarter" idx="12"/>
          </p:nvPr>
        </p:nvSpPr>
        <p:spPr/>
        <p:txBody>
          <a:bodyPr/>
          <a:lstStyle/>
          <a:p>
            <a:fld id="{3CCF52B5-9AD1-4870-AA8D-79CC172EB9EC}" type="slidenum">
              <a:rPr kumimoji="1" lang="ja-JP" altLang="en-US" smtClean="0"/>
              <a:pPr/>
              <a:t>19</a:t>
            </a:fld>
            <a:endParaRPr kumimoji="1" lang="ja-JP" altLang="en-US"/>
          </a:p>
        </p:txBody>
      </p:sp>
    </p:spTree>
    <p:extLst>
      <p:ext uri="{BB962C8B-B14F-4D97-AF65-F5344CB8AC3E}">
        <p14:creationId xmlns:p14="http://schemas.microsoft.com/office/powerpoint/2010/main" val="3048221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35696" y="1728192"/>
            <a:ext cx="7056784" cy="5085184"/>
          </a:xfrm>
        </p:spPr>
        <p:txBody>
          <a:bodyPr>
            <a:normAutofit/>
          </a:bodyPr>
          <a:lstStyle/>
          <a:p>
            <a:pPr lvl="0"/>
            <a:r>
              <a:rPr lang="ja-JP" altLang="en-US" dirty="0" smtClean="0"/>
              <a:t>新治地区</a:t>
            </a:r>
            <a:endParaRPr lang="en-US" altLang="ja-JP" dirty="0" smtClean="0"/>
          </a:p>
          <a:p>
            <a:pPr lvl="1"/>
            <a:r>
              <a:rPr lang="ja-JP" altLang="en-US" dirty="0" smtClean="0"/>
              <a:t>農業</a:t>
            </a:r>
            <a:r>
              <a:rPr lang="ja-JP" altLang="en-US" dirty="0"/>
              <a:t>の</a:t>
            </a:r>
            <a:r>
              <a:rPr lang="ja-JP" altLang="en-US" dirty="0" smtClean="0"/>
              <a:t>地区</a:t>
            </a:r>
            <a:endParaRPr lang="en-US" altLang="ja-JP" dirty="0" smtClean="0"/>
          </a:p>
          <a:p>
            <a:pPr lvl="2"/>
            <a:r>
              <a:rPr lang="ja-JP" altLang="en-US" dirty="0" smtClean="0"/>
              <a:t>都心とのアクセス</a:t>
            </a:r>
            <a:endParaRPr lang="en-US" altLang="ja-JP" dirty="0" smtClean="0"/>
          </a:p>
          <a:p>
            <a:pPr lvl="3"/>
            <a:r>
              <a:rPr lang="ja-JP" altLang="en-US" dirty="0" smtClean="0"/>
              <a:t>農業体験</a:t>
            </a:r>
            <a:endParaRPr lang="en-US" altLang="ja-JP" dirty="0" smtClean="0"/>
          </a:p>
          <a:p>
            <a:pPr lvl="3"/>
            <a:r>
              <a:rPr lang="ja-JP" altLang="en-US" dirty="0" smtClean="0"/>
              <a:t>物産販売の強化</a:t>
            </a:r>
            <a:endParaRPr lang="en-US" altLang="ja-JP" dirty="0" smtClean="0"/>
          </a:p>
          <a:p>
            <a:pPr lvl="3"/>
            <a:r>
              <a:rPr lang="ja-JP" altLang="en-US" dirty="0" smtClean="0"/>
              <a:t>広報をはかり自立した農業地域　</a:t>
            </a:r>
            <a:endParaRPr lang="en-US" altLang="ja-JP" dirty="0" smtClean="0"/>
          </a:p>
          <a:p>
            <a:pPr lvl="2"/>
            <a:r>
              <a:rPr lang="ja-JP" altLang="en-US" dirty="0" smtClean="0"/>
              <a:t>土浦市中心部</a:t>
            </a:r>
            <a:endParaRPr lang="en-US" altLang="ja-JP" dirty="0" smtClean="0"/>
          </a:p>
          <a:p>
            <a:pPr lvl="3"/>
            <a:r>
              <a:rPr lang="ja-JP" altLang="en-US" dirty="0" smtClean="0"/>
              <a:t>地産地消　</a:t>
            </a:r>
            <a:endParaRPr lang="en-US" altLang="ja-JP" dirty="0" smtClean="0"/>
          </a:p>
          <a:p>
            <a:pPr lvl="3"/>
            <a:r>
              <a:rPr lang="ja-JP" altLang="en-US" dirty="0" smtClean="0"/>
              <a:t>新しい土浦の発見</a:t>
            </a:r>
            <a:endParaRPr lang="en-US" altLang="ja-JP" dirty="0" smtClean="0"/>
          </a:p>
          <a:p>
            <a:pPr lvl="2"/>
            <a:r>
              <a:rPr lang="ja-JP" altLang="en-US" dirty="0" smtClean="0"/>
              <a:t>近隣市町村との連携</a:t>
            </a:r>
            <a:endParaRPr lang="en-US" altLang="ja-JP" dirty="0" smtClean="0"/>
          </a:p>
          <a:p>
            <a:pPr lvl="3"/>
            <a:r>
              <a:rPr lang="ja-JP" altLang="en-US" dirty="0" smtClean="0"/>
              <a:t>朝日トンネルの開通による農業提携</a:t>
            </a:r>
            <a:endParaRPr lang="en-US" altLang="ja-JP" dirty="0" smtClean="0"/>
          </a:p>
          <a:p>
            <a:pPr lvl="2"/>
            <a:endParaRPr lang="ja-JP" altLang="en-US" dirty="0" smtClean="0"/>
          </a:p>
          <a:p>
            <a:endParaRPr lang="ja-JP" altLang="en-US" dirty="0" smtClean="0"/>
          </a:p>
          <a:p>
            <a:pPr lvl="2"/>
            <a:endParaRPr kumimoji="1" lang="ja-JP" altLang="en-US" dirty="0"/>
          </a:p>
        </p:txBody>
      </p:sp>
      <p:sp>
        <p:nvSpPr>
          <p:cNvPr id="4" name="タイトル 1"/>
          <p:cNvSpPr txBox="1">
            <a:spLocks/>
          </p:cNvSpPr>
          <p:nvPr/>
        </p:nvSpPr>
        <p:spPr>
          <a:xfrm>
            <a:off x="2590800" y="381000"/>
            <a:ext cx="62484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small" spc="200" normalizeH="0" baseline="0" noProof="0" dirty="0" smtClean="0">
                <a:ln>
                  <a:noFill/>
                </a:ln>
                <a:solidFill>
                  <a:schemeClr val="tx1"/>
                </a:solidFill>
                <a:effectLst/>
                <a:uLnTx/>
                <a:uFillTx/>
                <a:latin typeface="+mj-lt"/>
                <a:ea typeface="+mj-ea"/>
                <a:cs typeface="+mj-cs"/>
              </a:rPr>
              <a:t>産業の「輪」</a:t>
            </a:r>
            <a:endParaRPr kumimoji="1" lang="ja-JP" altLang="en-US" sz="4400" b="0" i="0" u="none" strike="noStrike" kern="1200" cap="small" spc="200" normalizeH="0" baseline="0" noProof="0" dirty="0">
              <a:ln>
                <a:noFill/>
              </a:ln>
              <a:solidFill>
                <a:schemeClr val="tx1"/>
              </a:solidFill>
              <a:effectLst/>
              <a:uLnTx/>
              <a:uFillTx/>
              <a:latin typeface="+mj-lt"/>
              <a:ea typeface="+mj-ea"/>
              <a:cs typeface="+mj-cs"/>
            </a:endParaRPr>
          </a:p>
        </p:txBody>
      </p:sp>
      <p:graphicFrame>
        <p:nvGraphicFramePr>
          <p:cNvPr id="16" name="コンテンツ プレースホルダー 17"/>
          <p:cNvGraphicFramePr>
            <a:graphicFrameLocks/>
          </p:cNvGraphicFramePr>
          <p:nvPr>
            <p:extLst>
              <p:ext uri="{D42A27DB-BD31-4B8C-83A1-F6EECF244321}">
                <p14:modId xmlns:p14="http://schemas.microsoft.com/office/powerpoint/2010/main" val="244156343"/>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27384"/>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グループ化 17"/>
          <p:cNvGrpSpPr/>
          <p:nvPr/>
        </p:nvGrpSpPr>
        <p:grpSpPr>
          <a:xfrm>
            <a:off x="246846" y="87015"/>
            <a:ext cx="1603271" cy="1427386"/>
            <a:chOff x="4649966" y="2965125"/>
            <a:chExt cx="4095934" cy="3646594"/>
          </a:xfrm>
        </p:grpSpPr>
        <p:sp>
          <p:nvSpPr>
            <p:cNvPr id="19" name="テキスト ボックス 18"/>
            <p:cNvSpPr txBox="1"/>
            <p:nvPr/>
          </p:nvSpPr>
          <p:spPr>
            <a:xfrm>
              <a:off x="5662183" y="2965125"/>
              <a:ext cx="396045" cy="1179432"/>
            </a:xfrm>
            <a:prstGeom prst="rect">
              <a:avLst/>
            </a:prstGeom>
            <a:noFill/>
          </p:spPr>
          <p:txBody>
            <a:bodyPr wrap="square" rtlCol="0">
              <a:spAutoFit/>
            </a:bodyPr>
            <a:lstStyle/>
            <a:p>
              <a:r>
                <a:rPr lang="ja-JP" altLang="en-US" sz="2400" b="1" dirty="0"/>
                <a:t>我</a:t>
              </a:r>
              <a:endParaRPr kumimoji="1" lang="ja-JP" altLang="en-US" sz="2400" b="1" dirty="0"/>
            </a:p>
          </p:txBody>
        </p:sp>
        <p:sp>
          <p:nvSpPr>
            <p:cNvPr id="20" name="テキスト ボックス 19"/>
            <p:cNvSpPr txBox="1"/>
            <p:nvPr/>
          </p:nvSpPr>
          <p:spPr>
            <a:xfrm>
              <a:off x="4649966" y="4945124"/>
              <a:ext cx="595036" cy="1179432"/>
            </a:xfrm>
            <a:prstGeom prst="rect">
              <a:avLst/>
            </a:prstGeom>
            <a:noFill/>
          </p:spPr>
          <p:txBody>
            <a:bodyPr wrap="square" rtlCol="0">
              <a:spAutoFit/>
            </a:bodyPr>
            <a:lstStyle/>
            <a:p>
              <a:r>
                <a:rPr kumimoji="1" lang="ja-JP" altLang="en-US" sz="2400" b="1" dirty="0" smtClean="0"/>
                <a:t>和</a:t>
              </a:r>
              <a:endParaRPr kumimoji="1" lang="ja-JP" altLang="en-US" sz="2400" b="1" dirty="0"/>
            </a:p>
          </p:txBody>
        </p:sp>
        <p:sp>
          <p:nvSpPr>
            <p:cNvPr id="23" name="テキスト ボックス 22"/>
            <p:cNvSpPr txBox="1"/>
            <p:nvPr/>
          </p:nvSpPr>
          <p:spPr>
            <a:xfrm>
              <a:off x="6869444" y="4880403"/>
              <a:ext cx="1258062" cy="1179432"/>
            </a:xfrm>
            <a:prstGeom prst="rect">
              <a:avLst/>
            </a:prstGeom>
            <a:noFill/>
          </p:spPr>
          <p:txBody>
            <a:bodyPr wrap="none" rtlCol="0">
              <a:spAutoFit/>
            </a:bodyPr>
            <a:lstStyle/>
            <a:p>
              <a:r>
                <a:rPr kumimoji="1" lang="ja-JP" altLang="en-US" sz="2400" b="1" dirty="0" smtClean="0"/>
                <a:t>環</a:t>
              </a:r>
              <a:endParaRPr kumimoji="1" lang="ja-JP" altLang="en-US" sz="2400" b="1" dirty="0"/>
            </a:p>
          </p:txBody>
        </p:sp>
        <p:sp>
          <p:nvSpPr>
            <p:cNvPr id="24" name="テキスト ボックス 23"/>
            <p:cNvSpPr txBox="1"/>
            <p:nvPr/>
          </p:nvSpPr>
          <p:spPr>
            <a:xfrm>
              <a:off x="6828504" y="2989492"/>
              <a:ext cx="1917396" cy="1965718"/>
            </a:xfrm>
            <a:prstGeom prst="rect">
              <a:avLst/>
            </a:prstGeom>
            <a:noFill/>
          </p:spPr>
          <p:txBody>
            <a:bodyPr wrap="none" rtlCol="0">
              <a:spAutoFit/>
            </a:bodyPr>
            <a:lstStyle/>
            <a:p>
              <a:r>
                <a:rPr kumimoji="1" lang="ja-JP" altLang="en-US" sz="4400" b="1" dirty="0" smtClean="0">
                  <a:solidFill>
                    <a:srgbClr val="C00000"/>
                  </a:solidFill>
                </a:rPr>
                <a:t>輪</a:t>
              </a:r>
              <a:endParaRPr kumimoji="1" lang="ja-JP" altLang="en-US" sz="4400" b="1" dirty="0">
                <a:solidFill>
                  <a:srgbClr val="C00000"/>
                </a:solidFill>
              </a:endParaRPr>
            </a:p>
          </p:txBody>
        </p:sp>
        <p:sp>
          <p:nvSpPr>
            <p:cNvPr id="25" name="テキスト ボックス 24"/>
            <p:cNvSpPr txBox="1"/>
            <p:nvPr/>
          </p:nvSpPr>
          <p:spPr>
            <a:xfrm>
              <a:off x="4687479" y="3592673"/>
              <a:ext cx="1262157" cy="1179432"/>
            </a:xfrm>
            <a:prstGeom prst="rect">
              <a:avLst/>
            </a:prstGeom>
            <a:noFill/>
          </p:spPr>
          <p:txBody>
            <a:bodyPr wrap="none" rtlCol="0">
              <a:spAutoFit/>
            </a:bodyPr>
            <a:lstStyle/>
            <a:p>
              <a:r>
                <a:rPr kumimoji="1" lang="ja-JP" altLang="en-US" sz="2400" b="1" dirty="0" smtClean="0"/>
                <a:t>話</a:t>
              </a:r>
              <a:endParaRPr kumimoji="1" lang="ja-JP" altLang="en-US" sz="2400" b="1" dirty="0"/>
            </a:p>
          </p:txBody>
        </p:sp>
        <p:sp>
          <p:nvSpPr>
            <p:cNvPr id="26" name="テキスト ボックス 25"/>
            <p:cNvSpPr txBox="1"/>
            <p:nvPr/>
          </p:nvSpPr>
          <p:spPr>
            <a:xfrm>
              <a:off x="5776385" y="5432287"/>
              <a:ext cx="1258062" cy="1179432"/>
            </a:xfrm>
            <a:prstGeom prst="rect">
              <a:avLst/>
            </a:prstGeom>
            <a:noFill/>
          </p:spPr>
          <p:txBody>
            <a:bodyPr wrap="none" rtlCol="0">
              <a:spAutoFit/>
            </a:bodyPr>
            <a:lstStyle/>
            <a:p>
              <a:r>
                <a:rPr kumimoji="1" lang="ja-JP" altLang="en-US" sz="2400" b="1" dirty="0" smtClean="0"/>
                <a:t>把</a:t>
              </a:r>
              <a:endParaRPr kumimoji="1" lang="ja-JP" altLang="en-US" sz="2400" b="1" dirty="0"/>
            </a:p>
          </p:txBody>
        </p:sp>
      </p:grpSp>
      <p:grpSp>
        <p:nvGrpSpPr>
          <p:cNvPr id="6" name="グループ化 5"/>
          <p:cNvGrpSpPr/>
          <p:nvPr/>
        </p:nvGrpSpPr>
        <p:grpSpPr>
          <a:xfrm>
            <a:off x="6300192" y="3107491"/>
            <a:ext cx="2709501" cy="2913797"/>
            <a:chOff x="6012160" y="2780928"/>
            <a:chExt cx="2709501" cy="2913797"/>
          </a:xfrm>
        </p:grpSpPr>
        <p:grpSp>
          <p:nvGrpSpPr>
            <p:cNvPr id="22" name="グループ化 21"/>
            <p:cNvGrpSpPr/>
            <p:nvPr/>
          </p:nvGrpSpPr>
          <p:grpSpPr>
            <a:xfrm>
              <a:off x="6871157" y="3140968"/>
              <a:ext cx="1850504" cy="2553757"/>
              <a:chOff x="1979712" y="3489861"/>
              <a:chExt cx="2516364" cy="3356992"/>
            </a:xfrm>
          </p:grpSpPr>
          <p:grpSp>
            <p:nvGrpSpPr>
              <p:cNvPr id="8" name="グループ化 7"/>
              <p:cNvGrpSpPr/>
              <p:nvPr/>
            </p:nvGrpSpPr>
            <p:grpSpPr>
              <a:xfrm>
                <a:off x="1979712" y="3489861"/>
                <a:ext cx="2516364" cy="3356992"/>
                <a:chOff x="1979712" y="3489861"/>
                <a:chExt cx="2516364" cy="3356992"/>
              </a:xfrm>
            </p:grpSpPr>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9712" y="3489861"/>
                  <a:ext cx="2516364"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a:xfrm>
                  <a:off x="2165444" y="3511208"/>
                  <a:ext cx="894387" cy="925904"/>
                </a:xfrm>
                <a:prstGeom prst="ellipse">
                  <a:avLst/>
                </a:prstGeom>
                <a:solidFill>
                  <a:schemeClr val="accent1">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 name="直線矢印コネクタ 9"/>
              <p:cNvCxnSpPr>
                <a:stCxn id="5" idx="5"/>
              </p:cNvCxnSpPr>
              <p:nvPr/>
            </p:nvCxnSpPr>
            <p:spPr>
              <a:xfrm>
                <a:off x="2915816" y="4293096"/>
                <a:ext cx="9144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5" idx="4"/>
              </p:cNvCxnSpPr>
              <p:nvPr/>
            </p:nvCxnSpPr>
            <p:spPr>
              <a:xfrm>
                <a:off x="2612638" y="4437112"/>
                <a:ext cx="447193"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771800" y="4437112"/>
                <a:ext cx="466094"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051" name="Picture 3" descr="C:\Users\hamatsu80\AppData\Local\Microsoft\Windows\Temporary Internet Files\Content.IE5\T7JES1MN\MC90041713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47255" y="3766909"/>
                <a:ext cx="757238" cy="743744"/>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右矢印 20"/>
            <p:cNvSpPr/>
            <p:nvPr/>
          </p:nvSpPr>
          <p:spPr>
            <a:xfrm rot="18070364">
              <a:off x="5443187" y="3816102"/>
              <a:ext cx="2147043" cy="1009098"/>
            </a:xfrm>
            <a:prstGeom prst="rightArrow">
              <a:avLst/>
            </a:prstGeom>
            <a:solidFill>
              <a:schemeClr val="accent3">
                <a:alpha val="7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都心からの来客</a:t>
              </a:r>
              <a:endParaRPr kumimoji="1" lang="ja-JP" altLang="en-US" dirty="0"/>
            </a:p>
          </p:txBody>
        </p:sp>
        <p:cxnSp>
          <p:nvCxnSpPr>
            <p:cNvPr id="30" name="直線矢印コネクタ 29"/>
            <p:cNvCxnSpPr/>
            <p:nvPr/>
          </p:nvCxnSpPr>
          <p:spPr>
            <a:xfrm rot="5400000" flipH="1" flipV="1">
              <a:off x="7056276" y="3032956"/>
              <a:ext cx="576064" cy="720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fld id="{3CCF52B5-9AD1-4870-AA8D-79CC172EB9EC}" type="slidenum">
              <a:rPr kumimoji="1" lang="ja-JP" altLang="en-US" smtClean="0"/>
              <a:pPr/>
              <a:t>20</a:t>
            </a:fld>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道路の「環」</a:t>
            </a:r>
            <a:endParaRPr kumimoji="1" lang="ja-JP" altLang="en-US" dirty="0"/>
          </a:p>
        </p:txBody>
      </p:sp>
      <p:sp>
        <p:nvSpPr>
          <p:cNvPr id="3" name="コンテンツ プレースホルダー 2"/>
          <p:cNvSpPr>
            <a:spLocks noGrp="1"/>
          </p:cNvSpPr>
          <p:nvPr>
            <p:ph idx="1"/>
          </p:nvPr>
        </p:nvSpPr>
        <p:spPr>
          <a:xfrm>
            <a:off x="2123728" y="2636912"/>
            <a:ext cx="6707089" cy="3312368"/>
          </a:xfrm>
        </p:spPr>
        <p:txBody>
          <a:bodyPr>
            <a:normAutofit/>
          </a:bodyPr>
          <a:lstStyle/>
          <a:p>
            <a:r>
              <a:rPr lang="ja-JP" altLang="en-US" dirty="0" smtClean="0"/>
              <a:t>神立地区：工業地区として</a:t>
            </a:r>
            <a:r>
              <a:rPr lang="ja-JP" altLang="en-US" dirty="0"/>
              <a:t>強化</a:t>
            </a:r>
            <a:endParaRPr lang="en-US" altLang="ja-JP" dirty="0"/>
          </a:p>
          <a:p>
            <a:pPr lvl="1"/>
            <a:r>
              <a:rPr lang="ja-JP" altLang="en-US" dirty="0" smtClean="0"/>
              <a:t>圏央道延伸によるアクセスの向上</a:t>
            </a:r>
            <a:endParaRPr lang="en-US" altLang="ja-JP" dirty="0" smtClean="0"/>
          </a:p>
          <a:p>
            <a:pPr lvl="1"/>
            <a:r>
              <a:rPr lang="ja-JP" altLang="en-US" dirty="0" smtClean="0"/>
              <a:t>道路整備による渋滞緩和　　　</a:t>
            </a:r>
            <a:endParaRPr lang="en-US" altLang="ja-JP" dirty="0" smtClean="0"/>
          </a:p>
          <a:p>
            <a:pPr marL="457200" lvl="1" indent="0">
              <a:buNone/>
            </a:pPr>
            <a:r>
              <a:rPr lang="en-US" altLang="ja-JP" dirty="0"/>
              <a:t>	</a:t>
            </a:r>
            <a:r>
              <a:rPr lang="en-US" altLang="ja-JP" dirty="0" smtClean="0"/>
              <a:t>	</a:t>
            </a:r>
            <a:r>
              <a:rPr lang="ja-JP" altLang="en-US" dirty="0" smtClean="0"/>
              <a:t>→</a:t>
            </a:r>
            <a:r>
              <a:rPr lang="ja-JP" altLang="en-US" dirty="0"/>
              <a:t>物流の効率化、利便性の</a:t>
            </a:r>
            <a:r>
              <a:rPr lang="ja-JP" altLang="en-US" dirty="0" smtClean="0"/>
              <a:t>向上</a:t>
            </a:r>
            <a:endParaRPr lang="en-US" altLang="ja-JP" dirty="0" smtClean="0"/>
          </a:p>
          <a:p>
            <a:pPr lvl="1"/>
            <a:r>
              <a:rPr lang="ja-JP" altLang="en-US" dirty="0" smtClean="0"/>
              <a:t>神立駅前の道路整備（かすみがうら市との</a:t>
            </a:r>
            <a:r>
              <a:rPr lang="ja-JP" altLang="en-US" dirty="0"/>
              <a:t>協力</a:t>
            </a:r>
            <a:r>
              <a:rPr lang="ja-JP" altLang="en-US" dirty="0" smtClean="0"/>
              <a:t>）</a:t>
            </a:r>
            <a:endParaRPr lang="en-US" altLang="ja-JP" dirty="0"/>
          </a:p>
          <a:p>
            <a:pPr lvl="1"/>
            <a:endParaRPr lang="en-US" altLang="ja-JP" dirty="0"/>
          </a:p>
          <a:p>
            <a:pPr marL="457200" lvl="1" indent="0">
              <a:buNone/>
            </a:pPr>
            <a:endParaRPr lang="en-US" altLang="ja-JP" dirty="0" smtClean="0"/>
          </a:p>
          <a:p>
            <a:pPr marL="457200" lvl="1" indent="0">
              <a:buNone/>
            </a:pPr>
            <a:endParaRPr lang="en-US" altLang="ja-JP" dirty="0" smtClean="0"/>
          </a:p>
        </p:txBody>
      </p:sp>
      <p:graphicFrame>
        <p:nvGraphicFramePr>
          <p:cNvPr id="7" name="コンテンツ プレースホルダー 17"/>
          <p:cNvGraphicFramePr>
            <a:graphicFrameLocks/>
          </p:cNvGraphicFramePr>
          <p:nvPr>
            <p:extLst>
              <p:ext uri="{D42A27DB-BD31-4B8C-83A1-F6EECF244321}">
                <p14:modId xmlns:p14="http://schemas.microsoft.com/office/powerpoint/2010/main" val="3383930306"/>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27384"/>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グループ化 8"/>
          <p:cNvGrpSpPr/>
          <p:nvPr/>
        </p:nvGrpSpPr>
        <p:grpSpPr>
          <a:xfrm>
            <a:off x="246846" y="87015"/>
            <a:ext cx="1568000" cy="1457583"/>
            <a:chOff x="4649966" y="2965125"/>
            <a:chExt cx="4005826" cy="3723740"/>
          </a:xfrm>
        </p:grpSpPr>
        <p:sp>
          <p:nvSpPr>
            <p:cNvPr id="10" name="テキスト ボックス 9"/>
            <p:cNvSpPr txBox="1"/>
            <p:nvPr/>
          </p:nvSpPr>
          <p:spPr>
            <a:xfrm>
              <a:off x="5662183" y="2965125"/>
              <a:ext cx="396045" cy="1179432"/>
            </a:xfrm>
            <a:prstGeom prst="rect">
              <a:avLst/>
            </a:prstGeom>
            <a:noFill/>
          </p:spPr>
          <p:txBody>
            <a:bodyPr wrap="square" rtlCol="0">
              <a:spAutoFit/>
            </a:bodyPr>
            <a:lstStyle/>
            <a:p>
              <a:r>
                <a:rPr lang="ja-JP" altLang="en-US" sz="2400" b="1" dirty="0"/>
                <a:t>我</a:t>
              </a:r>
              <a:endParaRPr kumimoji="1" lang="ja-JP" altLang="en-US" sz="2400" b="1" dirty="0"/>
            </a:p>
          </p:txBody>
        </p:sp>
        <p:sp>
          <p:nvSpPr>
            <p:cNvPr id="11" name="テキスト ボックス 10"/>
            <p:cNvSpPr txBox="1"/>
            <p:nvPr/>
          </p:nvSpPr>
          <p:spPr>
            <a:xfrm>
              <a:off x="4649966" y="4945124"/>
              <a:ext cx="595036" cy="1179432"/>
            </a:xfrm>
            <a:prstGeom prst="rect">
              <a:avLst/>
            </a:prstGeom>
            <a:noFill/>
          </p:spPr>
          <p:txBody>
            <a:bodyPr wrap="square" rtlCol="0">
              <a:spAutoFit/>
            </a:bodyPr>
            <a:lstStyle/>
            <a:p>
              <a:r>
                <a:rPr kumimoji="1" lang="ja-JP" altLang="en-US" sz="2400" b="1" dirty="0" smtClean="0"/>
                <a:t>和</a:t>
              </a:r>
              <a:endParaRPr kumimoji="1" lang="ja-JP" altLang="en-US" sz="2400" b="1" dirty="0"/>
            </a:p>
          </p:txBody>
        </p:sp>
        <p:sp>
          <p:nvSpPr>
            <p:cNvPr id="12" name="テキスト ボックス 11"/>
            <p:cNvSpPr txBox="1"/>
            <p:nvPr/>
          </p:nvSpPr>
          <p:spPr>
            <a:xfrm>
              <a:off x="6869444" y="4880403"/>
              <a:ext cx="1786348" cy="1808462"/>
            </a:xfrm>
            <a:prstGeom prst="rect">
              <a:avLst/>
            </a:prstGeom>
            <a:noFill/>
          </p:spPr>
          <p:txBody>
            <a:bodyPr wrap="none" rtlCol="0">
              <a:spAutoFit/>
            </a:bodyPr>
            <a:lstStyle/>
            <a:p>
              <a:r>
                <a:rPr kumimoji="1" lang="ja-JP" altLang="en-US" sz="4000" b="1" dirty="0" smtClean="0">
                  <a:solidFill>
                    <a:srgbClr val="C00000"/>
                  </a:solidFill>
                </a:rPr>
                <a:t>環</a:t>
              </a:r>
              <a:endParaRPr kumimoji="1" lang="ja-JP" altLang="en-US" sz="4000" b="1" dirty="0">
                <a:solidFill>
                  <a:srgbClr val="C00000"/>
                </a:solidFill>
              </a:endParaRPr>
            </a:p>
          </p:txBody>
        </p:sp>
        <p:sp>
          <p:nvSpPr>
            <p:cNvPr id="13" name="テキスト ボックス 12"/>
            <p:cNvSpPr txBox="1"/>
            <p:nvPr/>
          </p:nvSpPr>
          <p:spPr>
            <a:xfrm>
              <a:off x="6869444" y="3517009"/>
              <a:ext cx="1258062" cy="1179432"/>
            </a:xfrm>
            <a:prstGeom prst="rect">
              <a:avLst/>
            </a:prstGeom>
            <a:noFill/>
          </p:spPr>
          <p:txBody>
            <a:bodyPr wrap="none" rtlCol="0">
              <a:spAutoFit/>
            </a:bodyPr>
            <a:lstStyle/>
            <a:p>
              <a:r>
                <a:rPr kumimoji="1" lang="ja-JP" altLang="en-US" sz="2400" b="1" dirty="0" smtClean="0"/>
                <a:t>輪</a:t>
              </a:r>
              <a:endParaRPr kumimoji="1" lang="ja-JP" altLang="en-US" sz="2400" b="1" dirty="0"/>
            </a:p>
          </p:txBody>
        </p:sp>
        <p:sp>
          <p:nvSpPr>
            <p:cNvPr id="14" name="テキスト ボックス 13"/>
            <p:cNvSpPr txBox="1"/>
            <p:nvPr/>
          </p:nvSpPr>
          <p:spPr>
            <a:xfrm>
              <a:off x="4687479" y="3592673"/>
              <a:ext cx="1262157" cy="1179432"/>
            </a:xfrm>
            <a:prstGeom prst="rect">
              <a:avLst/>
            </a:prstGeom>
            <a:noFill/>
          </p:spPr>
          <p:txBody>
            <a:bodyPr wrap="none" rtlCol="0">
              <a:spAutoFit/>
            </a:bodyPr>
            <a:lstStyle/>
            <a:p>
              <a:r>
                <a:rPr kumimoji="1" lang="ja-JP" altLang="en-US" sz="2400" b="1" dirty="0" smtClean="0"/>
                <a:t>話</a:t>
              </a:r>
              <a:endParaRPr kumimoji="1" lang="ja-JP" altLang="en-US" sz="2400" b="1" dirty="0"/>
            </a:p>
          </p:txBody>
        </p:sp>
        <p:sp>
          <p:nvSpPr>
            <p:cNvPr id="15" name="テキスト ボックス 14"/>
            <p:cNvSpPr txBox="1"/>
            <p:nvPr/>
          </p:nvSpPr>
          <p:spPr>
            <a:xfrm>
              <a:off x="5776385" y="5432287"/>
              <a:ext cx="1258062" cy="1179432"/>
            </a:xfrm>
            <a:prstGeom prst="rect">
              <a:avLst/>
            </a:prstGeom>
            <a:noFill/>
          </p:spPr>
          <p:txBody>
            <a:bodyPr wrap="none" rtlCol="0">
              <a:spAutoFit/>
            </a:bodyPr>
            <a:lstStyle/>
            <a:p>
              <a:r>
                <a:rPr kumimoji="1" lang="ja-JP" altLang="en-US" sz="2400" b="1" dirty="0" smtClean="0"/>
                <a:t>把</a:t>
              </a:r>
              <a:endParaRPr kumimoji="1" lang="ja-JP" altLang="en-US" sz="2400" b="1" dirty="0"/>
            </a:p>
          </p:txBody>
        </p:sp>
      </p:grpSp>
      <p:sp>
        <p:nvSpPr>
          <p:cNvPr id="4" name="スライド番号プレースホルダー 3"/>
          <p:cNvSpPr>
            <a:spLocks noGrp="1"/>
          </p:cNvSpPr>
          <p:nvPr>
            <p:ph type="sldNum" sz="quarter" idx="12"/>
          </p:nvPr>
        </p:nvSpPr>
        <p:spPr/>
        <p:txBody>
          <a:bodyPr/>
          <a:lstStyle/>
          <a:p>
            <a:fld id="{3CCF52B5-9AD1-4870-AA8D-79CC172EB9EC}" type="slidenum">
              <a:rPr kumimoji="1" lang="ja-JP" altLang="en-US" smtClean="0"/>
              <a:pPr/>
              <a:t>21</a:t>
            </a:fld>
            <a:endParaRPr kumimoji="1" lang="ja-JP" altLang="en-US"/>
          </a:p>
        </p:txBody>
      </p:sp>
    </p:spTree>
    <p:extLst>
      <p:ext uri="{BB962C8B-B14F-4D97-AF65-F5344CB8AC3E}">
        <p14:creationId xmlns:p14="http://schemas.microsoft.com/office/powerpoint/2010/main" val="2778114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機能集積の「把」</a:t>
            </a:r>
            <a:endParaRPr kumimoji="1" lang="ja-JP" altLang="en-US" dirty="0"/>
          </a:p>
        </p:txBody>
      </p:sp>
      <p:sp>
        <p:nvSpPr>
          <p:cNvPr id="3" name="コンテンツ プレースホルダー 2"/>
          <p:cNvSpPr>
            <a:spLocks noGrp="1"/>
          </p:cNvSpPr>
          <p:nvPr>
            <p:ph idx="1"/>
          </p:nvPr>
        </p:nvSpPr>
        <p:spPr>
          <a:xfrm>
            <a:off x="1763688" y="1772815"/>
            <a:ext cx="7164288" cy="5085185"/>
          </a:xfrm>
        </p:spPr>
        <p:txBody>
          <a:bodyPr>
            <a:normAutofit/>
          </a:bodyPr>
          <a:lstStyle/>
          <a:p>
            <a:r>
              <a:rPr kumimoji="1" lang="ja-JP" altLang="en-US" dirty="0" smtClean="0"/>
              <a:t>土浦駅周辺</a:t>
            </a:r>
            <a:endParaRPr kumimoji="1" lang="en-US" altLang="ja-JP" dirty="0" smtClean="0"/>
          </a:p>
          <a:p>
            <a:pPr lvl="1"/>
            <a:r>
              <a:rPr lang="ja-JP" altLang="en-US" dirty="0" smtClean="0"/>
              <a:t>公共施設</a:t>
            </a:r>
            <a:endParaRPr lang="en-US" altLang="ja-JP" dirty="0"/>
          </a:p>
          <a:p>
            <a:pPr lvl="2"/>
            <a:r>
              <a:rPr lang="ja-JP" altLang="en-US" dirty="0"/>
              <a:t>ホテル跡地の活用　</a:t>
            </a:r>
            <a:endParaRPr lang="en-US" altLang="ja-JP" dirty="0"/>
          </a:p>
          <a:p>
            <a:pPr lvl="2"/>
            <a:r>
              <a:rPr kumimoji="1" lang="ja-JP" altLang="en-US" dirty="0" smtClean="0"/>
              <a:t>老朽化</a:t>
            </a:r>
            <a:r>
              <a:rPr lang="ja-JP" altLang="en-US" dirty="0" smtClean="0"/>
              <a:t>した公共施設の統合、移設</a:t>
            </a:r>
            <a:endParaRPr lang="en-US" altLang="ja-JP" dirty="0" smtClean="0"/>
          </a:p>
          <a:p>
            <a:pPr marL="914400" lvl="2" indent="0">
              <a:buNone/>
            </a:pPr>
            <a:r>
              <a:rPr lang="ja-JP" altLang="en-US" dirty="0" smtClean="0"/>
              <a:t>→効率的な行政施設運営</a:t>
            </a:r>
            <a:endParaRPr lang="en-US" altLang="ja-JP" dirty="0"/>
          </a:p>
          <a:p>
            <a:pPr lvl="1"/>
            <a:r>
              <a:rPr lang="ja-JP" altLang="en-US" dirty="0"/>
              <a:t>ロータリー</a:t>
            </a:r>
            <a:r>
              <a:rPr lang="ja-JP" altLang="en-US" dirty="0" smtClean="0"/>
              <a:t>整備</a:t>
            </a:r>
            <a:endParaRPr lang="en-US" altLang="ja-JP" dirty="0" smtClean="0"/>
          </a:p>
          <a:p>
            <a:pPr lvl="2"/>
            <a:r>
              <a:rPr lang="ja-JP" altLang="en-US" dirty="0" smtClean="0"/>
              <a:t>西口安全面強化</a:t>
            </a:r>
            <a:endParaRPr lang="en-US" altLang="ja-JP" dirty="0"/>
          </a:p>
        </p:txBody>
      </p:sp>
      <p:graphicFrame>
        <p:nvGraphicFramePr>
          <p:cNvPr id="6" name="コンテンツ プレースホルダー 17"/>
          <p:cNvGraphicFramePr>
            <a:graphicFrameLocks/>
          </p:cNvGraphicFramePr>
          <p:nvPr>
            <p:extLst>
              <p:ext uri="{D42A27DB-BD31-4B8C-83A1-F6EECF244321}">
                <p14:modId xmlns:p14="http://schemas.microsoft.com/office/powerpoint/2010/main" val="4050139819"/>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写真\20101216tsuchiura\IMG_088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2080" y="4077072"/>
            <a:ext cx="3487936" cy="26159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27384"/>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グループ化 7"/>
          <p:cNvGrpSpPr/>
          <p:nvPr/>
        </p:nvGrpSpPr>
        <p:grpSpPr>
          <a:xfrm>
            <a:off x="246846" y="87015"/>
            <a:ext cx="1361213" cy="1590639"/>
            <a:chOff x="4649966" y="2965125"/>
            <a:chExt cx="3477540" cy="4063663"/>
          </a:xfrm>
        </p:grpSpPr>
        <p:sp>
          <p:nvSpPr>
            <p:cNvPr id="9" name="テキスト ボックス 8"/>
            <p:cNvSpPr txBox="1"/>
            <p:nvPr/>
          </p:nvSpPr>
          <p:spPr>
            <a:xfrm>
              <a:off x="5662183" y="2965125"/>
              <a:ext cx="396045" cy="1179432"/>
            </a:xfrm>
            <a:prstGeom prst="rect">
              <a:avLst/>
            </a:prstGeom>
            <a:noFill/>
          </p:spPr>
          <p:txBody>
            <a:bodyPr wrap="square" rtlCol="0">
              <a:spAutoFit/>
            </a:bodyPr>
            <a:lstStyle/>
            <a:p>
              <a:r>
                <a:rPr lang="ja-JP" altLang="en-US" sz="2400" b="1" dirty="0"/>
                <a:t>我</a:t>
              </a:r>
              <a:endParaRPr kumimoji="1" lang="ja-JP" altLang="en-US" sz="2400" b="1" dirty="0"/>
            </a:p>
          </p:txBody>
        </p:sp>
        <p:sp>
          <p:nvSpPr>
            <p:cNvPr id="10" name="テキスト ボックス 9"/>
            <p:cNvSpPr txBox="1"/>
            <p:nvPr/>
          </p:nvSpPr>
          <p:spPr>
            <a:xfrm>
              <a:off x="4649966" y="4945124"/>
              <a:ext cx="595036" cy="1179432"/>
            </a:xfrm>
            <a:prstGeom prst="rect">
              <a:avLst/>
            </a:prstGeom>
            <a:noFill/>
          </p:spPr>
          <p:txBody>
            <a:bodyPr wrap="square" rtlCol="0">
              <a:spAutoFit/>
            </a:bodyPr>
            <a:lstStyle/>
            <a:p>
              <a:r>
                <a:rPr kumimoji="1" lang="ja-JP" altLang="en-US" sz="2400" b="1" dirty="0" smtClean="0"/>
                <a:t>和</a:t>
              </a:r>
              <a:endParaRPr kumimoji="1" lang="ja-JP" altLang="en-US" sz="2400" b="1" dirty="0"/>
            </a:p>
          </p:txBody>
        </p:sp>
        <p:sp>
          <p:nvSpPr>
            <p:cNvPr id="11" name="テキスト ボックス 10"/>
            <p:cNvSpPr txBox="1"/>
            <p:nvPr/>
          </p:nvSpPr>
          <p:spPr>
            <a:xfrm>
              <a:off x="6869444" y="4880403"/>
              <a:ext cx="1258062" cy="1179432"/>
            </a:xfrm>
            <a:prstGeom prst="rect">
              <a:avLst/>
            </a:prstGeom>
            <a:noFill/>
          </p:spPr>
          <p:txBody>
            <a:bodyPr wrap="none" rtlCol="0">
              <a:spAutoFit/>
            </a:bodyPr>
            <a:lstStyle/>
            <a:p>
              <a:r>
                <a:rPr kumimoji="1" lang="ja-JP" altLang="en-US" sz="2400" b="1" dirty="0" smtClean="0"/>
                <a:t>環</a:t>
              </a:r>
              <a:endParaRPr kumimoji="1" lang="ja-JP" altLang="en-US" sz="2400" b="1" dirty="0"/>
            </a:p>
          </p:txBody>
        </p:sp>
        <p:sp>
          <p:nvSpPr>
            <p:cNvPr id="12" name="テキスト ボックス 11"/>
            <p:cNvSpPr txBox="1"/>
            <p:nvPr/>
          </p:nvSpPr>
          <p:spPr>
            <a:xfrm>
              <a:off x="6869444" y="3517009"/>
              <a:ext cx="1258062" cy="1179432"/>
            </a:xfrm>
            <a:prstGeom prst="rect">
              <a:avLst/>
            </a:prstGeom>
            <a:noFill/>
          </p:spPr>
          <p:txBody>
            <a:bodyPr wrap="none" rtlCol="0">
              <a:spAutoFit/>
            </a:bodyPr>
            <a:lstStyle/>
            <a:p>
              <a:r>
                <a:rPr kumimoji="1" lang="ja-JP" altLang="en-US" sz="2400" b="1" dirty="0" smtClean="0"/>
                <a:t>輪</a:t>
              </a:r>
              <a:endParaRPr kumimoji="1" lang="ja-JP" altLang="en-US" sz="2400" b="1" dirty="0"/>
            </a:p>
          </p:txBody>
        </p:sp>
        <p:sp>
          <p:nvSpPr>
            <p:cNvPr id="13" name="テキスト ボックス 12"/>
            <p:cNvSpPr txBox="1"/>
            <p:nvPr/>
          </p:nvSpPr>
          <p:spPr>
            <a:xfrm>
              <a:off x="4687479" y="3592673"/>
              <a:ext cx="1262157" cy="1179432"/>
            </a:xfrm>
            <a:prstGeom prst="rect">
              <a:avLst/>
            </a:prstGeom>
            <a:noFill/>
          </p:spPr>
          <p:txBody>
            <a:bodyPr wrap="none" rtlCol="0">
              <a:spAutoFit/>
            </a:bodyPr>
            <a:lstStyle/>
            <a:p>
              <a:r>
                <a:rPr kumimoji="1" lang="ja-JP" altLang="en-US" sz="2400" b="1" dirty="0" smtClean="0"/>
                <a:t>話</a:t>
              </a:r>
              <a:endParaRPr kumimoji="1" lang="ja-JP" altLang="en-US" sz="2400" b="1" dirty="0"/>
            </a:p>
          </p:txBody>
        </p:sp>
        <p:sp>
          <p:nvSpPr>
            <p:cNvPr id="14" name="テキスト ボックス 13"/>
            <p:cNvSpPr txBox="1"/>
            <p:nvPr/>
          </p:nvSpPr>
          <p:spPr>
            <a:xfrm>
              <a:off x="5516366" y="5220326"/>
              <a:ext cx="1786348" cy="1808462"/>
            </a:xfrm>
            <a:prstGeom prst="rect">
              <a:avLst/>
            </a:prstGeom>
            <a:noFill/>
          </p:spPr>
          <p:txBody>
            <a:bodyPr wrap="none" rtlCol="0">
              <a:spAutoFit/>
            </a:bodyPr>
            <a:lstStyle/>
            <a:p>
              <a:r>
                <a:rPr kumimoji="1" lang="ja-JP" altLang="en-US" sz="4000" b="1" dirty="0" smtClean="0">
                  <a:solidFill>
                    <a:srgbClr val="C00000"/>
                  </a:solidFill>
                </a:rPr>
                <a:t>把</a:t>
              </a:r>
              <a:endParaRPr kumimoji="1" lang="ja-JP" altLang="en-US" sz="4000" b="1" dirty="0">
                <a:solidFill>
                  <a:srgbClr val="C00000"/>
                </a:solidFill>
              </a:endParaRPr>
            </a:p>
          </p:txBody>
        </p:sp>
      </p:grpSp>
      <p:sp>
        <p:nvSpPr>
          <p:cNvPr id="4" name="スライド番号プレースホルダー 3"/>
          <p:cNvSpPr>
            <a:spLocks noGrp="1"/>
          </p:cNvSpPr>
          <p:nvPr>
            <p:ph type="sldNum" sz="quarter" idx="12"/>
          </p:nvPr>
        </p:nvSpPr>
        <p:spPr/>
        <p:txBody>
          <a:bodyPr/>
          <a:lstStyle/>
          <a:p>
            <a:fld id="{3CCF52B5-9AD1-4870-AA8D-79CC172EB9EC}" type="slidenum">
              <a:rPr kumimoji="1" lang="ja-JP" altLang="en-US" smtClean="0"/>
              <a:pPr/>
              <a:t>22</a:t>
            </a:fld>
            <a:endParaRPr kumimoji="1" lang="ja-JP" altLang="en-US"/>
          </a:p>
        </p:txBody>
      </p:sp>
    </p:spTree>
    <p:extLst>
      <p:ext uri="{BB962C8B-B14F-4D97-AF65-F5344CB8AC3E}">
        <p14:creationId xmlns:p14="http://schemas.microsoft.com/office/powerpoint/2010/main" val="4168284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自然の「和」</a:t>
            </a:r>
            <a:endParaRPr kumimoji="1" lang="ja-JP" altLang="en-US" dirty="0"/>
          </a:p>
        </p:txBody>
      </p:sp>
      <p:sp>
        <p:nvSpPr>
          <p:cNvPr id="3" name="コンテンツ プレースホルダー 2"/>
          <p:cNvSpPr>
            <a:spLocks noGrp="1"/>
          </p:cNvSpPr>
          <p:nvPr>
            <p:ph idx="1"/>
          </p:nvPr>
        </p:nvSpPr>
        <p:spPr>
          <a:xfrm>
            <a:off x="1907704" y="1772816"/>
            <a:ext cx="7236296" cy="5085184"/>
          </a:xfrm>
        </p:spPr>
        <p:txBody>
          <a:bodyPr>
            <a:normAutofit/>
          </a:bodyPr>
          <a:lstStyle/>
          <a:p>
            <a:r>
              <a:rPr lang="ja-JP" altLang="en-US" dirty="0" smtClean="0"/>
              <a:t>霞ヶ浦</a:t>
            </a:r>
            <a:endParaRPr lang="en-US" altLang="ja-JP" dirty="0" smtClean="0"/>
          </a:p>
          <a:p>
            <a:pPr lvl="1"/>
            <a:r>
              <a:rPr lang="ja-JP" altLang="en-US" dirty="0" smtClean="0"/>
              <a:t>親水空間の整備</a:t>
            </a:r>
            <a:endParaRPr lang="en-US" altLang="ja-JP" dirty="0"/>
          </a:p>
          <a:p>
            <a:pPr lvl="2"/>
            <a:r>
              <a:rPr lang="ja-JP" altLang="en-US" dirty="0" smtClean="0"/>
              <a:t>住宅地整備＋観光客の呼び込み</a:t>
            </a:r>
            <a:endParaRPr lang="en-US" altLang="ja-JP" dirty="0" smtClean="0"/>
          </a:p>
          <a:p>
            <a:pPr lvl="2"/>
            <a:r>
              <a:rPr lang="ja-JP" altLang="en-US" dirty="0" smtClean="0"/>
              <a:t>水質</a:t>
            </a:r>
            <a:r>
              <a:rPr lang="ja-JP" altLang="en-US" dirty="0"/>
              <a:t>、環境</a:t>
            </a:r>
            <a:r>
              <a:rPr lang="ja-JP" altLang="en-US" dirty="0" smtClean="0"/>
              <a:t>改善、生態系の保護（環境</a:t>
            </a:r>
            <a:r>
              <a:rPr lang="en-US" altLang="ja-JP" dirty="0" smtClean="0"/>
              <a:t>NPO</a:t>
            </a:r>
            <a:r>
              <a:rPr lang="ja-JP" altLang="en-US" dirty="0" smtClean="0"/>
              <a:t>との取り組み）総合</a:t>
            </a:r>
            <a:r>
              <a:rPr lang="ja-JP" altLang="en-US" dirty="0"/>
              <a:t>公園</a:t>
            </a:r>
            <a:r>
              <a:rPr lang="ja-JP" altLang="en-US" dirty="0" smtClean="0"/>
              <a:t>の活用</a:t>
            </a:r>
            <a:endParaRPr lang="en-US" altLang="ja-JP" dirty="0"/>
          </a:p>
          <a:p>
            <a:r>
              <a:rPr lang="ja-JP" altLang="en-US" dirty="0" smtClean="0"/>
              <a:t>りんりんロード　霞ヶ浦自転車道</a:t>
            </a:r>
            <a:endParaRPr lang="en-US" altLang="ja-JP" dirty="0" smtClean="0"/>
          </a:p>
          <a:p>
            <a:pPr lvl="1"/>
            <a:r>
              <a:rPr lang="ja-JP" altLang="en-US" dirty="0" smtClean="0"/>
              <a:t>利用推進</a:t>
            </a:r>
            <a:endParaRPr lang="en-US" altLang="ja-JP" dirty="0" smtClean="0"/>
          </a:p>
          <a:p>
            <a:pPr lvl="1"/>
            <a:r>
              <a:rPr lang="ja-JP" altLang="en-US" dirty="0" smtClean="0"/>
              <a:t>自然に親しめる環境</a:t>
            </a:r>
            <a:endParaRPr lang="en-US" altLang="ja-JP" dirty="0" smtClean="0"/>
          </a:p>
          <a:p>
            <a:pPr marL="0" indent="0">
              <a:buNone/>
            </a:pPr>
            <a:endParaRPr lang="en-US" altLang="ja-JP" dirty="0"/>
          </a:p>
          <a:p>
            <a:endParaRPr kumimoji="1" lang="ja-JP" altLang="en-US" dirty="0"/>
          </a:p>
        </p:txBody>
      </p:sp>
      <p:graphicFrame>
        <p:nvGraphicFramePr>
          <p:cNvPr id="6" name="コンテンツ プレースホルダー 17"/>
          <p:cNvGraphicFramePr>
            <a:graphicFrameLocks/>
          </p:cNvGraphicFramePr>
          <p:nvPr>
            <p:extLst>
              <p:ext uri="{D42A27DB-BD31-4B8C-83A1-F6EECF244321}">
                <p14:modId xmlns:p14="http://schemas.microsoft.com/office/powerpoint/2010/main" val="4186303391"/>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27384"/>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107504" y="87015"/>
            <a:ext cx="1500555" cy="1427386"/>
            <a:chOff x="4293984" y="2965125"/>
            <a:chExt cx="3833522" cy="3646594"/>
          </a:xfrm>
        </p:grpSpPr>
        <p:sp>
          <p:nvSpPr>
            <p:cNvPr id="8" name="テキスト ボックス 7"/>
            <p:cNvSpPr txBox="1"/>
            <p:nvPr/>
          </p:nvSpPr>
          <p:spPr>
            <a:xfrm>
              <a:off x="5662183" y="2965125"/>
              <a:ext cx="396045" cy="1179432"/>
            </a:xfrm>
            <a:prstGeom prst="rect">
              <a:avLst/>
            </a:prstGeom>
            <a:noFill/>
          </p:spPr>
          <p:txBody>
            <a:bodyPr wrap="square" rtlCol="0">
              <a:spAutoFit/>
            </a:bodyPr>
            <a:lstStyle/>
            <a:p>
              <a:r>
                <a:rPr lang="ja-JP" altLang="en-US" sz="2400" b="1" dirty="0"/>
                <a:t>我</a:t>
              </a:r>
              <a:endParaRPr kumimoji="1" lang="ja-JP" altLang="en-US" sz="2400" b="1" dirty="0"/>
            </a:p>
          </p:txBody>
        </p:sp>
        <p:sp>
          <p:nvSpPr>
            <p:cNvPr id="9" name="テキスト ボックス 8"/>
            <p:cNvSpPr txBox="1"/>
            <p:nvPr/>
          </p:nvSpPr>
          <p:spPr>
            <a:xfrm>
              <a:off x="4293984" y="4696442"/>
              <a:ext cx="595036" cy="1808462"/>
            </a:xfrm>
            <a:prstGeom prst="rect">
              <a:avLst/>
            </a:prstGeom>
            <a:noFill/>
          </p:spPr>
          <p:txBody>
            <a:bodyPr wrap="square" rtlCol="0">
              <a:spAutoFit/>
            </a:bodyPr>
            <a:lstStyle/>
            <a:p>
              <a:r>
                <a:rPr kumimoji="1" lang="ja-JP" altLang="en-US" sz="4000" b="1" dirty="0" smtClean="0">
                  <a:solidFill>
                    <a:srgbClr val="C00000"/>
                  </a:solidFill>
                </a:rPr>
                <a:t>和</a:t>
              </a:r>
              <a:endParaRPr kumimoji="1" lang="ja-JP" altLang="en-US" sz="4000" b="1" dirty="0">
                <a:solidFill>
                  <a:srgbClr val="C00000"/>
                </a:solidFill>
              </a:endParaRPr>
            </a:p>
          </p:txBody>
        </p:sp>
        <p:sp>
          <p:nvSpPr>
            <p:cNvPr id="10" name="テキスト ボックス 9"/>
            <p:cNvSpPr txBox="1"/>
            <p:nvPr/>
          </p:nvSpPr>
          <p:spPr>
            <a:xfrm>
              <a:off x="6869444" y="4880403"/>
              <a:ext cx="1258062" cy="1179432"/>
            </a:xfrm>
            <a:prstGeom prst="rect">
              <a:avLst/>
            </a:prstGeom>
            <a:noFill/>
          </p:spPr>
          <p:txBody>
            <a:bodyPr wrap="none" rtlCol="0">
              <a:spAutoFit/>
            </a:bodyPr>
            <a:lstStyle/>
            <a:p>
              <a:r>
                <a:rPr kumimoji="1" lang="ja-JP" altLang="en-US" sz="2400" b="1" dirty="0" smtClean="0"/>
                <a:t>環</a:t>
              </a:r>
              <a:endParaRPr kumimoji="1" lang="ja-JP" altLang="en-US" sz="2400" b="1" dirty="0"/>
            </a:p>
          </p:txBody>
        </p:sp>
        <p:sp>
          <p:nvSpPr>
            <p:cNvPr id="11" name="テキスト ボックス 10"/>
            <p:cNvSpPr txBox="1"/>
            <p:nvPr/>
          </p:nvSpPr>
          <p:spPr>
            <a:xfrm>
              <a:off x="6869444" y="3517009"/>
              <a:ext cx="1258062" cy="1179432"/>
            </a:xfrm>
            <a:prstGeom prst="rect">
              <a:avLst/>
            </a:prstGeom>
            <a:noFill/>
          </p:spPr>
          <p:txBody>
            <a:bodyPr wrap="none" rtlCol="0">
              <a:spAutoFit/>
            </a:bodyPr>
            <a:lstStyle/>
            <a:p>
              <a:r>
                <a:rPr kumimoji="1" lang="ja-JP" altLang="en-US" sz="2400" b="1" dirty="0" smtClean="0"/>
                <a:t>輪</a:t>
              </a:r>
              <a:endParaRPr kumimoji="1" lang="ja-JP" altLang="en-US" sz="2400" b="1" dirty="0"/>
            </a:p>
          </p:txBody>
        </p:sp>
        <p:sp>
          <p:nvSpPr>
            <p:cNvPr id="12" name="テキスト ボックス 11"/>
            <p:cNvSpPr txBox="1"/>
            <p:nvPr/>
          </p:nvSpPr>
          <p:spPr>
            <a:xfrm>
              <a:off x="4687479" y="3592673"/>
              <a:ext cx="1262157" cy="1179432"/>
            </a:xfrm>
            <a:prstGeom prst="rect">
              <a:avLst/>
            </a:prstGeom>
            <a:noFill/>
          </p:spPr>
          <p:txBody>
            <a:bodyPr wrap="none" rtlCol="0">
              <a:spAutoFit/>
            </a:bodyPr>
            <a:lstStyle/>
            <a:p>
              <a:r>
                <a:rPr kumimoji="1" lang="ja-JP" altLang="en-US" sz="2400" b="1" dirty="0" smtClean="0"/>
                <a:t>話</a:t>
              </a:r>
              <a:endParaRPr kumimoji="1" lang="ja-JP" altLang="en-US" sz="2400" b="1" dirty="0"/>
            </a:p>
          </p:txBody>
        </p:sp>
        <p:sp>
          <p:nvSpPr>
            <p:cNvPr id="13" name="テキスト ボックス 12"/>
            <p:cNvSpPr txBox="1"/>
            <p:nvPr/>
          </p:nvSpPr>
          <p:spPr>
            <a:xfrm>
              <a:off x="5776385" y="5432287"/>
              <a:ext cx="1258062" cy="1179432"/>
            </a:xfrm>
            <a:prstGeom prst="rect">
              <a:avLst/>
            </a:prstGeom>
            <a:noFill/>
          </p:spPr>
          <p:txBody>
            <a:bodyPr wrap="none" rtlCol="0">
              <a:spAutoFit/>
            </a:bodyPr>
            <a:lstStyle/>
            <a:p>
              <a:r>
                <a:rPr kumimoji="1" lang="ja-JP" altLang="en-US" sz="2400" b="1" dirty="0" smtClean="0"/>
                <a:t>把</a:t>
              </a:r>
              <a:endParaRPr kumimoji="1" lang="ja-JP" altLang="en-US" sz="2400" b="1" dirty="0"/>
            </a:p>
          </p:txBody>
        </p:sp>
      </p:grpSp>
      <p:sp>
        <p:nvSpPr>
          <p:cNvPr id="4" name="スライド番号プレースホルダー 3"/>
          <p:cNvSpPr>
            <a:spLocks noGrp="1"/>
          </p:cNvSpPr>
          <p:nvPr>
            <p:ph type="sldNum" sz="quarter" idx="12"/>
          </p:nvPr>
        </p:nvSpPr>
        <p:spPr/>
        <p:txBody>
          <a:bodyPr/>
          <a:lstStyle/>
          <a:p>
            <a:fld id="{3CCF52B5-9AD1-4870-AA8D-79CC172EB9EC}" type="slidenum">
              <a:rPr kumimoji="1" lang="ja-JP" altLang="en-US" smtClean="0"/>
              <a:pPr/>
              <a:t>23</a:t>
            </a:fld>
            <a:endParaRPr kumimoji="1" lang="ja-JP" altLang="en-US"/>
          </a:p>
        </p:txBody>
      </p:sp>
    </p:spTree>
    <p:extLst>
      <p:ext uri="{BB962C8B-B14F-4D97-AF65-F5344CB8AC3E}">
        <p14:creationId xmlns:p14="http://schemas.microsoft.com/office/powerpoint/2010/main" val="601169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コミュニティーの「話」</a:t>
            </a:r>
            <a:endParaRPr kumimoji="1" lang="ja-JP" altLang="en-US" dirty="0"/>
          </a:p>
        </p:txBody>
      </p:sp>
      <p:sp>
        <p:nvSpPr>
          <p:cNvPr id="3" name="コンテンツ プレースホルダー 2"/>
          <p:cNvSpPr>
            <a:spLocks noGrp="1"/>
          </p:cNvSpPr>
          <p:nvPr>
            <p:ph idx="1"/>
          </p:nvPr>
        </p:nvSpPr>
        <p:spPr>
          <a:xfrm>
            <a:off x="1879238" y="1745432"/>
            <a:ext cx="7208349" cy="5112568"/>
          </a:xfrm>
        </p:spPr>
        <p:txBody>
          <a:bodyPr/>
          <a:lstStyle/>
          <a:p>
            <a:r>
              <a:rPr lang="ja-JP" altLang="en-US" dirty="0" smtClean="0"/>
              <a:t>住環境改善</a:t>
            </a:r>
            <a:endParaRPr lang="en-US" altLang="ja-JP" dirty="0" smtClean="0"/>
          </a:p>
          <a:p>
            <a:pPr lvl="1"/>
            <a:r>
              <a:rPr lang="ja-JP" altLang="en-US" dirty="0" smtClean="0"/>
              <a:t>住宅地の防災面強化</a:t>
            </a:r>
            <a:endParaRPr lang="en-US" altLang="ja-JP" dirty="0" smtClean="0"/>
          </a:p>
          <a:p>
            <a:r>
              <a:rPr lang="ja-JP" altLang="en-US" dirty="0"/>
              <a:t>市民参加型</a:t>
            </a:r>
            <a:r>
              <a:rPr lang="ja-JP" altLang="en-US" dirty="0" smtClean="0"/>
              <a:t>のまちづくり</a:t>
            </a:r>
            <a:endParaRPr lang="en-US" altLang="ja-JP" dirty="0" smtClean="0"/>
          </a:p>
          <a:p>
            <a:pPr lvl="1"/>
            <a:r>
              <a:rPr lang="ja-JP" altLang="en-US" dirty="0" smtClean="0"/>
              <a:t>モール</a:t>
            </a:r>
            <a:r>
              <a:rPr lang="en-US" altLang="ja-JP" dirty="0" smtClean="0"/>
              <a:t>505</a:t>
            </a:r>
            <a:r>
              <a:rPr lang="ja-JP" altLang="en-US" dirty="0" smtClean="0"/>
              <a:t>の取り組み</a:t>
            </a:r>
            <a:endParaRPr lang="en-US" altLang="ja-JP" dirty="0" smtClean="0"/>
          </a:p>
          <a:p>
            <a:pPr lvl="1"/>
            <a:r>
              <a:rPr lang="ja-JP" altLang="en-US" dirty="0" smtClean="0"/>
              <a:t>街づくり協議会</a:t>
            </a:r>
            <a:endParaRPr lang="en-US" altLang="ja-JP" dirty="0"/>
          </a:p>
          <a:p>
            <a:r>
              <a:rPr lang="ja-JP" altLang="en-US" dirty="0" smtClean="0"/>
              <a:t>老若男女交流できるまち</a:t>
            </a:r>
            <a:endParaRPr lang="en-US" altLang="ja-JP" dirty="0" smtClean="0"/>
          </a:p>
          <a:p>
            <a:endParaRPr lang="en-US" altLang="ja-JP" dirty="0" smtClean="0"/>
          </a:p>
          <a:p>
            <a:pPr lvl="1"/>
            <a:endParaRPr lang="en-US" altLang="ja-JP" dirty="0"/>
          </a:p>
          <a:p>
            <a:endParaRPr kumimoji="1" lang="ja-JP" altLang="en-US" dirty="0"/>
          </a:p>
        </p:txBody>
      </p:sp>
      <p:pic>
        <p:nvPicPr>
          <p:cNvPr id="1026" name="Picture 2" descr="H:\写真\20101216tsuchiura\IMG_08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005064"/>
            <a:ext cx="3391925" cy="25439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コンテンツ プレースホルダー 17"/>
          <p:cNvGraphicFramePr>
            <a:graphicFrameLocks/>
          </p:cNvGraphicFramePr>
          <p:nvPr>
            <p:extLst>
              <p:ext uri="{D42A27DB-BD31-4B8C-83A1-F6EECF244321}">
                <p14:modId xmlns:p14="http://schemas.microsoft.com/office/powerpoint/2010/main" val="1638279471"/>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27384"/>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107504" y="87015"/>
            <a:ext cx="1500555" cy="1427386"/>
            <a:chOff x="4293984" y="2965125"/>
            <a:chExt cx="3833522" cy="3646594"/>
          </a:xfrm>
        </p:grpSpPr>
        <p:sp>
          <p:nvSpPr>
            <p:cNvPr id="8" name="テキスト ボックス 7"/>
            <p:cNvSpPr txBox="1"/>
            <p:nvPr/>
          </p:nvSpPr>
          <p:spPr>
            <a:xfrm>
              <a:off x="5662183" y="2965125"/>
              <a:ext cx="396045" cy="1179432"/>
            </a:xfrm>
            <a:prstGeom prst="rect">
              <a:avLst/>
            </a:prstGeom>
            <a:noFill/>
          </p:spPr>
          <p:txBody>
            <a:bodyPr wrap="square" rtlCol="0">
              <a:spAutoFit/>
            </a:bodyPr>
            <a:lstStyle/>
            <a:p>
              <a:r>
                <a:rPr lang="ja-JP" altLang="en-US" sz="2400" b="1" dirty="0"/>
                <a:t>我</a:t>
              </a:r>
              <a:endParaRPr kumimoji="1" lang="ja-JP" altLang="en-US" sz="2400" b="1" dirty="0"/>
            </a:p>
          </p:txBody>
        </p:sp>
        <p:sp>
          <p:nvSpPr>
            <p:cNvPr id="9" name="テキスト ボックス 8"/>
            <p:cNvSpPr txBox="1"/>
            <p:nvPr/>
          </p:nvSpPr>
          <p:spPr>
            <a:xfrm>
              <a:off x="4649966" y="4945124"/>
              <a:ext cx="595036" cy="1179432"/>
            </a:xfrm>
            <a:prstGeom prst="rect">
              <a:avLst/>
            </a:prstGeom>
            <a:noFill/>
          </p:spPr>
          <p:txBody>
            <a:bodyPr wrap="square" rtlCol="0">
              <a:spAutoFit/>
            </a:bodyPr>
            <a:lstStyle/>
            <a:p>
              <a:r>
                <a:rPr kumimoji="1" lang="ja-JP" altLang="en-US" sz="2400" b="1" dirty="0" smtClean="0"/>
                <a:t>和</a:t>
              </a:r>
              <a:endParaRPr kumimoji="1" lang="ja-JP" altLang="en-US" sz="2400" b="1" dirty="0"/>
            </a:p>
          </p:txBody>
        </p:sp>
        <p:sp>
          <p:nvSpPr>
            <p:cNvPr id="10" name="テキスト ボックス 9"/>
            <p:cNvSpPr txBox="1"/>
            <p:nvPr/>
          </p:nvSpPr>
          <p:spPr>
            <a:xfrm>
              <a:off x="6869444" y="4880403"/>
              <a:ext cx="1258062" cy="1179432"/>
            </a:xfrm>
            <a:prstGeom prst="rect">
              <a:avLst/>
            </a:prstGeom>
            <a:noFill/>
          </p:spPr>
          <p:txBody>
            <a:bodyPr wrap="none" rtlCol="0">
              <a:spAutoFit/>
            </a:bodyPr>
            <a:lstStyle/>
            <a:p>
              <a:r>
                <a:rPr kumimoji="1" lang="ja-JP" altLang="en-US" sz="2400" b="1" dirty="0" smtClean="0"/>
                <a:t>環</a:t>
              </a:r>
              <a:endParaRPr kumimoji="1" lang="ja-JP" altLang="en-US" sz="2400" b="1" dirty="0"/>
            </a:p>
          </p:txBody>
        </p:sp>
        <p:sp>
          <p:nvSpPr>
            <p:cNvPr id="11" name="テキスト ボックス 10"/>
            <p:cNvSpPr txBox="1"/>
            <p:nvPr/>
          </p:nvSpPr>
          <p:spPr>
            <a:xfrm>
              <a:off x="6869444" y="3517009"/>
              <a:ext cx="1258062" cy="1179432"/>
            </a:xfrm>
            <a:prstGeom prst="rect">
              <a:avLst/>
            </a:prstGeom>
            <a:noFill/>
          </p:spPr>
          <p:txBody>
            <a:bodyPr wrap="none" rtlCol="0">
              <a:spAutoFit/>
            </a:bodyPr>
            <a:lstStyle/>
            <a:p>
              <a:r>
                <a:rPr kumimoji="1" lang="ja-JP" altLang="en-US" sz="2400" b="1" dirty="0" smtClean="0"/>
                <a:t>輪</a:t>
              </a:r>
              <a:endParaRPr kumimoji="1" lang="ja-JP" altLang="en-US" sz="2400" b="1" dirty="0"/>
            </a:p>
          </p:txBody>
        </p:sp>
        <p:sp>
          <p:nvSpPr>
            <p:cNvPr id="12" name="テキスト ボックス 11"/>
            <p:cNvSpPr txBox="1"/>
            <p:nvPr/>
          </p:nvSpPr>
          <p:spPr>
            <a:xfrm>
              <a:off x="4293984" y="3408711"/>
              <a:ext cx="1786348" cy="1808462"/>
            </a:xfrm>
            <a:prstGeom prst="rect">
              <a:avLst/>
            </a:prstGeom>
            <a:noFill/>
          </p:spPr>
          <p:txBody>
            <a:bodyPr wrap="none" rtlCol="0">
              <a:spAutoFit/>
            </a:bodyPr>
            <a:lstStyle/>
            <a:p>
              <a:r>
                <a:rPr kumimoji="1" lang="ja-JP" altLang="en-US" sz="4000" b="1" dirty="0" smtClean="0">
                  <a:solidFill>
                    <a:srgbClr val="C00000"/>
                  </a:solidFill>
                </a:rPr>
                <a:t>話</a:t>
              </a:r>
              <a:endParaRPr kumimoji="1" lang="ja-JP" altLang="en-US" sz="4000" b="1" dirty="0">
                <a:solidFill>
                  <a:srgbClr val="C00000"/>
                </a:solidFill>
              </a:endParaRPr>
            </a:p>
          </p:txBody>
        </p:sp>
        <p:sp>
          <p:nvSpPr>
            <p:cNvPr id="13" name="テキスト ボックス 12"/>
            <p:cNvSpPr txBox="1"/>
            <p:nvPr/>
          </p:nvSpPr>
          <p:spPr>
            <a:xfrm>
              <a:off x="5776385" y="5432287"/>
              <a:ext cx="1258062" cy="1179432"/>
            </a:xfrm>
            <a:prstGeom prst="rect">
              <a:avLst/>
            </a:prstGeom>
            <a:noFill/>
          </p:spPr>
          <p:txBody>
            <a:bodyPr wrap="none" rtlCol="0">
              <a:spAutoFit/>
            </a:bodyPr>
            <a:lstStyle/>
            <a:p>
              <a:r>
                <a:rPr kumimoji="1" lang="ja-JP" altLang="en-US" sz="2400" b="1" dirty="0" smtClean="0"/>
                <a:t>把</a:t>
              </a:r>
              <a:endParaRPr kumimoji="1" lang="ja-JP" altLang="en-US" sz="2400" b="1" dirty="0"/>
            </a:p>
          </p:txBody>
        </p:sp>
      </p:grpSp>
      <p:sp>
        <p:nvSpPr>
          <p:cNvPr id="4" name="スライド番号プレースホルダー 3"/>
          <p:cNvSpPr>
            <a:spLocks noGrp="1"/>
          </p:cNvSpPr>
          <p:nvPr>
            <p:ph type="sldNum" sz="quarter" idx="12"/>
          </p:nvPr>
        </p:nvSpPr>
        <p:spPr/>
        <p:txBody>
          <a:bodyPr/>
          <a:lstStyle/>
          <a:p>
            <a:fld id="{3CCF52B5-9AD1-4870-AA8D-79CC172EB9EC}" type="slidenum">
              <a:rPr kumimoji="1" lang="ja-JP" altLang="en-US" smtClean="0"/>
              <a:pPr/>
              <a:t>24</a:t>
            </a:fld>
            <a:endParaRPr kumimoji="1" lang="ja-JP" altLang="en-US"/>
          </a:p>
        </p:txBody>
      </p:sp>
    </p:spTree>
    <p:extLst>
      <p:ext uri="{BB962C8B-B14F-4D97-AF65-F5344CB8AC3E}">
        <p14:creationId xmlns:p14="http://schemas.microsoft.com/office/powerpoint/2010/main" val="17641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「我」がまち土浦</a:t>
            </a:r>
            <a:endParaRPr kumimoji="1" lang="ja-JP"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981" y="3068960"/>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6297782" y="3241937"/>
            <a:ext cx="774571" cy="800219"/>
          </a:xfrm>
          <a:prstGeom prst="rect">
            <a:avLst/>
          </a:prstGeom>
          <a:noFill/>
        </p:spPr>
        <p:txBody>
          <a:bodyPr wrap="none" rtlCol="0">
            <a:spAutoFit/>
          </a:bodyPr>
          <a:lstStyle/>
          <a:p>
            <a:r>
              <a:rPr kumimoji="1" lang="ja-JP" altLang="en-US" sz="4600" dirty="0" smtClean="0">
                <a:solidFill>
                  <a:schemeClr val="bg1"/>
                </a:solidFill>
              </a:rPr>
              <a:t>和</a:t>
            </a:r>
            <a:endParaRPr kumimoji="1" lang="ja-JP" altLang="en-US" sz="4600" dirty="0">
              <a:solidFill>
                <a:schemeClr val="bg1"/>
              </a:solidFill>
            </a:endParaRPr>
          </a:p>
        </p:txBody>
      </p:sp>
      <p:sp>
        <p:nvSpPr>
          <p:cNvPr id="7" name="テキスト ボックス 6"/>
          <p:cNvSpPr txBox="1"/>
          <p:nvPr/>
        </p:nvSpPr>
        <p:spPr>
          <a:xfrm>
            <a:off x="1777881" y="5472615"/>
            <a:ext cx="7366119" cy="1323439"/>
          </a:xfrm>
          <a:prstGeom prst="rect">
            <a:avLst/>
          </a:prstGeom>
          <a:noFill/>
        </p:spPr>
        <p:txBody>
          <a:bodyPr wrap="none" rtlCol="0">
            <a:spAutoFit/>
          </a:bodyPr>
          <a:lstStyle/>
          <a:p>
            <a:pPr lvl="0"/>
            <a:r>
              <a:rPr lang="ja-JP" altLang="en-US" sz="4000" dirty="0"/>
              <a:t>愛着の持てる「我」がまち土浦</a:t>
            </a:r>
          </a:p>
          <a:p>
            <a:endParaRPr kumimoji="1" lang="ja-JP" altLang="en-US" sz="40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2276872"/>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6990049" y="2449849"/>
            <a:ext cx="774571" cy="800219"/>
          </a:xfrm>
          <a:prstGeom prst="rect">
            <a:avLst/>
          </a:prstGeom>
          <a:noFill/>
        </p:spPr>
        <p:txBody>
          <a:bodyPr wrap="none" rtlCol="0">
            <a:spAutoFit/>
          </a:bodyPr>
          <a:lstStyle/>
          <a:p>
            <a:r>
              <a:rPr lang="ja-JP" altLang="en-US" sz="4600" dirty="0" smtClean="0">
                <a:solidFill>
                  <a:schemeClr val="bg1"/>
                </a:solidFill>
              </a:rPr>
              <a:t>話</a:t>
            </a:r>
            <a:endParaRPr kumimoji="1" lang="ja-JP" altLang="en-US" sz="4600" dirty="0">
              <a:solidFill>
                <a:schemeClr val="bg1"/>
              </a:solidFill>
            </a:endParaRPr>
          </a:p>
        </p:txBody>
      </p:sp>
      <p:graphicFrame>
        <p:nvGraphicFramePr>
          <p:cNvPr id="5" name="図表 4"/>
          <p:cNvGraphicFramePr/>
          <p:nvPr>
            <p:extLst>
              <p:ext uri="{D42A27DB-BD31-4B8C-83A1-F6EECF244321}">
                <p14:modId xmlns:p14="http://schemas.microsoft.com/office/powerpoint/2010/main" val="2936391846"/>
              </p:ext>
            </p:extLst>
          </p:nvPr>
        </p:nvGraphicFramePr>
        <p:xfrm>
          <a:off x="2411760" y="2060848"/>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コンテンツ プレースホルダー 17"/>
          <p:cNvGraphicFramePr>
            <a:graphicFrameLocks/>
          </p:cNvGraphicFramePr>
          <p:nvPr>
            <p:extLst>
              <p:ext uri="{D42A27DB-BD31-4B8C-83A1-F6EECF244321}">
                <p14:modId xmlns:p14="http://schemas.microsoft.com/office/powerpoint/2010/main" val="376543426"/>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27384"/>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p:nvGrpSpPr>
        <p:grpSpPr>
          <a:xfrm>
            <a:off x="246846" y="-27384"/>
            <a:ext cx="1361213" cy="1541785"/>
            <a:chOff x="4649966" y="2672866"/>
            <a:chExt cx="3477540" cy="3938853"/>
          </a:xfrm>
        </p:grpSpPr>
        <p:sp>
          <p:nvSpPr>
            <p:cNvPr id="13" name="テキスト ボックス 12"/>
            <p:cNvSpPr txBox="1"/>
            <p:nvPr/>
          </p:nvSpPr>
          <p:spPr>
            <a:xfrm>
              <a:off x="5553591" y="2672866"/>
              <a:ext cx="396045" cy="1808462"/>
            </a:xfrm>
            <a:prstGeom prst="rect">
              <a:avLst/>
            </a:prstGeom>
            <a:noFill/>
          </p:spPr>
          <p:txBody>
            <a:bodyPr wrap="square" rtlCol="0">
              <a:spAutoFit/>
            </a:bodyPr>
            <a:lstStyle/>
            <a:p>
              <a:r>
                <a:rPr lang="ja-JP" altLang="en-US" sz="4000" b="1" dirty="0">
                  <a:solidFill>
                    <a:srgbClr val="C00000"/>
                  </a:solidFill>
                </a:rPr>
                <a:t>我</a:t>
              </a:r>
              <a:endParaRPr kumimoji="1" lang="ja-JP" altLang="en-US" sz="4000" b="1" dirty="0">
                <a:solidFill>
                  <a:srgbClr val="C00000"/>
                </a:solidFill>
              </a:endParaRPr>
            </a:p>
          </p:txBody>
        </p:sp>
        <p:sp>
          <p:nvSpPr>
            <p:cNvPr id="14" name="テキスト ボックス 13"/>
            <p:cNvSpPr txBox="1"/>
            <p:nvPr/>
          </p:nvSpPr>
          <p:spPr>
            <a:xfrm>
              <a:off x="4649966" y="4945124"/>
              <a:ext cx="595036" cy="1179432"/>
            </a:xfrm>
            <a:prstGeom prst="rect">
              <a:avLst/>
            </a:prstGeom>
            <a:noFill/>
          </p:spPr>
          <p:txBody>
            <a:bodyPr wrap="square" rtlCol="0">
              <a:spAutoFit/>
            </a:bodyPr>
            <a:lstStyle/>
            <a:p>
              <a:r>
                <a:rPr kumimoji="1" lang="ja-JP" altLang="en-US" sz="2400" b="1" dirty="0" smtClean="0"/>
                <a:t>和</a:t>
              </a:r>
              <a:endParaRPr kumimoji="1" lang="ja-JP" altLang="en-US" sz="2400" b="1" dirty="0"/>
            </a:p>
          </p:txBody>
        </p:sp>
        <p:sp>
          <p:nvSpPr>
            <p:cNvPr id="15" name="テキスト ボックス 14"/>
            <p:cNvSpPr txBox="1"/>
            <p:nvPr/>
          </p:nvSpPr>
          <p:spPr>
            <a:xfrm>
              <a:off x="6869444" y="4880403"/>
              <a:ext cx="1258062" cy="1179432"/>
            </a:xfrm>
            <a:prstGeom prst="rect">
              <a:avLst/>
            </a:prstGeom>
            <a:noFill/>
          </p:spPr>
          <p:txBody>
            <a:bodyPr wrap="none" rtlCol="0">
              <a:spAutoFit/>
            </a:bodyPr>
            <a:lstStyle/>
            <a:p>
              <a:r>
                <a:rPr kumimoji="1" lang="ja-JP" altLang="en-US" sz="2400" b="1" dirty="0" smtClean="0"/>
                <a:t>環</a:t>
              </a:r>
              <a:endParaRPr kumimoji="1" lang="ja-JP" altLang="en-US" sz="2400" b="1" dirty="0"/>
            </a:p>
          </p:txBody>
        </p:sp>
        <p:sp>
          <p:nvSpPr>
            <p:cNvPr id="16" name="テキスト ボックス 15"/>
            <p:cNvSpPr txBox="1"/>
            <p:nvPr/>
          </p:nvSpPr>
          <p:spPr>
            <a:xfrm>
              <a:off x="6869444" y="3517009"/>
              <a:ext cx="1258062" cy="1179432"/>
            </a:xfrm>
            <a:prstGeom prst="rect">
              <a:avLst/>
            </a:prstGeom>
            <a:noFill/>
          </p:spPr>
          <p:txBody>
            <a:bodyPr wrap="none" rtlCol="0">
              <a:spAutoFit/>
            </a:bodyPr>
            <a:lstStyle/>
            <a:p>
              <a:r>
                <a:rPr kumimoji="1" lang="ja-JP" altLang="en-US" sz="2400" b="1" dirty="0" smtClean="0"/>
                <a:t>輪</a:t>
              </a:r>
              <a:endParaRPr kumimoji="1" lang="ja-JP" altLang="en-US" sz="2400" b="1" dirty="0"/>
            </a:p>
          </p:txBody>
        </p:sp>
        <p:sp>
          <p:nvSpPr>
            <p:cNvPr id="17" name="テキスト ボックス 16"/>
            <p:cNvSpPr txBox="1"/>
            <p:nvPr/>
          </p:nvSpPr>
          <p:spPr>
            <a:xfrm>
              <a:off x="4687479" y="3592673"/>
              <a:ext cx="1262157" cy="1179432"/>
            </a:xfrm>
            <a:prstGeom prst="rect">
              <a:avLst/>
            </a:prstGeom>
            <a:noFill/>
          </p:spPr>
          <p:txBody>
            <a:bodyPr wrap="none" rtlCol="0">
              <a:spAutoFit/>
            </a:bodyPr>
            <a:lstStyle/>
            <a:p>
              <a:r>
                <a:rPr kumimoji="1" lang="ja-JP" altLang="en-US" sz="2400" b="1" dirty="0" smtClean="0"/>
                <a:t>話</a:t>
              </a:r>
              <a:endParaRPr kumimoji="1" lang="ja-JP" altLang="en-US" sz="2400" b="1" dirty="0"/>
            </a:p>
          </p:txBody>
        </p:sp>
        <p:sp>
          <p:nvSpPr>
            <p:cNvPr id="18" name="テキスト ボックス 17"/>
            <p:cNvSpPr txBox="1"/>
            <p:nvPr/>
          </p:nvSpPr>
          <p:spPr>
            <a:xfrm>
              <a:off x="5776385" y="5432287"/>
              <a:ext cx="1258062" cy="1179432"/>
            </a:xfrm>
            <a:prstGeom prst="rect">
              <a:avLst/>
            </a:prstGeom>
            <a:noFill/>
          </p:spPr>
          <p:txBody>
            <a:bodyPr wrap="none" rtlCol="0">
              <a:spAutoFit/>
            </a:bodyPr>
            <a:lstStyle/>
            <a:p>
              <a:r>
                <a:rPr kumimoji="1" lang="ja-JP" altLang="en-US" sz="2400" b="1" dirty="0" smtClean="0"/>
                <a:t>把</a:t>
              </a:r>
              <a:endParaRPr kumimoji="1" lang="ja-JP" altLang="en-US" sz="2400" b="1" dirty="0"/>
            </a:p>
          </p:txBody>
        </p:sp>
      </p:grpSp>
      <p:sp>
        <p:nvSpPr>
          <p:cNvPr id="3" name="スライド番号プレースホルダー 2"/>
          <p:cNvSpPr>
            <a:spLocks noGrp="1"/>
          </p:cNvSpPr>
          <p:nvPr>
            <p:ph type="sldNum" sz="quarter" idx="12"/>
          </p:nvPr>
        </p:nvSpPr>
        <p:spPr/>
        <p:txBody>
          <a:bodyPr/>
          <a:lstStyle/>
          <a:p>
            <a:fld id="{3CCF52B5-9AD1-4870-AA8D-79CC172EB9EC}" type="slidenum">
              <a:rPr kumimoji="1" lang="ja-JP" altLang="en-US" smtClean="0"/>
              <a:pPr/>
              <a:t>25</a:t>
            </a:fld>
            <a:endParaRPr kumimoji="1" lang="ja-JP" altLang="en-US"/>
          </a:p>
        </p:txBody>
      </p:sp>
    </p:spTree>
    <p:extLst>
      <p:ext uri="{BB962C8B-B14F-4D97-AF65-F5344CB8AC3E}">
        <p14:creationId xmlns:p14="http://schemas.microsoft.com/office/powerpoint/2010/main" val="505151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今後の活動</a:t>
            </a:r>
            <a:endParaRPr kumimoji="1" lang="ja-JP" altLang="en-US" dirty="0"/>
          </a:p>
        </p:txBody>
      </p:sp>
      <p:sp>
        <p:nvSpPr>
          <p:cNvPr id="3" name="コンテンツ プレースホルダー 2"/>
          <p:cNvSpPr>
            <a:spLocks noGrp="1"/>
          </p:cNvSpPr>
          <p:nvPr>
            <p:ph idx="1"/>
          </p:nvPr>
        </p:nvSpPr>
        <p:spPr/>
        <p:txBody>
          <a:bodyPr/>
          <a:lstStyle/>
          <a:p>
            <a:r>
              <a:rPr lang="ja-JP" altLang="en-US" dirty="0"/>
              <a:t>昼間人口の分析</a:t>
            </a:r>
            <a:endParaRPr lang="en-US" altLang="ja-JP" dirty="0"/>
          </a:p>
          <a:p>
            <a:r>
              <a:rPr lang="ja-JP" altLang="en-US" dirty="0" smtClean="0"/>
              <a:t>圏</a:t>
            </a:r>
            <a:r>
              <a:rPr lang="ja-JP" altLang="en-US" dirty="0"/>
              <a:t>央</a:t>
            </a:r>
            <a:r>
              <a:rPr lang="ja-JP" altLang="en-US" dirty="0" smtClean="0"/>
              <a:t>道延伸による効果の分析</a:t>
            </a:r>
            <a:endParaRPr lang="en-US" altLang="ja-JP" dirty="0" smtClean="0"/>
          </a:p>
          <a:p>
            <a:r>
              <a:rPr lang="ja-JP" altLang="en-US" dirty="0"/>
              <a:t>常磐</a:t>
            </a:r>
            <a:r>
              <a:rPr lang="ja-JP" altLang="en-US" dirty="0" smtClean="0"/>
              <a:t>線東京駅延伸による効果の分析</a:t>
            </a:r>
            <a:endParaRPr lang="en-US" altLang="ja-JP" dirty="0" smtClean="0"/>
          </a:p>
          <a:p>
            <a:r>
              <a:rPr lang="ja-JP" altLang="en-US" dirty="0"/>
              <a:t>朝日</a:t>
            </a:r>
            <a:r>
              <a:rPr lang="ja-JP" altLang="en-US" dirty="0" smtClean="0"/>
              <a:t>トンネル開通による効果の分析</a:t>
            </a:r>
            <a:endParaRPr lang="en-US" altLang="ja-JP" dirty="0" smtClean="0"/>
          </a:p>
          <a:p>
            <a:r>
              <a:rPr lang="ja-JP" altLang="en-US" dirty="0"/>
              <a:t>湖岸</a:t>
            </a:r>
            <a:r>
              <a:rPr lang="ja-JP" altLang="en-US" dirty="0" smtClean="0"/>
              <a:t>開発の事例</a:t>
            </a:r>
            <a:r>
              <a:rPr kumimoji="1" lang="ja-JP" altLang="en-US" dirty="0" smtClean="0"/>
              <a:t>調査</a:t>
            </a:r>
            <a:endParaRPr kumimoji="1" lang="en-US" altLang="ja-JP" dirty="0" smtClean="0"/>
          </a:p>
          <a:p>
            <a:r>
              <a:rPr lang="ja-JP" altLang="en-US" dirty="0" smtClean="0"/>
              <a:t>土浦現地調査による観察</a:t>
            </a:r>
            <a:endParaRPr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lvl="1"/>
            <a:endParaRPr kumimoji="1" lang="ja-JP" altLang="en-US" dirty="0"/>
          </a:p>
        </p:txBody>
      </p:sp>
      <p:graphicFrame>
        <p:nvGraphicFramePr>
          <p:cNvPr id="5" name="コンテンツ プレースホルダー 17"/>
          <p:cNvGraphicFramePr>
            <a:graphicFrameLocks/>
          </p:cNvGraphicFramePr>
          <p:nvPr>
            <p:extLst>
              <p:ext uri="{D42A27DB-BD31-4B8C-83A1-F6EECF244321}">
                <p14:modId xmlns:p14="http://schemas.microsoft.com/office/powerpoint/2010/main" val="2941017946"/>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2"/>
          </p:nvPr>
        </p:nvSpPr>
        <p:spPr/>
        <p:txBody>
          <a:bodyPr/>
          <a:lstStyle/>
          <a:p>
            <a:fld id="{3CCF52B5-9AD1-4870-AA8D-79CC172EB9EC}" type="slidenum">
              <a:rPr kumimoji="1" lang="ja-JP" altLang="en-US" smtClean="0"/>
              <a:pPr/>
              <a:t>26</a:t>
            </a:fld>
            <a:endParaRPr kumimoji="1" lang="ja-JP" altLang="en-US"/>
          </a:p>
        </p:txBody>
      </p:sp>
    </p:spTree>
    <p:extLst>
      <p:ext uri="{BB962C8B-B14F-4D97-AF65-F5344CB8AC3E}">
        <p14:creationId xmlns:p14="http://schemas.microsoft.com/office/powerpoint/2010/main" val="3843904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参考文献・協力</a:t>
            </a:r>
            <a:endParaRPr kumimoji="1" lang="ja-JP" altLang="en-US" dirty="0"/>
          </a:p>
        </p:txBody>
      </p:sp>
      <p:sp>
        <p:nvSpPr>
          <p:cNvPr id="3" name="コンテンツ プレースホルダー 2"/>
          <p:cNvSpPr>
            <a:spLocks noGrp="1"/>
          </p:cNvSpPr>
          <p:nvPr>
            <p:ph idx="1"/>
          </p:nvPr>
        </p:nvSpPr>
        <p:spPr>
          <a:xfrm>
            <a:off x="1852571" y="1700808"/>
            <a:ext cx="7200577" cy="5040560"/>
          </a:xfrm>
        </p:spPr>
        <p:txBody>
          <a:bodyPr>
            <a:normAutofit fontScale="47500" lnSpcReduction="20000"/>
          </a:bodyPr>
          <a:lstStyle/>
          <a:p>
            <a:endParaRPr kumimoji="1" lang="en-US" altLang="ja-JP" dirty="0" smtClean="0"/>
          </a:p>
          <a:p>
            <a:r>
              <a:rPr lang="ja-JP" altLang="en-US" sz="3500" dirty="0" smtClean="0"/>
              <a:t>参考文献</a:t>
            </a:r>
            <a:endParaRPr lang="en-US" altLang="ja-JP" sz="3500" dirty="0"/>
          </a:p>
          <a:p>
            <a:pPr lvl="1"/>
            <a:r>
              <a:rPr lang="ja-JP" altLang="ja-JP" sz="3000" dirty="0" smtClean="0"/>
              <a:t>第７次</a:t>
            </a:r>
            <a:r>
              <a:rPr lang="ja-JP" altLang="ja-JP" sz="3000" dirty="0"/>
              <a:t>土浦市総合</a:t>
            </a:r>
            <a:r>
              <a:rPr lang="ja-JP" altLang="ja-JP" sz="3000" dirty="0" smtClean="0"/>
              <a:t>計画</a:t>
            </a:r>
            <a:endParaRPr lang="en-US" altLang="ja-JP" sz="3000" dirty="0"/>
          </a:p>
          <a:p>
            <a:pPr lvl="1"/>
            <a:r>
              <a:rPr lang="ja-JP" altLang="ja-JP" sz="3000" dirty="0" smtClean="0"/>
              <a:t>国勢</a:t>
            </a:r>
            <a:r>
              <a:rPr lang="ja-JP" altLang="ja-JP" sz="3000" dirty="0"/>
              <a:t>調査</a:t>
            </a:r>
            <a:r>
              <a:rPr lang="en-US" altLang="ja-JP" sz="3000" dirty="0"/>
              <a:t>(1980</a:t>
            </a:r>
            <a:r>
              <a:rPr lang="ja-JP" altLang="ja-JP" sz="3000" dirty="0"/>
              <a:t>～</a:t>
            </a:r>
            <a:r>
              <a:rPr lang="en-US" altLang="ja-JP" sz="3000" dirty="0"/>
              <a:t>2005</a:t>
            </a:r>
            <a:r>
              <a:rPr lang="en-US" altLang="ja-JP" sz="3000" dirty="0" smtClean="0"/>
              <a:t>)</a:t>
            </a:r>
            <a:endParaRPr lang="en-US" altLang="ja-JP" sz="3000" dirty="0"/>
          </a:p>
          <a:p>
            <a:pPr lvl="1"/>
            <a:r>
              <a:rPr lang="ja-JP" altLang="ja-JP" sz="3000" dirty="0" smtClean="0"/>
              <a:t>統計つちうら</a:t>
            </a:r>
            <a:endParaRPr lang="en-US" altLang="ja-JP" sz="3000" dirty="0"/>
          </a:p>
          <a:p>
            <a:pPr lvl="1"/>
            <a:r>
              <a:rPr lang="ja-JP" altLang="ja-JP" sz="3000" dirty="0" smtClean="0"/>
              <a:t>土浦市</a:t>
            </a:r>
            <a:r>
              <a:rPr lang="ja-JP" altLang="ja-JP" sz="3000" dirty="0"/>
              <a:t>役所</a:t>
            </a:r>
            <a:r>
              <a:rPr lang="en-US" altLang="ja-JP" sz="3000" dirty="0"/>
              <a:t>HP</a:t>
            </a:r>
            <a:r>
              <a:rPr lang="ja-JP" altLang="ja-JP" sz="3000" dirty="0"/>
              <a:t>　</a:t>
            </a:r>
            <a:r>
              <a:rPr lang="en-US" altLang="ja-JP" sz="3000" dirty="0"/>
              <a:t>http://www.city.tsuchiura.lg.jp</a:t>
            </a:r>
            <a:r>
              <a:rPr lang="en-US" altLang="ja-JP" sz="3000" dirty="0" smtClean="0"/>
              <a:t>/</a:t>
            </a:r>
            <a:r>
              <a:rPr lang="ja-JP" altLang="en-US" sz="3000" dirty="0"/>
              <a:t>　</a:t>
            </a:r>
            <a:r>
              <a:rPr lang="ja-JP" altLang="ja-JP" sz="3000" dirty="0" smtClean="0"/>
              <a:t>最終</a:t>
            </a:r>
            <a:r>
              <a:rPr lang="ja-JP" altLang="ja-JP" sz="3000" dirty="0"/>
              <a:t>閲覧日　</a:t>
            </a:r>
            <a:r>
              <a:rPr lang="en-US" altLang="ja-JP" sz="3000" dirty="0" smtClean="0"/>
              <a:t>2010/12/23</a:t>
            </a:r>
            <a:endParaRPr lang="en-US" altLang="ja-JP" sz="3000" dirty="0"/>
          </a:p>
          <a:p>
            <a:pPr lvl="1"/>
            <a:r>
              <a:rPr lang="ja-JP" altLang="ja-JP" sz="3000" dirty="0" smtClean="0"/>
              <a:t>土浦</a:t>
            </a:r>
            <a:r>
              <a:rPr lang="ja-JP" altLang="ja-JP" sz="3000" dirty="0"/>
              <a:t>商工会議所 </a:t>
            </a:r>
            <a:r>
              <a:rPr lang="en-US" altLang="ja-JP" sz="3000" dirty="0"/>
              <a:t>http://tcci.jp/index.html     </a:t>
            </a:r>
            <a:r>
              <a:rPr lang="ja-JP" altLang="en-US" sz="3000" dirty="0" smtClean="0"/>
              <a:t>　          　　　　</a:t>
            </a:r>
            <a:r>
              <a:rPr lang="en-US" altLang="ja-JP" sz="3000" dirty="0" smtClean="0"/>
              <a:t> </a:t>
            </a:r>
            <a:r>
              <a:rPr lang="ja-JP" altLang="en-US" sz="3000" dirty="0" smtClean="0"/>
              <a:t>　</a:t>
            </a:r>
            <a:r>
              <a:rPr lang="en-US" altLang="ja-JP" sz="3000" dirty="0" smtClean="0"/>
              <a:t> 2010/12/23</a:t>
            </a:r>
          </a:p>
          <a:p>
            <a:pPr lvl="1"/>
            <a:r>
              <a:rPr lang="ja-JP" altLang="ja-JP" sz="3000" dirty="0" smtClean="0"/>
              <a:t>東日本</a:t>
            </a:r>
            <a:r>
              <a:rPr lang="ja-JP" altLang="ja-JP" sz="3000" dirty="0"/>
              <a:t>旅客鉄道㈱　</a:t>
            </a:r>
            <a:r>
              <a:rPr lang="en-US" altLang="ja-JP" sz="3000" dirty="0"/>
              <a:t>http://www.jreast.co.jp/</a:t>
            </a:r>
            <a:r>
              <a:rPr lang="ja-JP" altLang="ja-JP" sz="3000" dirty="0"/>
              <a:t>　</a:t>
            </a:r>
            <a:r>
              <a:rPr lang="ja-JP" altLang="en-US" sz="3000" dirty="0" smtClean="0"/>
              <a:t>　　</a:t>
            </a:r>
            <a:r>
              <a:rPr lang="en-US" altLang="ja-JP" sz="3000" dirty="0" smtClean="0"/>
              <a:t>   </a:t>
            </a:r>
            <a:r>
              <a:rPr lang="ja-JP" altLang="en-US" sz="3000" dirty="0" smtClean="0"/>
              <a:t>　　　　</a:t>
            </a:r>
            <a:r>
              <a:rPr lang="en-US" altLang="ja-JP" sz="3000" dirty="0" smtClean="0"/>
              <a:t> 2010/12/24</a:t>
            </a:r>
            <a:endParaRPr lang="en-US" altLang="ja-JP" sz="3000" dirty="0"/>
          </a:p>
          <a:p>
            <a:pPr lvl="1"/>
            <a:r>
              <a:rPr lang="ja-JP" altLang="ja-JP" sz="3000" dirty="0" smtClean="0"/>
              <a:t>国土交通省</a:t>
            </a:r>
            <a:r>
              <a:rPr lang="ja-JP" altLang="en-US" sz="3000" dirty="0" smtClean="0"/>
              <a:t>　</a:t>
            </a:r>
            <a:r>
              <a:rPr lang="ja-JP" altLang="ja-JP" sz="3000" dirty="0" smtClean="0"/>
              <a:t>関東</a:t>
            </a:r>
            <a:r>
              <a:rPr lang="ja-JP" altLang="ja-JP" sz="3000" dirty="0"/>
              <a:t>地方</a:t>
            </a:r>
            <a:r>
              <a:rPr lang="ja-JP" altLang="ja-JP" sz="3000" dirty="0" smtClean="0"/>
              <a:t>整備局</a:t>
            </a:r>
            <a:r>
              <a:rPr lang="ja-JP" altLang="en-US" sz="3000" dirty="0" smtClean="0"/>
              <a:t>　</a:t>
            </a:r>
            <a:r>
              <a:rPr lang="ja-JP" altLang="ja-JP" sz="3000" dirty="0" smtClean="0"/>
              <a:t>常</a:t>
            </a:r>
            <a:r>
              <a:rPr lang="ja-JP" altLang="ja-JP" sz="3000" dirty="0"/>
              <a:t>総国道</a:t>
            </a:r>
            <a:r>
              <a:rPr lang="ja-JP" altLang="ja-JP" sz="3000" dirty="0" smtClean="0"/>
              <a:t>事務所</a:t>
            </a:r>
            <a:r>
              <a:rPr lang="ja-JP" altLang="en-US" sz="3500" dirty="0"/>
              <a:t>　</a:t>
            </a:r>
            <a:r>
              <a:rPr lang="ja-JP" altLang="en-US" sz="3500" dirty="0" smtClean="0"/>
              <a:t>　　</a:t>
            </a:r>
            <a:r>
              <a:rPr lang="en-US" altLang="ja-JP" sz="3000" dirty="0" smtClean="0"/>
              <a:t>http</a:t>
            </a:r>
            <a:r>
              <a:rPr lang="en-US" altLang="ja-JP" sz="3000" dirty="0"/>
              <a:t>://www.ktr.mlit.go.jp/jousou</a:t>
            </a:r>
            <a:r>
              <a:rPr lang="en-US" altLang="ja-JP" sz="3000" dirty="0" smtClean="0"/>
              <a:t>/     </a:t>
            </a:r>
            <a:r>
              <a:rPr lang="ja-JP" altLang="en-US" sz="3000" dirty="0" smtClean="0"/>
              <a:t>　　　　　　　　　　　　</a:t>
            </a:r>
            <a:r>
              <a:rPr lang="en-US" altLang="ja-JP" sz="3000" dirty="0" smtClean="0"/>
              <a:t>2010/12/24</a:t>
            </a:r>
          </a:p>
          <a:p>
            <a:r>
              <a:rPr kumimoji="1" lang="ja-JP" altLang="en-US" sz="3500" dirty="0" smtClean="0"/>
              <a:t>お世話になった方々</a:t>
            </a:r>
            <a:endParaRPr kumimoji="1" lang="en-US" altLang="ja-JP" sz="3500" dirty="0" smtClean="0"/>
          </a:p>
          <a:p>
            <a:pPr lvl="1"/>
            <a:r>
              <a:rPr kumimoji="1" lang="ja-JP" altLang="en-US" sz="3000" dirty="0" smtClean="0"/>
              <a:t>土浦市役所総務課総務統計係</a:t>
            </a:r>
            <a:r>
              <a:rPr kumimoji="1" lang="en-US" altLang="ja-JP" sz="3000" dirty="0" smtClean="0"/>
              <a:t>	</a:t>
            </a:r>
            <a:r>
              <a:rPr kumimoji="1" lang="ja-JP" altLang="en-US" sz="3000" dirty="0" smtClean="0"/>
              <a:t>小野様</a:t>
            </a:r>
            <a:endParaRPr kumimoji="1" lang="en-US" altLang="ja-JP" sz="3000" dirty="0" smtClean="0"/>
          </a:p>
          <a:p>
            <a:pPr lvl="1"/>
            <a:r>
              <a:rPr lang="ja-JP" altLang="en-US" sz="3000" dirty="0" smtClean="0"/>
              <a:t>まちなか交流ステーション</a:t>
            </a:r>
            <a:r>
              <a:rPr lang="en-US" altLang="ja-JP" sz="3000" dirty="0" smtClean="0"/>
              <a:t>	</a:t>
            </a:r>
            <a:r>
              <a:rPr lang="ja-JP" altLang="en-US" sz="3000" dirty="0" smtClean="0"/>
              <a:t>稲葉様</a:t>
            </a:r>
            <a:endParaRPr lang="en-US" altLang="ja-JP" sz="3000" dirty="0" smtClean="0"/>
          </a:p>
          <a:p>
            <a:pPr lvl="1"/>
            <a:endParaRPr lang="en-US" altLang="ja-JP" dirty="0" smtClean="0"/>
          </a:p>
          <a:p>
            <a:pPr marL="0" indent="0">
              <a:buNone/>
            </a:pPr>
            <a:endParaRPr kumimoji="1" lang="ja-JP" altLang="en-US" dirty="0"/>
          </a:p>
        </p:txBody>
      </p:sp>
      <p:graphicFrame>
        <p:nvGraphicFramePr>
          <p:cNvPr id="6" name="コンテンツ プレースホルダー 17"/>
          <p:cNvGraphicFramePr>
            <a:graphicFrameLocks/>
          </p:cNvGraphicFramePr>
          <p:nvPr>
            <p:extLst>
              <p:ext uri="{D42A27DB-BD31-4B8C-83A1-F6EECF244321}">
                <p14:modId xmlns:p14="http://schemas.microsoft.com/office/powerpoint/2010/main" val="3250890057"/>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2"/>
          </p:nvPr>
        </p:nvSpPr>
        <p:spPr/>
        <p:txBody>
          <a:bodyPr/>
          <a:lstStyle/>
          <a:p>
            <a:fld id="{3CCF52B5-9AD1-4870-AA8D-79CC172EB9EC}" type="slidenum">
              <a:rPr kumimoji="1" lang="ja-JP" altLang="en-US" smtClean="0"/>
              <a:pPr/>
              <a:t>27</a:t>
            </a:fld>
            <a:endParaRPr kumimoji="1" lang="ja-JP" altLang="en-US"/>
          </a:p>
        </p:txBody>
      </p:sp>
    </p:spTree>
    <p:extLst>
      <p:ext uri="{BB962C8B-B14F-4D97-AF65-F5344CB8AC3E}">
        <p14:creationId xmlns:p14="http://schemas.microsoft.com/office/powerpoint/2010/main" val="1169419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79000"/>
            <a:lum/>
          </a:blip>
          <a:srcRect/>
          <a:stretch>
            <a:fillRect l="-1000" r="-1000"/>
          </a:stretch>
        </a:blipFill>
        <a:effectLst/>
      </p:bgPr>
    </p:bg>
    <p:spTree>
      <p:nvGrpSpPr>
        <p:cNvPr id="1" name=""/>
        <p:cNvGrpSpPr/>
        <p:nvPr/>
      </p:nvGrpSpPr>
      <p:grpSpPr>
        <a:xfrm>
          <a:off x="0" y="0"/>
          <a:ext cx="0" cy="0"/>
          <a:chOff x="0" y="0"/>
          <a:chExt cx="0" cy="0"/>
        </a:xfrm>
      </p:grpSpPr>
      <p:sp>
        <p:nvSpPr>
          <p:cNvPr id="4" name="テキスト ボックス 3"/>
          <p:cNvSpPr txBox="1"/>
          <p:nvPr/>
        </p:nvSpPr>
        <p:spPr>
          <a:xfrm>
            <a:off x="0" y="0"/>
            <a:ext cx="4570482" cy="369332"/>
          </a:xfrm>
          <a:prstGeom prst="rect">
            <a:avLst/>
          </a:prstGeom>
          <a:noFill/>
        </p:spPr>
        <p:txBody>
          <a:bodyPr wrap="none" rtlCol="0">
            <a:spAutoFit/>
          </a:bodyPr>
          <a:lstStyle/>
          <a:p>
            <a:r>
              <a:rPr kumimoji="1" lang="ja-JP" altLang="en-US" b="1" dirty="0" smtClean="0"/>
              <a:t>マスタープラン策定実習　第一回中間発表</a:t>
            </a:r>
            <a:endParaRPr kumimoji="1" lang="ja-JP" altLang="en-US" b="1" dirty="0"/>
          </a:p>
        </p:txBody>
      </p:sp>
      <p:sp>
        <p:nvSpPr>
          <p:cNvPr id="10" name="テキスト ボックス 9"/>
          <p:cNvSpPr txBox="1"/>
          <p:nvPr/>
        </p:nvSpPr>
        <p:spPr>
          <a:xfrm>
            <a:off x="1043608" y="4365616"/>
            <a:ext cx="6355651" cy="707886"/>
          </a:xfrm>
          <a:prstGeom prst="rect">
            <a:avLst/>
          </a:prstGeom>
          <a:noFill/>
        </p:spPr>
        <p:txBody>
          <a:bodyPr wrap="none" rtlCol="0">
            <a:spAutoFit/>
          </a:bodyPr>
          <a:lstStyle/>
          <a:p>
            <a:r>
              <a:rPr lang="en-US" altLang="ja-JP" sz="4000" dirty="0" smtClean="0">
                <a:latin typeface="Broadway" pitchFamily="82" charset="0"/>
                <a:cs typeface="Aharoni" pitchFamily="2" charset="-79"/>
              </a:rPr>
              <a:t>Let’s change  the city!!</a:t>
            </a:r>
            <a:endParaRPr kumimoji="1" lang="ja-JP" altLang="en-US" sz="4000" dirty="0">
              <a:latin typeface="Broadway" pitchFamily="82" charset="0"/>
              <a:cs typeface="Aharoni" pitchFamily="2" charset="-79"/>
            </a:endParaRPr>
          </a:p>
        </p:txBody>
      </p:sp>
      <p:sp>
        <p:nvSpPr>
          <p:cNvPr id="2" name="スライド番号プレースホルダー 1"/>
          <p:cNvSpPr>
            <a:spLocks noGrp="1"/>
          </p:cNvSpPr>
          <p:nvPr>
            <p:ph type="sldNum" sz="quarter" idx="12"/>
          </p:nvPr>
        </p:nvSpPr>
        <p:spPr/>
        <p:txBody>
          <a:bodyPr/>
          <a:lstStyle/>
          <a:p>
            <a:fld id="{3CCF52B5-9AD1-4870-AA8D-79CC172EB9EC}" type="slidenum">
              <a:rPr kumimoji="1" lang="ja-JP" altLang="en-US" smtClean="0"/>
              <a:pPr/>
              <a:t>28</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農業・水産業</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751541858"/>
              </p:ext>
            </p:extLst>
          </p:nvPr>
        </p:nvGraphicFramePr>
        <p:xfrm>
          <a:off x="5004048" y="1772816"/>
          <a:ext cx="4032448"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ext uri="{D42A27DB-BD31-4B8C-83A1-F6EECF244321}">
                <p14:modId xmlns:p14="http://schemas.microsoft.com/office/powerpoint/2010/main" val="1175977241"/>
              </p:ext>
            </p:extLst>
          </p:nvPr>
        </p:nvGraphicFramePr>
        <p:xfrm>
          <a:off x="1619672" y="1716782"/>
          <a:ext cx="3384376" cy="2808312"/>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2" descr="C:\Users\tanaka81\Desktop\土浦写真\IMG_07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4888245"/>
            <a:ext cx="2520280" cy="18828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グラフ 8"/>
          <p:cNvGraphicFramePr>
            <a:graphicFrameLocks/>
          </p:cNvGraphicFramePr>
          <p:nvPr>
            <p:extLst>
              <p:ext uri="{D42A27DB-BD31-4B8C-83A1-F6EECF244321}">
                <p14:modId xmlns:p14="http://schemas.microsoft.com/office/powerpoint/2010/main" val="3559737899"/>
              </p:ext>
            </p:extLst>
          </p:nvPr>
        </p:nvGraphicFramePr>
        <p:xfrm>
          <a:off x="2021699" y="4527218"/>
          <a:ext cx="4104456" cy="2214150"/>
        </p:xfrm>
        <a:graphic>
          <a:graphicData uri="http://schemas.openxmlformats.org/drawingml/2006/chart">
            <c:chart xmlns:c="http://schemas.openxmlformats.org/drawingml/2006/chart" xmlns:r="http://schemas.openxmlformats.org/officeDocument/2006/relationships" r:id="rId6"/>
          </a:graphicData>
        </a:graphic>
      </p:graphicFrame>
      <p:sp>
        <p:nvSpPr>
          <p:cNvPr id="10" name="テキスト ボックス 9"/>
          <p:cNvSpPr txBox="1"/>
          <p:nvPr/>
        </p:nvSpPr>
        <p:spPr>
          <a:xfrm>
            <a:off x="3621249" y="6608385"/>
            <a:ext cx="2535625" cy="276999"/>
          </a:xfrm>
          <a:prstGeom prst="rect">
            <a:avLst/>
          </a:prstGeom>
          <a:noFill/>
        </p:spPr>
        <p:txBody>
          <a:bodyPr wrap="square" rtlCol="0">
            <a:spAutoFit/>
          </a:bodyPr>
          <a:lstStyle/>
          <a:p>
            <a:r>
              <a:rPr lang="ja-JP" altLang="en-US" sz="1200" dirty="0" smtClean="0"/>
              <a:t>（平成</a:t>
            </a:r>
            <a:r>
              <a:rPr lang="en-US" altLang="ja-JP" sz="1200" dirty="0" smtClean="0"/>
              <a:t>21</a:t>
            </a:r>
            <a:r>
              <a:rPr lang="ja-JP" altLang="en-US" sz="1200" dirty="0" smtClean="0"/>
              <a:t>年度統計</a:t>
            </a:r>
            <a:r>
              <a:rPr lang="ja-JP" altLang="en-US" sz="1200" dirty="0" err="1" smtClean="0"/>
              <a:t>つち</a:t>
            </a:r>
            <a:r>
              <a:rPr lang="ja-JP" altLang="en-US" sz="1200" dirty="0" smtClean="0"/>
              <a:t>うらより</a:t>
            </a:r>
            <a:r>
              <a:rPr kumimoji="1" lang="ja-JP" altLang="en-US" sz="1200" dirty="0" smtClean="0"/>
              <a:t>）</a:t>
            </a:r>
            <a:endParaRPr kumimoji="1" lang="ja-JP" altLang="en-US" sz="1200" dirty="0"/>
          </a:p>
        </p:txBody>
      </p:sp>
      <p:sp>
        <p:nvSpPr>
          <p:cNvPr id="8" name="テキスト ボックス 7"/>
          <p:cNvSpPr txBox="1"/>
          <p:nvPr/>
        </p:nvSpPr>
        <p:spPr>
          <a:xfrm>
            <a:off x="5132719" y="4520153"/>
            <a:ext cx="4263817" cy="276999"/>
          </a:xfrm>
          <a:prstGeom prst="rect">
            <a:avLst/>
          </a:prstGeom>
          <a:noFill/>
        </p:spPr>
        <p:txBody>
          <a:bodyPr wrap="square" rtlCol="0">
            <a:spAutoFit/>
          </a:bodyPr>
          <a:lstStyle/>
          <a:p>
            <a:r>
              <a:rPr lang="ja-JP" altLang="en-US" sz="1200" dirty="0"/>
              <a:t>（いばらき統計情報ネットワーク　市町村の</a:t>
            </a:r>
            <a:r>
              <a:rPr lang="ja-JP" altLang="en-US" sz="1200" dirty="0" smtClean="0"/>
              <a:t>データより</a:t>
            </a:r>
            <a:r>
              <a:rPr kumimoji="1" lang="ja-JP" altLang="en-US" sz="1200" dirty="0" smtClean="0"/>
              <a:t>）</a:t>
            </a:r>
            <a:endParaRPr kumimoji="1" lang="ja-JP" altLang="en-US" sz="1200" dirty="0"/>
          </a:p>
        </p:txBody>
      </p:sp>
      <p:graphicFrame>
        <p:nvGraphicFramePr>
          <p:cNvPr id="11" name="コンテンツ プレースホルダー 17"/>
          <p:cNvGraphicFramePr>
            <a:graphicFrameLocks/>
          </p:cNvGraphicFramePr>
          <p:nvPr>
            <p:extLst>
              <p:ext uri="{D42A27DB-BD31-4B8C-83A1-F6EECF244321}">
                <p14:modId xmlns:p14="http://schemas.microsoft.com/office/powerpoint/2010/main" val="3622735106"/>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スライド番号プレースホルダー 2"/>
          <p:cNvSpPr>
            <a:spLocks noGrp="1"/>
          </p:cNvSpPr>
          <p:nvPr>
            <p:ph type="sldNum" sz="quarter" idx="12"/>
          </p:nvPr>
        </p:nvSpPr>
        <p:spPr/>
        <p:txBody>
          <a:bodyPr/>
          <a:lstStyle/>
          <a:p>
            <a:fld id="{3CCF52B5-9AD1-4870-AA8D-79CC172EB9EC}" type="slidenum">
              <a:rPr kumimoji="1" lang="ja-JP" altLang="en-US" smtClean="0"/>
              <a:pPr/>
              <a:t>2</a:t>
            </a:fld>
            <a:endParaRPr kumimoji="1" lang="ja-JP" altLang="en-US"/>
          </a:p>
        </p:txBody>
      </p:sp>
    </p:spTree>
    <p:extLst>
      <p:ext uri="{BB962C8B-B14F-4D97-AF65-F5344CB8AC3E}">
        <p14:creationId xmlns:p14="http://schemas.microsoft.com/office/powerpoint/2010/main" val="3447669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現状の課題</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846785020"/>
              </p:ext>
            </p:extLst>
          </p:nvPr>
        </p:nvGraphicFramePr>
        <p:xfrm>
          <a:off x="1955271" y="1700808"/>
          <a:ext cx="7188729" cy="508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コンテンツ プレースホルダー 17"/>
          <p:cNvGraphicFramePr>
            <a:graphicFrameLocks/>
          </p:cNvGraphicFramePr>
          <p:nvPr>
            <p:extLst>
              <p:ext uri="{D42A27DB-BD31-4B8C-83A1-F6EECF244321}">
                <p14:modId xmlns:p14="http://schemas.microsoft.com/office/powerpoint/2010/main" val="1597180552"/>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スライド番号プレースホルダー 2"/>
          <p:cNvSpPr>
            <a:spLocks noGrp="1"/>
          </p:cNvSpPr>
          <p:nvPr>
            <p:ph type="sldNum" sz="quarter" idx="12"/>
          </p:nvPr>
        </p:nvSpPr>
        <p:spPr/>
        <p:txBody>
          <a:bodyPr/>
          <a:lstStyle/>
          <a:p>
            <a:fld id="{3CCF52B5-9AD1-4870-AA8D-79CC172EB9EC}" type="slidenum">
              <a:rPr kumimoji="1" lang="ja-JP" altLang="en-US" smtClean="0"/>
              <a:pPr/>
              <a:t>29</a:t>
            </a:fld>
            <a:endParaRPr kumimoji="1" lang="ja-JP" altLang="en-US"/>
          </a:p>
        </p:txBody>
      </p:sp>
    </p:spTree>
    <p:extLst>
      <p:ext uri="{BB962C8B-B14F-4D97-AF65-F5344CB8AC3E}">
        <p14:creationId xmlns:p14="http://schemas.microsoft.com/office/powerpoint/2010/main" val="1752824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農業・水産業</a:t>
            </a:r>
            <a:endParaRPr kumimoji="1" lang="ja-JP" altLang="en-US" dirty="0"/>
          </a:p>
        </p:txBody>
      </p:sp>
      <p:sp>
        <p:nvSpPr>
          <p:cNvPr id="3" name="コンテンツ プレースホルダー 2"/>
          <p:cNvSpPr>
            <a:spLocks noGrp="1"/>
          </p:cNvSpPr>
          <p:nvPr>
            <p:ph idx="1"/>
          </p:nvPr>
        </p:nvSpPr>
        <p:spPr>
          <a:xfrm>
            <a:off x="1835696" y="1908844"/>
            <a:ext cx="7056784" cy="5408588"/>
          </a:xfrm>
        </p:spPr>
        <p:txBody>
          <a:bodyPr>
            <a:normAutofit/>
          </a:bodyPr>
          <a:lstStyle/>
          <a:p>
            <a:r>
              <a:rPr kumimoji="1" lang="ja-JP" altLang="en-US" dirty="0" smtClean="0"/>
              <a:t>れんこん　全国生産量第</a:t>
            </a:r>
            <a:r>
              <a:rPr kumimoji="1" lang="en-US" altLang="ja-JP" dirty="0" smtClean="0"/>
              <a:t>1</a:t>
            </a:r>
            <a:r>
              <a:rPr kumimoji="1" lang="ja-JP" altLang="en-US" dirty="0" smtClean="0"/>
              <a:t>位</a:t>
            </a:r>
            <a:endParaRPr lang="en-US" altLang="ja-JP" dirty="0"/>
          </a:p>
          <a:p>
            <a:pPr lvl="1"/>
            <a:r>
              <a:rPr kumimoji="1" lang="ja-JP" altLang="en-US" dirty="0" smtClean="0"/>
              <a:t>全国の</a:t>
            </a:r>
            <a:r>
              <a:rPr kumimoji="1" lang="en-US" altLang="ja-JP" dirty="0" smtClean="0"/>
              <a:t>3</a:t>
            </a:r>
            <a:r>
              <a:rPr kumimoji="1" lang="ja-JP" altLang="en-US" dirty="0" smtClean="0"/>
              <a:t>割が茨城県産（中でも土浦はトップ）</a:t>
            </a:r>
            <a:endParaRPr kumimoji="1" lang="en-US" altLang="ja-JP" dirty="0" smtClean="0"/>
          </a:p>
          <a:p>
            <a:pPr lvl="1"/>
            <a:r>
              <a:rPr kumimoji="1" lang="ja-JP" altLang="en-US" dirty="0" smtClean="0"/>
              <a:t>レンコン産業</a:t>
            </a:r>
            <a:endParaRPr kumimoji="1" lang="en-US" altLang="ja-JP" dirty="0" smtClean="0"/>
          </a:p>
          <a:p>
            <a:pPr lvl="2"/>
            <a:r>
              <a:rPr lang="ja-JP" altLang="en-US" dirty="0"/>
              <a:t>レンコン</a:t>
            </a:r>
            <a:r>
              <a:rPr lang="ja-JP" altLang="en-US" dirty="0" smtClean="0"/>
              <a:t>麺、レンコンサブレ</a:t>
            </a:r>
            <a:r>
              <a:rPr lang="en-US" altLang="ja-JP" dirty="0" smtClean="0"/>
              <a:t>…</a:t>
            </a:r>
            <a:endParaRPr kumimoji="1" lang="en-US" altLang="ja-JP" dirty="0" smtClean="0"/>
          </a:p>
          <a:p>
            <a:r>
              <a:rPr kumimoji="1" lang="ja-JP" altLang="en-US" dirty="0" smtClean="0"/>
              <a:t>その他の農産物</a:t>
            </a:r>
            <a:endParaRPr kumimoji="1" lang="en-US" altLang="ja-JP" dirty="0" smtClean="0"/>
          </a:p>
          <a:p>
            <a:pPr lvl="1"/>
            <a:r>
              <a:rPr lang="ja-JP" altLang="en-US" dirty="0" smtClean="0"/>
              <a:t>米、花き（グラジオラス、菊</a:t>
            </a:r>
            <a:r>
              <a:rPr lang="en-US" altLang="ja-JP" dirty="0" smtClean="0"/>
              <a:t>…</a:t>
            </a:r>
            <a:r>
              <a:rPr lang="ja-JP" altLang="en-US" dirty="0" smtClean="0"/>
              <a:t>）、果物、そば</a:t>
            </a:r>
            <a:endParaRPr lang="en-US" altLang="ja-JP" dirty="0" smtClean="0"/>
          </a:p>
          <a:p>
            <a:r>
              <a:rPr lang="ja-JP" altLang="en-US" dirty="0" smtClean="0"/>
              <a:t>水産業</a:t>
            </a:r>
            <a:endParaRPr lang="en-US" altLang="ja-JP" dirty="0" smtClean="0"/>
          </a:p>
          <a:p>
            <a:pPr lvl="1"/>
            <a:r>
              <a:rPr kumimoji="1" lang="ja-JP" altLang="en-US" dirty="0" smtClean="0"/>
              <a:t>霞ヶ浦で水揚げされた魚は佃煮などに　　　　　　　加工され、伝統ある名産の味として人気</a:t>
            </a:r>
            <a:endParaRPr kumimoji="1" lang="en-US" altLang="ja-JP" dirty="0" smtClean="0"/>
          </a:p>
          <a:p>
            <a:pPr lvl="1"/>
            <a:r>
              <a:rPr lang="ja-JP" altLang="en-US" dirty="0" smtClean="0"/>
              <a:t>水質や生態系の変化により漁獲量は減少傾向</a:t>
            </a:r>
            <a:endParaRPr kumimoji="1" lang="ja-JP" alt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1048" y="5302650"/>
            <a:ext cx="179544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tanaka81\Desktop\土浦写真\IMG_07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5157192"/>
            <a:ext cx="1299670" cy="97094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anaka81\Desktop\土浦写真\IMG_07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4107" y="1700808"/>
            <a:ext cx="938522" cy="125627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3176" y="4837810"/>
            <a:ext cx="18669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tanaka81\Dropbox\Public\MP\土浦写真\IMG_073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4066" y="5654174"/>
            <a:ext cx="829622" cy="11105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anaka81\Desktop\土浦写真\IMG_076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3102008"/>
            <a:ext cx="1823654" cy="13623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コンテンツ プレースホルダー 17"/>
          <p:cNvGraphicFramePr>
            <a:graphicFrameLocks/>
          </p:cNvGraphicFramePr>
          <p:nvPr>
            <p:extLst>
              <p:ext uri="{D42A27DB-BD31-4B8C-83A1-F6EECF244321}">
                <p14:modId xmlns:p14="http://schemas.microsoft.com/office/powerpoint/2010/main" val="3045113407"/>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スライド番号プレースホルダー 4"/>
          <p:cNvSpPr>
            <a:spLocks noGrp="1"/>
          </p:cNvSpPr>
          <p:nvPr>
            <p:ph type="sldNum" sz="quarter" idx="12"/>
          </p:nvPr>
        </p:nvSpPr>
        <p:spPr/>
        <p:txBody>
          <a:bodyPr/>
          <a:lstStyle/>
          <a:p>
            <a:fld id="{3CCF52B5-9AD1-4870-AA8D-79CC172EB9EC}" type="slidenum">
              <a:rPr kumimoji="1" lang="ja-JP" altLang="en-US" smtClean="0"/>
              <a:pPr/>
              <a:t>3</a:t>
            </a:fld>
            <a:endParaRPr kumimoji="1" lang="ja-JP" altLang="en-US"/>
          </a:p>
        </p:txBody>
      </p:sp>
      <p:grpSp>
        <p:nvGrpSpPr>
          <p:cNvPr id="15" name="グループ化 14"/>
          <p:cNvGrpSpPr/>
          <p:nvPr/>
        </p:nvGrpSpPr>
        <p:grpSpPr>
          <a:xfrm>
            <a:off x="2091481" y="4882440"/>
            <a:ext cx="6824453" cy="1800200"/>
            <a:chOff x="0" y="0"/>
            <a:chExt cx="5792050" cy="2146257"/>
          </a:xfrm>
        </p:grpSpPr>
        <p:sp>
          <p:nvSpPr>
            <p:cNvPr id="16" name="角丸四角形 15"/>
            <p:cNvSpPr/>
            <p:nvPr/>
          </p:nvSpPr>
          <p:spPr>
            <a:xfrm rot="5400000">
              <a:off x="1822896" y="-1822896"/>
              <a:ext cx="2146257" cy="5792050"/>
            </a:xfrm>
            <a:prstGeom prst="roundRect">
              <a:avLst/>
            </a:prstGeom>
            <a:solidFill>
              <a:srgbClr val="9CD7EC"/>
            </a:solidFill>
          </p:spPr>
          <p:style>
            <a:lnRef idx="3">
              <a:schemeClr val="lt1"/>
            </a:lnRef>
            <a:fillRef idx="1">
              <a:schemeClr val="accent2"/>
            </a:fillRef>
            <a:effectRef idx="1">
              <a:schemeClr val="accent2"/>
            </a:effectRef>
            <a:fontRef idx="minor">
              <a:schemeClr val="dk1">
                <a:hueOff val="0"/>
                <a:satOff val="0"/>
                <a:lumOff val="0"/>
                <a:alphaOff val="0"/>
              </a:schemeClr>
            </a:fontRef>
          </p:style>
        </p:sp>
        <p:sp>
          <p:nvSpPr>
            <p:cNvPr id="17" name="角丸四角形 4"/>
            <p:cNvSpPr/>
            <p:nvPr/>
          </p:nvSpPr>
          <p:spPr>
            <a:xfrm>
              <a:off x="104772" y="104772"/>
              <a:ext cx="5582506" cy="19367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ja-JP" altLang="en-US" sz="2400" b="1" kern="1200" dirty="0" smtClean="0">
                  <a:solidFill>
                    <a:schemeClr val="bg1"/>
                  </a:solidFill>
                </a:rPr>
                <a:t>農家数、農地の減少</a:t>
              </a:r>
              <a:endParaRPr lang="ja-JP" altLang="en-US" sz="2400" b="1" kern="1200" dirty="0">
                <a:solidFill>
                  <a:schemeClr val="bg1"/>
                </a:solidFill>
              </a:endParaRPr>
            </a:p>
            <a:p>
              <a:pPr marL="228600" lvl="1" indent="-228600" algn="l" defTabSz="1066800" rtl="0">
                <a:lnSpc>
                  <a:spcPct val="90000"/>
                </a:lnSpc>
                <a:spcBef>
                  <a:spcPct val="0"/>
                </a:spcBef>
                <a:spcAft>
                  <a:spcPct val="15000"/>
                </a:spcAft>
                <a:buChar char="••"/>
              </a:pPr>
              <a:r>
                <a:rPr lang="ja-JP" altLang="en-US" sz="2400" b="1" kern="1200" dirty="0" smtClean="0">
                  <a:solidFill>
                    <a:schemeClr val="bg1"/>
                  </a:solidFill>
                </a:rPr>
                <a:t>農業地区の広報や周辺とのつながりが弱い印象</a:t>
              </a:r>
              <a:endParaRPr lang="ja-JP" altLang="en-US" sz="2400" b="1" kern="1200" dirty="0">
                <a:solidFill>
                  <a:schemeClr val="bg1"/>
                </a:solidFill>
              </a:endParaRPr>
            </a:p>
            <a:p>
              <a:pPr marL="228600" lvl="1" indent="-228600" algn="l" defTabSz="1066800" rtl="0">
                <a:lnSpc>
                  <a:spcPct val="90000"/>
                </a:lnSpc>
                <a:spcBef>
                  <a:spcPct val="0"/>
                </a:spcBef>
                <a:spcAft>
                  <a:spcPct val="15000"/>
                </a:spcAft>
                <a:buChar char="••"/>
              </a:pPr>
              <a:r>
                <a:rPr lang="ja-JP" altLang="en-US" sz="2400" b="1" kern="1200" dirty="0" smtClean="0">
                  <a:solidFill>
                    <a:schemeClr val="bg1"/>
                  </a:solidFill>
                </a:rPr>
                <a:t>水産業の要となる霞ヶ浦の水質、環境改善</a:t>
              </a:r>
              <a:endParaRPr lang="ja-JP" altLang="en-US" sz="2400" b="1" kern="1200" dirty="0">
                <a:solidFill>
                  <a:schemeClr val="bg1"/>
                </a:solidFill>
              </a:endParaRPr>
            </a:p>
          </p:txBody>
        </p:sp>
      </p:grpSp>
    </p:spTree>
    <p:extLst>
      <p:ext uri="{BB962C8B-B14F-4D97-AF65-F5344CB8AC3E}">
        <p14:creationId xmlns:p14="http://schemas.microsoft.com/office/powerpoint/2010/main" val="18224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8033" t="16574" r="19415" b="17346"/>
          <a:stretch/>
        </p:blipFill>
        <p:spPr>
          <a:xfrm>
            <a:off x="6876256" y="3212976"/>
            <a:ext cx="2165448" cy="2787018"/>
          </a:xfrm>
          <a:prstGeom prst="rect">
            <a:avLst/>
          </a:prstGeom>
        </p:spPr>
      </p:pic>
      <p:sp>
        <p:nvSpPr>
          <p:cNvPr id="3" name="コンテンツ プレースホルダー 2"/>
          <p:cNvSpPr>
            <a:spLocks noGrp="1"/>
          </p:cNvSpPr>
          <p:nvPr>
            <p:ph idx="1"/>
          </p:nvPr>
        </p:nvSpPr>
        <p:spPr>
          <a:xfrm>
            <a:off x="1803203" y="1721958"/>
            <a:ext cx="7308303" cy="5136042"/>
          </a:xfrm>
        </p:spPr>
        <p:txBody>
          <a:bodyPr>
            <a:normAutofit/>
          </a:bodyPr>
          <a:lstStyle/>
          <a:p>
            <a:r>
              <a:rPr kumimoji="1" lang="ja-JP" altLang="en-US" dirty="0" smtClean="0"/>
              <a:t>巨大ショッピングモールの出現</a:t>
            </a:r>
            <a:endParaRPr kumimoji="1" lang="en-US" altLang="ja-JP" dirty="0" smtClean="0"/>
          </a:p>
          <a:p>
            <a:pPr marL="0" indent="0">
              <a:buNone/>
            </a:pPr>
            <a:r>
              <a:rPr lang="en-US" altLang="ja-JP" dirty="0" smtClean="0"/>
              <a:t>	</a:t>
            </a:r>
            <a:r>
              <a:rPr lang="ja-JP" altLang="en-US" dirty="0" smtClean="0"/>
              <a:t>イオン土浦ショッピングセンター・</a:t>
            </a:r>
            <a:r>
              <a:rPr lang="en-US" altLang="ja-JP" dirty="0" err="1" smtClean="0"/>
              <a:t>iias</a:t>
            </a:r>
            <a:r>
              <a:rPr lang="ja-JP" altLang="en-US" dirty="0" smtClean="0"/>
              <a:t>・ララ</a:t>
            </a:r>
            <a:r>
              <a:rPr lang="en-US" altLang="ja-JP" dirty="0" smtClean="0"/>
              <a:t>	</a:t>
            </a:r>
            <a:r>
              <a:rPr lang="ja-JP" altLang="en-US" dirty="0" smtClean="0"/>
              <a:t>ガーデンつくば・阿見アウトレット等</a:t>
            </a:r>
            <a:endParaRPr lang="en-US" altLang="ja-JP" dirty="0"/>
          </a:p>
          <a:p>
            <a:pPr marL="0" indent="0"/>
            <a:endParaRPr kumimoji="1" lang="en-US" altLang="ja-JP" dirty="0" smtClean="0"/>
          </a:p>
          <a:p>
            <a:pPr marL="0" indent="0"/>
            <a:r>
              <a:rPr kumimoji="1" lang="ja-JP" altLang="en-US" dirty="0" smtClean="0"/>
              <a:t>土浦駅周辺の商業施設</a:t>
            </a:r>
            <a:endParaRPr kumimoji="1" lang="en-US" altLang="ja-JP" dirty="0" smtClean="0"/>
          </a:p>
          <a:p>
            <a:pPr marL="0" indent="0">
              <a:buNone/>
            </a:pPr>
            <a:r>
              <a:rPr lang="ja-JP" altLang="en-US" dirty="0" smtClean="0"/>
              <a:t>　　　繁華街・商店街・モール５０５</a:t>
            </a:r>
            <a:endParaRPr lang="en-US" altLang="ja-JP" dirty="0" smtClean="0"/>
          </a:p>
          <a:p>
            <a:pPr marL="0" indent="0">
              <a:buNone/>
            </a:pPr>
            <a:r>
              <a:rPr lang="ja-JP" altLang="en-US" dirty="0" smtClean="0"/>
              <a:t>　　　→商店街シャッター街化</a:t>
            </a:r>
            <a:endParaRPr lang="en-US" altLang="ja-JP" dirty="0" smtClean="0"/>
          </a:p>
          <a:p>
            <a:pPr marL="0" indent="0">
              <a:buNone/>
            </a:pPr>
            <a:r>
              <a:rPr lang="ja-JP" altLang="en-US" dirty="0" smtClean="0"/>
              <a:t>　　　　　　</a:t>
            </a:r>
            <a:endParaRPr lang="en-US" altLang="ja-JP" dirty="0" smtClean="0"/>
          </a:p>
          <a:p>
            <a:pPr marL="0" indent="0">
              <a:buNone/>
            </a:pPr>
            <a:r>
              <a:rPr lang="ja-JP" altLang="en-US" dirty="0"/>
              <a:t>　</a:t>
            </a:r>
            <a:r>
              <a:rPr lang="ja-JP" altLang="en-US" dirty="0" smtClean="0"/>
              <a:t>　　　　　　　</a:t>
            </a:r>
            <a:endParaRPr lang="en-US" altLang="ja-JP" dirty="0" smtClean="0"/>
          </a:p>
          <a:p>
            <a:pPr marL="0" indent="0">
              <a:buNone/>
            </a:pPr>
            <a:endParaRPr kumimoji="1" lang="ja-JP" altLang="en-US" dirty="0"/>
          </a:p>
        </p:txBody>
      </p:sp>
      <p:sp>
        <p:nvSpPr>
          <p:cNvPr id="2" name="タイトル 1"/>
          <p:cNvSpPr>
            <a:spLocks noGrp="1"/>
          </p:cNvSpPr>
          <p:nvPr>
            <p:ph type="title"/>
          </p:nvPr>
        </p:nvSpPr>
        <p:spPr/>
        <p:txBody>
          <a:bodyPr/>
          <a:lstStyle/>
          <a:p>
            <a:r>
              <a:rPr kumimoji="1" lang="ja-JP" altLang="en-US" dirty="0" smtClean="0"/>
              <a:t>商業</a:t>
            </a:r>
            <a:endParaRPr kumimoji="1" lang="ja-JP" altLang="en-US" dirty="0"/>
          </a:p>
        </p:txBody>
      </p:sp>
      <p:graphicFrame>
        <p:nvGraphicFramePr>
          <p:cNvPr id="9" name="コンテンツ プレースホルダー 17"/>
          <p:cNvGraphicFramePr>
            <a:graphicFrameLocks/>
          </p:cNvGraphicFramePr>
          <p:nvPr>
            <p:extLst>
              <p:ext uri="{D42A27DB-BD31-4B8C-83A1-F6EECF244321}">
                <p14:modId xmlns:p14="http://schemas.microsoft.com/office/powerpoint/2010/main" val="1263559713"/>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スライド番号プレースホルダー 4"/>
          <p:cNvSpPr>
            <a:spLocks noGrp="1"/>
          </p:cNvSpPr>
          <p:nvPr>
            <p:ph type="sldNum" sz="quarter" idx="12"/>
          </p:nvPr>
        </p:nvSpPr>
        <p:spPr/>
        <p:txBody>
          <a:bodyPr/>
          <a:lstStyle/>
          <a:p>
            <a:fld id="{3CCF52B5-9AD1-4870-AA8D-79CC172EB9EC}" type="slidenum">
              <a:rPr kumimoji="1" lang="ja-JP" altLang="en-US" smtClean="0"/>
              <a:pPr/>
              <a:t>4</a:t>
            </a:fld>
            <a:endParaRPr kumimoji="1" lang="ja-JP" altLang="en-US"/>
          </a:p>
        </p:txBody>
      </p:sp>
      <p:grpSp>
        <p:nvGrpSpPr>
          <p:cNvPr id="8" name="グループ化 7"/>
          <p:cNvGrpSpPr/>
          <p:nvPr/>
        </p:nvGrpSpPr>
        <p:grpSpPr>
          <a:xfrm>
            <a:off x="1979712" y="5517232"/>
            <a:ext cx="6336704" cy="1156345"/>
            <a:chOff x="1802537" y="2257246"/>
            <a:chExt cx="5009152" cy="559171"/>
          </a:xfrm>
        </p:grpSpPr>
        <p:sp>
          <p:nvSpPr>
            <p:cNvPr id="10" name="角丸四角形 9"/>
            <p:cNvSpPr/>
            <p:nvPr/>
          </p:nvSpPr>
          <p:spPr>
            <a:xfrm rot="5400000">
              <a:off x="4027527" y="32256"/>
              <a:ext cx="559171" cy="5009152"/>
            </a:xfrm>
            <a:prstGeom prst="roundRect">
              <a:avLst/>
            </a:prstGeom>
            <a:solidFill>
              <a:srgbClr val="9CD7EC"/>
            </a:solidFill>
          </p:spPr>
          <p:style>
            <a:lnRef idx="3">
              <a:schemeClr val="lt1"/>
            </a:lnRef>
            <a:fillRef idx="1">
              <a:schemeClr val="accent2"/>
            </a:fillRef>
            <a:effectRef idx="1">
              <a:schemeClr val="accent2"/>
            </a:effectRef>
            <a:fontRef idx="minor">
              <a:schemeClr val="dk1">
                <a:hueOff val="0"/>
                <a:satOff val="0"/>
                <a:lumOff val="0"/>
                <a:alphaOff val="0"/>
              </a:schemeClr>
            </a:fontRef>
          </p:style>
        </p:sp>
        <p:sp>
          <p:nvSpPr>
            <p:cNvPr id="11" name="角丸四角形 4"/>
            <p:cNvSpPr/>
            <p:nvPr/>
          </p:nvSpPr>
          <p:spPr>
            <a:xfrm>
              <a:off x="1829833" y="2284542"/>
              <a:ext cx="4954560" cy="5045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0" algn="l" defTabSz="622300" rtl="0">
                <a:lnSpc>
                  <a:spcPct val="90000"/>
                </a:lnSpc>
                <a:spcBef>
                  <a:spcPct val="0"/>
                </a:spcBef>
                <a:spcAft>
                  <a:spcPct val="15000"/>
                </a:spcAft>
                <a:buChar char="••"/>
              </a:pPr>
              <a:endParaRPr lang="ja-JP" altLang="en-US" sz="2400" b="1" kern="1200" dirty="0">
                <a:solidFill>
                  <a:schemeClr val="bg1"/>
                </a:solidFill>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ja-JP" altLang="en-US" sz="2400" b="1" kern="1200" dirty="0" smtClean="0">
                  <a:solidFill>
                    <a:schemeClr val="bg1"/>
                  </a:solidFill>
                </a:rPr>
                <a:t>大型商業施設の出現による中心地の衰退</a:t>
              </a:r>
              <a:endParaRPr lang="ja-JP" altLang="en-US" sz="2400" b="1" kern="1200" dirty="0">
                <a:solidFill>
                  <a:schemeClr val="bg1"/>
                </a:solidFill>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kumimoji="1" lang="ja-JP" altLang="en-US" sz="2400" b="1" kern="1200" dirty="0" smtClean="0">
                  <a:solidFill>
                    <a:schemeClr val="bg1"/>
                  </a:solidFill>
                </a:rPr>
                <a:t>駅周辺繁華街の整備</a:t>
              </a:r>
              <a:endParaRPr lang="ja-JP" altLang="en-US" sz="2400" b="1" kern="1200" dirty="0" smtClean="0">
                <a:solidFill>
                  <a:schemeClr val="bg1"/>
                </a:solidFill>
              </a:endParaRPr>
            </a:p>
            <a:p>
              <a:pPr marL="114300" lvl="1" indent="0" algn="l" defTabSz="622300" rtl="0">
                <a:lnSpc>
                  <a:spcPct val="90000"/>
                </a:lnSpc>
                <a:spcBef>
                  <a:spcPct val="0"/>
                </a:spcBef>
                <a:spcAft>
                  <a:spcPct val="15000"/>
                </a:spcAft>
                <a:buChar char="••"/>
              </a:pPr>
              <a:endParaRPr lang="ja-JP" altLang="en-US" sz="2400" b="1" kern="1200" dirty="0">
                <a:solidFill>
                  <a:schemeClr val="bg1"/>
                </a:solidFill>
              </a:endParaRPr>
            </a:p>
          </p:txBody>
        </p:sp>
      </p:grpSp>
    </p:spTree>
    <p:extLst>
      <p:ext uri="{BB962C8B-B14F-4D97-AF65-F5344CB8AC3E}">
        <p14:creationId xmlns:p14="http://schemas.microsoft.com/office/powerpoint/2010/main" val="330700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7920" y="188640"/>
            <a:ext cx="6248400" cy="1080120"/>
          </a:xfrm>
        </p:spPr>
        <p:txBody>
          <a:bodyPr>
            <a:normAutofit fontScale="90000"/>
          </a:bodyPr>
          <a:lstStyle/>
          <a:p>
            <a:r>
              <a:rPr lang="en-US" altLang="ja-JP" dirty="0"/>
              <a:t/>
            </a:r>
            <a:br>
              <a:rPr lang="en-US" altLang="ja-JP" dirty="0"/>
            </a:br>
            <a:r>
              <a:rPr lang="ja-JP" altLang="en-US" dirty="0" smtClean="0"/>
              <a:t>工業　</a:t>
            </a:r>
            <a:r>
              <a:rPr kumimoji="1" lang="en-US" altLang="ja-JP" dirty="0" smtClean="0"/>
              <a:t/>
            </a:r>
            <a:br>
              <a:rPr kumimoji="1" lang="en-US" altLang="ja-JP" dirty="0" smtClean="0"/>
            </a:br>
            <a:endParaRPr kumimoji="1" lang="ja-JP" altLang="en-US" dirty="0"/>
          </a:p>
        </p:txBody>
      </p:sp>
      <p:sp>
        <p:nvSpPr>
          <p:cNvPr id="9" name="コンテンツ プレースホルダー 8"/>
          <p:cNvSpPr>
            <a:spLocks noGrp="1"/>
          </p:cNvSpPr>
          <p:nvPr>
            <p:ph idx="1"/>
          </p:nvPr>
        </p:nvSpPr>
        <p:spPr>
          <a:xfrm>
            <a:off x="1835696" y="1844824"/>
            <a:ext cx="7128792" cy="5013176"/>
          </a:xfrm>
        </p:spPr>
        <p:txBody>
          <a:bodyPr>
            <a:normAutofit/>
          </a:bodyPr>
          <a:lstStyle/>
          <a:p>
            <a:pPr marL="0" indent="0">
              <a:buNone/>
            </a:pPr>
            <a:endParaRPr lang="en-US" altLang="ja-JP" sz="1800" dirty="0" smtClean="0"/>
          </a:p>
          <a:p>
            <a:pPr marL="0" indent="0">
              <a:buNone/>
            </a:pPr>
            <a:endParaRPr lang="en-US" altLang="ja-JP" sz="1800" dirty="0"/>
          </a:p>
          <a:p>
            <a:pPr marL="0" indent="0">
              <a:buNone/>
            </a:pPr>
            <a:endParaRPr lang="en-US" altLang="ja-JP" sz="1800" dirty="0"/>
          </a:p>
          <a:p>
            <a:pPr marL="0" indent="0">
              <a:buNone/>
            </a:pPr>
            <a:r>
              <a:rPr lang="ja-JP" altLang="en-US" sz="1800" dirty="0" smtClean="0"/>
              <a:t>　　　</a:t>
            </a:r>
            <a:r>
              <a:rPr lang="ja-JP" altLang="en-US" sz="1800" dirty="0"/>
              <a:t>　</a:t>
            </a:r>
            <a:r>
              <a:rPr lang="ja-JP" altLang="en-US" sz="1800" dirty="0" smtClean="0"/>
              <a:t>　　　　　　　　　　</a:t>
            </a:r>
            <a:endParaRPr lang="en-US" altLang="ja-JP" sz="1800" dirty="0" smtClean="0"/>
          </a:p>
        </p:txBody>
      </p:sp>
      <p:pic>
        <p:nvPicPr>
          <p:cNvPr id="1026" name="Picture 2" descr="C:\Users\kamata60\Pictures\土浦地図.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9550" y="1706610"/>
            <a:ext cx="5052216" cy="5151390"/>
          </a:xfrm>
          <a:prstGeom prst="rect">
            <a:avLst/>
          </a:prstGeom>
          <a:noFill/>
          <a:extLst>
            <a:ext uri="{909E8E84-426E-40DD-AFC4-6F175D3DCCD1}">
              <a14:hiddenFill xmlns:a14="http://schemas.microsoft.com/office/drawing/2010/main">
                <a:solidFill>
                  <a:srgbClr val="FFFFFF"/>
                </a:solidFill>
              </a14:hiddenFill>
            </a:ext>
          </a:extLst>
        </p:spPr>
      </p:pic>
      <p:sp>
        <p:nvSpPr>
          <p:cNvPr id="15" name="円/楕円 14"/>
          <p:cNvSpPr/>
          <p:nvPr/>
        </p:nvSpPr>
        <p:spPr>
          <a:xfrm>
            <a:off x="4990440" y="3401046"/>
            <a:ext cx="1170064" cy="606132"/>
          </a:xfrm>
          <a:prstGeom prst="ellipse">
            <a:avLst/>
          </a:prstGeom>
          <a:solidFill>
            <a:srgbClr val="46B0FC">
              <a:alpha val="60000"/>
            </a:srgbClr>
          </a:solidFill>
          <a:ln>
            <a:solidFill>
              <a:srgbClr val="46B0FC"/>
            </a:solidFill>
          </a:ln>
          <a:effectLst>
            <a:outerShdw blurRad="50800" dist="50800" dir="5400000" algn="ctr" rotWithShape="0">
              <a:srgbClr val="000000">
                <a:alpha val="70000"/>
              </a:srgbClr>
            </a:outerShdw>
            <a:reflection stA="80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002060"/>
                </a:solidFill>
              </a:rPr>
              <a:t>神立</a:t>
            </a:r>
            <a:endParaRPr kumimoji="1" lang="ja-JP" altLang="en-US" sz="2000" b="1" dirty="0">
              <a:solidFill>
                <a:srgbClr val="002060"/>
              </a:solidFill>
            </a:endParaRPr>
          </a:p>
        </p:txBody>
      </p:sp>
      <p:sp>
        <p:nvSpPr>
          <p:cNvPr id="20" name="円/楕円 19"/>
          <p:cNvSpPr/>
          <p:nvPr/>
        </p:nvSpPr>
        <p:spPr>
          <a:xfrm>
            <a:off x="4405408" y="2956757"/>
            <a:ext cx="190161" cy="130914"/>
          </a:xfrm>
          <a:prstGeom prst="ellipse">
            <a:avLst/>
          </a:prstGeom>
          <a:solidFill>
            <a:srgbClr val="46B0FC"/>
          </a:solidFill>
          <a:ln>
            <a:solidFill>
              <a:srgbClr val="46B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cxnSp>
        <p:nvCxnSpPr>
          <p:cNvPr id="1028" name="直線矢印コネクタ 1027"/>
          <p:cNvCxnSpPr/>
          <p:nvPr/>
        </p:nvCxnSpPr>
        <p:spPr>
          <a:xfrm flipH="1">
            <a:off x="4533983" y="2471015"/>
            <a:ext cx="250087" cy="475218"/>
          </a:xfrm>
          <a:prstGeom prst="straightConnector1">
            <a:avLst/>
          </a:prstGeom>
          <a:ln w="5080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4383600" y="1856095"/>
            <a:ext cx="1899878" cy="606132"/>
          </a:xfrm>
          <a:prstGeom prst="ellipse">
            <a:avLst/>
          </a:prstGeom>
          <a:solidFill>
            <a:srgbClr val="46B0FC">
              <a:alpha val="60000"/>
            </a:srgbClr>
          </a:solidFill>
          <a:ln>
            <a:solidFill>
              <a:srgbClr val="46B0FC"/>
            </a:solidFill>
          </a:ln>
          <a:effectLst>
            <a:outerShdw blurRad="50800" dist="50800" dir="5400000" algn="ctr" rotWithShape="0">
              <a:srgbClr val="000000">
                <a:alpha val="70000"/>
              </a:srgbClr>
            </a:outerShdw>
            <a:reflection stA="80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002060"/>
                </a:solidFill>
              </a:rPr>
              <a:t>テクノパーク</a:t>
            </a:r>
            <a:endParaRPr lang="en-US" altLang="ja-JP" sz="1200" b="1" dirty="0" smtClean="0">
              <a:solidFill>
                <a:srgbClr val="002060"/>
              </a:solidFill>
            </a:endParaRPr>
          </a:p>
          <a:p>
            <a:pPr algn="ctr"/>
            <a:r>
              <a:rPr lang="ja-JP" altLang="en-US" sz="1200" b="1" dirty="0" smtClean="0">
                <a:solidFill>
                  <a:srgbClr val="002060"/>
                </a:solidFill>
              </a:rPr>
              <a:t>土浦北</a:t>
            </a:r>
            <a:endParaRPr kumimoji="1" lang="ja-JP" altLang="en-US" sz="1200" b="1" dirty="0">
              <a:solidFill>
                <a:srgbClr val="002060"/>
              </a:solidFill>
            </a:endParaRPr>
          </a:p>
        </p:txBody>
      </p:sp>
      <p:sp>
        <p:nvSpPr>
          <p:cNvPr id="39" name="円/楕円 38"/>
          <p:cNvSpPr/>
          <p:nvPr/>
        </p:nvSpPr>
        <p:spPr>
          <a:xfrm>
            <a:off x="3653225" y="2991416"/>
            <a:ext cx="190161" cy="130914"/>
          </a:xfrm>
          <a:prstGeom prst="ellipse">
            <a:avLst/>
          </a:prstGeom>
          <a:solidFill>
            <a:srgbClr val="46B0FC"/>
          </a:solidFill>
          <a:ln>
            <a:solidFill>
              <a:srgbClr val="46B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cxnSp>
        <p:nvCxnSpPr>
          <p:cNvPr id="1033" name="直線矢印コネクタ 1032"/>
          <p:cNvCxnSpPr/>
          <p:nvPr/>
        </p:nvCxnSpPr>
        <p:spPr>
          <a:xfrm>
            <a:off x="3318921" y="2567615"/>
            <a:ext cx="334304" cy="423801"/>
          </a:xfrm>
          <a:prstGeom prst="straightConnector1">
            <a:avLst/>
          </a:prstGeom>
          <a:ln w="5080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1943507" y="1856095"/>
            <a:ext cx="1899878" cy="606132"/>
          </a:xfrm>
          <a:prstGeom prst="ellipse">
            <a:avLst/>
          </a:prstGeom>
          <a:solidFill>
            <a:srgbClr val="46B0FC">
              <a:alpha val="60000"/>
            </a:srgbClr>
          </a:solidFill>
          <a:ln>
            <a:solidFill>
              <a:srgbClr val="46B0FC"/>
            </a:solidFill>
          </a:ln>
          <a:effectLst>
            <a:outerShdw blurRad="50800" dist="50800" dir="5400000" algn="ctr" rotWithShape="0">
              <a:srgbClr val="000000">
                <a:alpha val="70000"/>
              </a:srgbClr>
            </a:outerShdw>
            <a:reflection stA="80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002060"/>
                </a:solidFill>
              </a:rPr>
              <a:t>東筑波新治</a:t>
            </a:r>
            <a:endParaRPr lang="en-US" altLang="ja-JP" sz="1400" b="1" dirty="0" smtClean="0">
              <a:solidFill>
                <a:srgbClr val="002060"/>
              </a:solidFill>
            </a:endParaRPr>
          </a:p>
        </p:txBody>
      </p:sp>
      <p:sp>
        <p:nvSpPr>
          <p:cNvPr id="46" name="円/楕円 45"/>
          <p:cNvSpPr/>
          <p:nvPr/>
        </p:nvSpPr>
        <p:spPr>
          <a:xfrm>
            <a:off x="6188398" y="4764843"/>
            <a:ext cx="190161" cy="130914"/>
          </a:xfrm>
          <a:prstGeom prst="ellipse">
            <a:avLst/>
          </a:prstGeom>
          <a:solidFill>
            <a:srgbClr val="46B0FC"/>
          </a:solidFill>
          <a:ln>
            <a:solidFill>
              <a:srgbClr val="46B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cxnSp>
        <p:nvCxnSpPr>
          <p:cNvPr id="1040" name="直線矢印コネクタ 1039"/>
          <p:cNvCxnSpPr/>
          <p:nvPr/>
        </p:nvCxnSpPr>
        <p:spPr>
          <a:xfrm flipH="1">
            <a:off x="6378559" y="4348198"/>
            <a:ext cx="648445" cy="416645"/>
          </a:xfrm>
          <a:prstGeom prst="straightConnector1">
            <a:avLst/>
          </a:prstGeom>
          <a:ln w="5080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6875512" y="3754915"/>
            <a:ext cx="1504366" cy="606132"/>
          </a:xfrm>
          <a:prstGeom prst="ellipse">
            <a:avLst/>
          </a:prstGeom>
          <a:solidFill>
            <a:srgbClr val="46B0FC">
              <a:alpha val="60000"/>
            </a:srgbClr>
          </a:solidFill>
          <a:ln>
            <a:solidFill>
              <a:srgbClr val="46B0FC"/>
            </a:solidFill>
          </a:ln>
          <a:effectLst>
            <a:outerShdw blurRad="50800" dist="50800" dir="5400000" algn="ctr" rotWithShape="0">
              <a:srgbClr val="000000">
                <a:alpha val="70000"/>
              </a:srgbClr>
            </a:outerShdw>
            <a:reflection stA="80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2060"/>
                </a:solidFill>
              </a:rPr>
              <a:t>おおつ野</a:t>
            </a:r>
            <a:endParaRPr kumimoji="1" lang="ja-JP" altLang="en-US" sz="1400" b="1" dirty="0">
              <a:solidFill>
                <a:srgbClr val="002060"/>
              </a:solidFill>
            </a:endParaRPr>
          </a:p>
        </p:txBody>
      </p:sp>
      <p:pic>
        <p:nvPicPr>
          <p:cNvPr id="1027" name="Picture 3" descr="C:\Users\kamata60\Pictures\日立看板.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2781" y="5229200"/>
            <a:ext cx="2016224" cy="1492368"/>
          </a:xfrm>
          <a:prstGeom prst="rect">
            <a:avLst/>
          </a:prstGeom>
          <a:noFill/>
          <a:extLst>
            <a:ext uri="{909E8E84-426E-40DD-AFC4-6F175D3DCCD1}">
              <a14:hiddenFill xmlns:a14="http://schemas.microsoft.com/office/drawing/2010/main">
                <a:solidFill>
                  <a:srgbClr val="FFFFFF"/>
                </a:solidFill>
              </a14:hiddenFill>
            </a:ext>
          </a:extLst>
        </p:spPr>
      </p:pic>
      <p:grpSp>
        <p:nvGrpSpPr>
          <p:cNvPr id="1049" name="グループ化 1048"/>
          <p:cNvGrpSpPr/>
          <p:nvPr/>
        </p:nvGrpSpPr>
        <p:grpSpPr>
          <a:xfrm>
            <a:off x="6516216" y="1664385"/>
            <a:ext cx="2702044" cy="2103899"/>
            <a:chOff x="10476656" y="2030237"/>
            <a:chExt cx="2702044" cy="2103899"/>
          </a:xfrm>
        </p:grpSpPr>
        <p:graphicFrame>
          <p:nvGraphicFramePr>
            <p:cNvPr id="11" name="グラフ 10"/>
            <p:cNvGraphicFramePr>
              <a:graphicFrameLocks/>
            </p:cNvGraphicFramePr>
            <p:nvPr>
              <p:extLst>
                <p:ext uri="{D42A27DB-BD31-4B8C-83A1-F6EECF244321}">
                  <p14:modId xmlns:p14="http://schemas.microsoft.com/office/powerpoint/2010/main" val="3307389370"/>
                </p:ext>
              </p:extLst>
            </p:nvPr>
          </p:nvGraphicFramePr>
          <p:xfrm>
            <a:off x="10476656" y="2030237"/>
            <a:ext cx="2582412" cy="1831992"/>
          </p:xfrm>
          <a:graphic>
            <a:graphicData uri="http://schemas.openxmlformats.org/drawingml/2006/chart">
              <c:chart xmlns:c="http://schemas.openxmlformats.org/drawingml/2006/chart" xmlns:r="http://schemas.openxmlformats.org/officeDocument/2006/relationships" r:id="rId5"/>
            </a:graphicData>
          </a:graphic>
        </p:graphicFrame>
        <p:sp>
          <p:nvSpPr>
            <p:cNvPr id="1048" name="テキスト ボックス 1047"/>
            <p:cNvSpPr txBox="1"/>
            <p:nvPr/>
          </p:nvSpPr>
          <p:spPr>
            <a:xfrm>
              <a:off x="11916816" y="3880220"/>
              <a:ext cx="1261884" cy="253916"/>
            </a:xfrm>
            <a:prstGeom prst="rect">
              <a:avLst/>
            </a:prstGeom>
            <a:noFill/>
          </p:spPr>
          <p:txBody>
            <a:bodyPr wrap="none" rtlCol="0">
              <a:spAutoFit/>
            </a:bodyPr>
            <a:lstStyle/>
            <a:p>
              <a:r>
                <a:rPr kumimoji="1" lang="ja-JP" altLang="en-US" sz="1050" dirty="0" smtClean="0"/>
                <a:t>（工業統計調査）</a:t>
              </a:r>
              <a:endParaRPr kumimoji="1" lang="ja-JP" altLang="en-US" sz="1050" dirty="0"/>
            </a:p>
          </p:txBody>
        </p:sp>
      </p:grpSp>
      <p:graphicFrame>
        <p:nvGraphicFramePr>
          <p:cNvPr id="19" name="コンテンツ プレースホルダー 17"/>
          <p:cNvGraphicFramePr>
            <a:graphicFrameLocks/>
          </p:cNvGraphicFramePr>
          <p:nvPr>
            <p:extLst>
              <p:ext uri="{D42A27DB-BD31-4B8C-83A1-F6EECF244321}">
                <p14:modId xmlns:p14="http://schemas.microsoft.com/office/powerpoint/2010/main" val="1758070949"/>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スライド番号プレースホルダー 2"/>
          <p:cNvSpPr>
            <a:spLocks noGrp="1"/>
          </p:cNvSpPr>
          <p:nvPr>
            <p:ph type="sldNum" sz="quarter" idx="12"/>
          </p:nvPr>
        </p:nvSpPr>
        <p:spPr/>
        <p:txBody>
          <a:bodyPr/>
          <a:lstStyle/>
          <a:p>
            <a:fld id="{3CCF52B5-9AD1-4870-AA8D-79CC172EB9EC}" type="slidenum">
              <a:rPr kumimoji="1" lang="ja-JP" altLang="en-US" smtClean="0"/>
              <a:pPr/>
              <a:t>5</a:t>
            </a:fld>
            <a:endParaRPr kumimoji="1" lang="ja-JP" altLang="en-US"/>
          </a:p>
        </p:txBody>
      </p:sp>
    </p:spTree>
    <p:extLst>
      <p:ext uri="{BB962C8B-B14F-4D97-AF65-F5344CB8AC3E}">
        <p14:creationId xmlns:p14="http://schemas.microsoft.com/office/powerpoint/2010/main" val="1265507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交通</a:t>
            </a:r>
            <a:endParaRPr kumimoji="1" lang="ja-JP" altLang="en-US" dirty="0"/>
          </a:p>
        </p:txBody>
      </p:sp>
      <p:sp>
        <p:nvSpPr>
          <p:cNvPr id="3" name="コンテンツ プレースホルダー 2"/>
          <p:cNvSpPr>
            <a:spLocks noGrp="1"/>
          </p:cNvSpPr>
          <p:nvPr>
            <p:ph idx="1"/>
          </p:nvPr>
        </p:nvSpPr>
        <p:spPr>
          <a:xfrm>
            <a:off x="1907704" y="1714488"/>
            <a:ext cx="7056784" cy="5143512"/>
          </a:xfrm>
          <a:ln cmpd="sng">
            <a:noFill/>
          </a:ln>
        </p:spPr>
        <p:txBody>
          <a:bodyPr>
            <a:normAutofit fontScale="62500" lnSpcReduction="20000"/>
          </a:bodyPr>
          <a:lstStyle/>
          <a:p>
            <a:pPr marL="0" indent="0">
              <a:buNone/>
            </a:pPr>
            <a:r>
              <a:rPr lang="ja-JP" altLang="en-US" sz="2600" b="1" dirty="0" smtClean="0"/>
              <a:t>鉄道　　　　　　</a:t>
            </a:r>
            <a:endParaRPr lang="en-US" altLang="ja-JP" sz="2600" b="1" dirty="0" smtClean="0"/>
          </a:p>
          <a:p>
            <a:pPr marL="0" indent="0">
              <a:buNone/>
            </a:pPr>
            <a:r>
              <a:rPr lang="ja-JP" altLang="en-US" sz="2600" dirty="0" smtClean="0"/>
              <a:t>常磐線　</a:t>
            </a:r>
            <a:endParaRPr lang="en-US" altLang="ja-JP" sz="2600" dirty="0" smtClean="0"/>
          </a:p>
          <a:p>
            <a:pPr marL="0" indent="0">
              <a:buNone/>
            </a:pPr>
            <a:endParaRPr lang="en-US" altLang="ja-JP" sz="2600" b="1" dirty="0" smtClean="0"/>
          </a:p>
          <a:p>
            <a:pPr marL="0" indent="0">
              <a:buNone/>
            </a:pPr>
            <a:endParaRPr lang="en-US" altLang="ja-JP" sz="2600" b="1" dirty="0" smtClean="0"/>
          </a:p>
          <a:p>
            <a:pPr marL="0" indent="0">
              <a:buNone/>
            </a:pPr>
            <a:r>
              <a:rPr lang="ja-JP" altLang="en-US" sz="2600" b="1" dirty="0" smtClean="0"/>
              <a:t>バス</a:t>
            </a:r>
            <a:endParaRPr lang="en-US" altLang="ja-JP" sz="2600" b="1" dirty="0" smtClean="0"/>
          </a:p>
          <a:p>
            <a:pPr marL="0" indent="0">
              <a:buNone/>
            </a:pPr>
            <a:r>
              <a:rPr lang="ja-JP" altLang="en-US" sz="2600" dirty="0" smtClean="0"/>
              <a:t>高速バス：水戸方面、成田空港（昼間）</a:t>
            </a:r>
            <a:endParaRPr lang="en-US" altLang="ja-JP" sz="2600" dirty="0" smtClean="0"/>
          </a:p>
          <a:p>
            <a:pPr marL="0" indent="0">
              <a:buNone/>
            </a:pPr>
            <a:r>
              <a:rPr lang="ja-JP" altLang="en-US" sz="2600" dirty="0" smtClean="0"/>
              <a:t>　　　　　京都・大阪（夜行）</a:t>
            </a:r>
            <a:endParaRPr lang="en-US" altLang="ja-JP" sz="2600" dirty="0" smtClean="0"/>
          </a:p>
          <a:p>
            <a:pPr marL="0" indent="0">
              <a:buNone/>
            </a:pPr>
            <a:r>
              <a:rPr lang="ja-JP" altLang="en-US" sz="2600" dirty="0" smtClean="0"/>
              <a:t>路線バス：市内や周辺市町村と直接連結</a:t>
            </a:r>
            <a:endParaRPr lang="en-US" altLang="ja-JP" sz="2600" dirty="0" smtClean="0"/>
          </a:p>
          <a:p>
            <a:pPr marL="0" indent="0">
              <a:buNone/>
            </a:pPr>
            <a:r>
              <a:rPr lang="ja-JP" altLang="en-US" sz="2600" dirty="0" smtClean="0"/>
              <a:t>　　　　　キララちゃんバス</a:t>
            </a:r>
            <a:endParaRPr lang="en-US" altLang="ja-JP" sz="2600" dirty="0" smtClean="0"/>
          </a:p>
          <a:p>
            <a:pPr marL="0" indent="0">
              <a:buNone/>
            </a:pPr>
            <a:r>
              <a:rPr lang="ja-JP" altLang="en-US" sz="2600" b="1" dirty="0" smtClean="0"/>
              <a:t>道路　</a:t>
            </a:r>
            <a:endParaRPr lang="en-US" altLang="ja-JP" sz="2600" b="1" dirty="0" smtClean="0"/>
          </a:p>
          <a:p>
            <a:pPr marL="0" indent="0">
              <a:buNone/>
            </a:pPr>
            <a:r>
              <a:rPr lang="ja-JP" altLang="en-US" sz="2600" dirty="0" smtClean="0"/>
              <a:t>高速道：常磐自動車道</a:t>
            </a:r>
            <a:endParaRPr lang="en-US" altLang="ja-JP" sz="2600" dirty="0" smtClean="0"/>
          </a:p>
          <a:p>
            <a:pPr marL="0" indent="0">
              <a:buNone/>
            </a:pPr>
            <a:r>
              <a:rPr kumimoji="1" lang="ja-JP" altLang="en-US" sz="2600" dirty="0" smtClean="0">
                <a:latin typeface="+mn-ea"/>
              </a:rPr>
              <a:t>国道：国道</a:t>
            </a:r>
            <a:r>
              <a:rPr kumimoji="1" lang="en-US" altLang="ja-JP" sz="2600" dirty="0" smtClean="0">
                <a:latin typeface="+mn-ea"/>
              </a:rPr>
              <a:t>6</a:t>
            </a:r>
            <a:r>
              <a:rPr kumimoji="1" lang="ja-JP" altLang="en-US" sz="2600" dirty="0" smtClean="0">
                <a:latin typeface="+mn-ea"/>
              </a:rPr>
              <a:t>号、</a:t>
            </a:r>
            <a:r>
              <a:rPr kumimoji="1" lang="en-US" altLang="ja-JP" sz="2600" dirty="0" smtClean="0">
                <a:latin typeface="+mn-ea"/>
              </a:rPr>
              <a:t>125</a:t>
            </a:r>
            <a:r>
              <a:rPr kumimoji="1" lang="ja-JP" altLang="en-US" sz="2600" dirty="0" smtClean="0">
                <a:latin typeface="+mn-ea"/>
              </a:rPr>
              <a:t>号、</a:t>
            </a:r>
            <a:r>
              <a:rPr kumimoji="1" lang="en-US" altLang="ja-JP" sz="2600" dirty="0" smtClean="0">
                <a:latin typeface="+mn-ea"/>
              </a:rPr>
              <a:t>354</a:t>
            </a:r>
            <a:r>
              <a:rPr kumimoji="1" lang="ja-JP" altLang="en-US" sz="2600" dirty="0" smtClean="0">
                <a:latin typeface="+mn-ea"/>
              </a:rPr>
              <a:t>号　　　　　　　　　　</a:t>
            </a:r>
            <a:endParaRPr kumimoji="1" lang="en-US" altLang="ja-JP" sz="2600" dirty="0" smtClean="0">
              <a:latin typeface="+mn-ea"/>
            </a:endParaRPr>
          </a:p>
          <a:p>
            <a:pPr marL="0" indent="0">
              <a:buNone/>
            </a:pPr>
            <a:endParaRPr lang="en-US" altLang="ja-JP" sz="2600" dirty="0" smtClean="0">
              <a:latin typeface="+mn-ea"/>
            </a:endParaRPr>
          </a:p>
          <a:p>
            <a:pPr marL="0" indent="0">
              <a:buNone/>
            </a:pPr>
            <a:endParaRPr lang="en-US" altLang="ja-JP" sz="2600" dirty="0" smtClean="0">
              <a:latin typeface="+mn-ea"/>
            </a:endParaRPr>
          </a:p>
          <a:p>
            <a:pPr marL="0" indent="0">
              <a:buNone/>
            </a:pPr>
            <a:endParaRPr lang="en-US" altLang="ja-JP" sz="2600" dirty="0" smtClean="0">
              <a:latin typeface="+mn-ea"/>
            </a:endParaRPr>
          </a:p>
          <a:p>
            <a:pPr marL="0" indent="0">
              <a:buNone/>
            </a:pPr>
            <a:endParaRPr lang="en-US" altLang="ja-JP" sz="2600" dirty="0" smtClean="0">
              <a:latin typeface="+mn-ea"/>
            </a:endParaRPr>
          </a:p>
          <a:p>
            <a:pPr marL="0" indent="0">
              <a:buNone/>
            </a:pPr>
            <a:endParaRPr lang="en-US" altLang="ja-JP" sz="2600" dirty="0" smtClean="0">
              <a:latin typeface="+mn-ea"/>
            </a:endParaRPr>
          </a:p>
          <a:p>
            <a:pPr marL="0" indent="0">
              <a:buNone/>
            </a:pPr>
            <a:endParaRPr lang="en-US" altLang="ja-JP" sz="2600" dirty="0" smtClean="0">
              <a:latin typeface="+mn-ea"/>
            </a:endParaRPr>
          </a:p>
          <a:p>
            <a:pPr marL="0" indent="0">
              <a:buNone/>
            </a:pPr>
            <a:endParaRPr kumimoji="1" lang="en-US" altLang="ja-JP" sz="2600" dirty="0" smtClean="0">
              <a:latin typeface="+mn-ea"/>
            </a:endParaRPr>
          </a:p>
          <a:p>
            <a:pPr marL="0" indent="0">
              <a:buNone/>
            </a:pPr>
            <a:endParaRPr kumimoji="1" lang="en-US" altLang="ja-JP" sz="2600" dirty="0" smtClean="0">
              <a:latin typeface="+mn-ea"/>
            </a:endParaRPr>
          </a:p>
          <a:p>
            <a:pPr marL="0" indent="0">
              <a:buNone/>
            </a:pPr>
            <a:endParaRPr kumimoji="1" lang="en-US" altLang="ja-JP" sz="2600" dirty="0" smtClean="0">
              <a:latin typeface="+mn-ea"/>
            </a:endParaRPr>
          </a:p>
          <a:p>
            <a:pPr marL="0" indent="0">
              <a:buNone/>
            </a:pPr>
            <a:endParaRPr kumimoji="1" lang="en-US" altLang="ja-JP" sz="2600" dirty="0" smtClean="0">
              <a:latin typeface="+mn-ea"/>
            </a:endParaRPr>
          </a:p>
          <a:p>
            <a:pPr marL="0" indent="0">
              <a:buNone/>
            </a:pPr>
            <a:endParaRPr kumimoji="1" lang="en-US" altLang="ja-JP" sz="2600" dirty="0" smtClean="0">
              <a:latin typeface="+mn-ea"/>
            </a:endParaRPr>
          </a:p>
          <a:p>
            <a:pPr marL="0" indent="0">
              <a:buNone/>
            </a:pPr>
            <a:endParaRPr lang="en-US" altLang="ja-JP" sz="2600" dirty="0" smtClean="0">
              <a:latin typeface="+mn-ea"/>
            </a:endParaRPr>
          </a:p>
          <a:p>
            <a:pPr marL="0" indent="0">
              <a:buNone/>
            </a:pPr>
            <a:endParaRPr lang="en-US" altLang="ja-JP" sz="2600" dirty="0" smtClean="0">
              <a:latin typeface="+mn-ea"/>
            </a:endParaRPr>
          </a:p>
          <a:p>
            <a:pPr marL="0" indent="0">
              <a:buNone/>
            </a:pPr>
            <a:endParaRPr lang="en-US" altLang="ja-JP" sz="2600" dirty="0" smtClean="0">
              <a:latin typeface="+mn-ea"/>
            </a:endParaRPr>
          </a:p>
          <a:p>
            <a:pPr marL="0" indent="0">
              <a:buNone/>
            </a:pPr>
            <a:endParaRPr lang="en-US" altLang="ja-JP" sz="2600" dirty="0" smtClean="0">
              <a:latin typeface="+mn-ea"/>
            </a:endParaRPr>
          </a:p>
          <a:p>
            <a:pPr marL="0" indent="0">
              <a:buNone/>
            </a:pPr>
            <a:endParaRPr lang="en-US" altLang="ja-JP" dirty="0"/>
          </a:p>
          <a:p>
            <a:pPr marL="0" indent="0">
              <a:buNone/>
            </a:pPr>
            <a:endParaRPr kumimoji="1" lang="en-US" altLang="ja-JP" dirty="0" smtClean="0"/>
          </a:p>
          <a:p>
            <a:pPr marL="0" indent="0">
              <a:buNone/>
            </a:pPr>
            <a:endParaRPr kumimoji="1" lang="ja-JP" altLang="en-US" b="1" dirty="0"/>
          </a:p>
        </p:txBody>
      </p:sp>
      <p:graphicFrame>
        <p:nvGraphicFramePr>
          <p:cNvPr id="8" name="表 7"/>
          <p:cNvGraphicFramePr>
            <a:graphicFrameLocks noGrp="1"/>
          </p:cNvGraphicFramePr>
          <p:nvPr>
            <p:extLst>
              <p:ext uri="{D42A27DB-BD31-4B8C-83A1-F6EECF244321}">
                <p14:modId xmlns:p14="http://schemas.microsoft.com/office/powerpoint/2010/main" val="3837995152"/>
              </p:ext>
            </p:extLst>
          </p:nvPr>
        </p:nvGraphicFramePr>
        <p:xfrm>
          <a:off x="2843808" y="1766690"/>
          <a:ext cx="3672407" cy="1584960"/>
        </p:xfrm>
        <a:graphic>
          <a:graphicData uri="http://schemas.openxmlformats.org/drawingml/2006/table">
            <a:tbl>
              <a:tblPr firstRow="1" bandRow="1">
                <a:tableStyleId>{8A107856-5554-42FB-B03E-39F5DBC370BA}</a:tableStyleId>
              </a:tblPr>
              <a:tblGrid>
                <a:gridCol w="1388095"/>
                <a:gridCol w="2284312"/>
              </a:tblGrid>
              <a:tr h="552809">
                <a:tc>
                  <a:txBody>
                    <a:bodyPr/>
                    <a:lstStyle/>
                    <a:p>
                      <a:endParaRPr kumimoji="1" lang="ja-JP" altLang="en-US" dirty="0"/>
                    </a:p>
                  </a:txBody>
                  <a:tcPr/>
                </a:tc>
                <a:tc>
                  <a:txBody>
                    <a:bodyPr/>
                    <a:lstStyle/>
                    <a:p>
                      <a:pPr algn="ctr"/>
                      <a:r>
                        <a:rPr kumimoji="1" lang="ja-JP" altLang="en-US" sz="1600" dirty="0" smtClean="0"/>
                        <a:t>一日平均乗降客数　　　　　　　　　　　　　　　　　　　　（</a:t>
                      </a:r>
                      <a:r>
                        <a:rPr kumimoji="1" lang="en-US" altLang="ja-JP" sz="1600" dirty="0" smtClean="0"/>
                        <a:t>2009</a:t>
                      </a:r>
                      <a:r>
                        <a:rPr kumimoji="1" lang="ja-JP" altLang="en-US" sz="1600" dirty="0" smtClean="0"/>
                        <a:t>）</a:t>
                      </a:r>
                      <a:endParaRPr kumimoji="1" lang="ja-JP" altLang="en-US" sz="1600" dirty="0"/>
                    </a:p>
                  </a:txBody>
                  <a:tcPr/>
                </a:tc>
              </a:tr>
              <a:tr h="320047">
                <a:tc>
                  <a:txBody>
                    <a:bodyPr/>
                    <a:lstStyle/>
                    <a:p>
                      <a:r>
                        <a:rPr kumimoji="1" lang="ja-JP" altLang="en-US" sz="1600" dirty="0" smtClean="0"/>
                        <a:t>土浦駅</a:t>
                      </a:r>
                      <a:endParaRPr kumimoji="1" lang="ja-JP" altLang="en-US" sz="1600" dirty="0"/>
                    </a:p>
                  </a:txBody>
                  <a:tcPr/>
                </a:tc>
                <a:tc>
                  <a:txBody>
                    <a:bodyPr/>
                    <a:lstStyle/>
                    <a:p>
                      <a:pPr algn="ctr"/>
                      <a:r>
                        <a:rPr kumimoji="1" lang="en-US" altLang="ja-JP" sz="1600" dirty="0" smtClean="0"/>
                        <a:t>17,053</a:t>
                      </a:r>
                      <a:r>
                        <a:rPr kumimoji="1" lang="ja-JP" altLang="en-US" sz="1600" dirty="0" smtClean="0"/>
                        <a:t>人</a:t>
                      </a:r>
                      <a:endParaRPr kumimoji="1" lang="ja-JP" altLang="en-US" sz="1600" dirty="0"/>
                    </a:p>
                  </a:txBody>
                  <a:tcPr/>
                </a:tc>
              </a:tr>
              <a:tr h="320047">
                <a:tc>
                  <a:txBody>
                    <a:bodyPr/>
                    <a:lstStyle/>
                    <a:p>
                      <a:r>
                        <a:rPr kumimoji="1" lang="ja-JP" altLang="en-US" sz="1600" dirty="0" smtClean="0"/>
                        <a:t>荒川沖駅</a:t>
                      </a:r>
                      <a:endParaRPr kumimoji="1" lang="ja-JP" altLang="en-US" sz="1600" dirty="0"/>
                    </a:p>
                  </a:txBody>
                  <a:tcPr/>
                </a:tc>
                <a:tc>
                  <a:txBody>
                    <a:bodyPr/>
                    <a:lstStyle/>
                    <a:p>
                      <a:pPr algn="ctr"/>
                      <a:r>
                        <a:rPr kumimoji="1" lang="en-US" altLang="ja-JP" sz="1600" dirty="0" smtClean="0"/>
                        <a:t>9,016</a:t>
                      </a:r>
                      <a:r>
                        <a:rPr kumimoji="1" lang="ja-JP" altLang="en-US" sz="1600" dirty="0" smtClean="0"/>
                        <a:t>人</a:t>
                      </a:r>
                      <a:endParaRPr kumimoji="1" lang="ja-JP" altLang="en-US" sz="1600" dirty="0"/>
                    </a:p>
                  </a:txBody>
                  <a:tcPr/>
                </a:tc>
              </a:tr>
              <a:tr h="320047">
                <a:tc>
                  <a:txBody>
                    <a:bodyPr/>
                    <a:lstStyle/>
                    <a:p>
                      <a:r>
                        <a:rPr kumimoji="1" lang="ja-JP" altLang="en-US" sz="1600" dirty="0" smtClean="0"/>
                        <a:t>神立駅</a:t>
                      </a:r>
                      <a:endParaRPr kumimoji="1" lang="ja-JP" altLang="en-US" sz="1600" dirty="0"/>
                    </a:p>
                  </a:txBody>
                  <a:tcPr/>
                </a:tc>
                <a:tc>
                  <a:txBody>
                    <a:bodyPr/>
                    <a:lstStyle/>
                    <a:p>
                      <a:pPr algn="ctr"/>
                      <a:r>
                        <a:rPr kumimoji="1" lang="en-US" altLang="ja-JP" sz="1600" dirty="0" smtClean="0"/>
                        <a:t>5,313</a:t>
                      </a:r>
                      <a:r>
                        <a:rPr kumimoji="1" lang="ja-JP" altLang="en-US" sz="1600" dirty="0" smtClean="0"/>
                        <a:t>人</a:t>
                      </a:r>
                      <a:endParaRPr kumimoji="1" lang="ja-JP" altLang="en-US" sz="1600" dirty="0"/>
                    </a:p>
                  </a:txBody>
                  <a:tcPr/>
                </a:tc>
              </a:tr>
            </a:tbl>
          </a:graphicData>
        </a:graphic>
      </p:graphicFrame>
      <p:sp>
        <p:nvSpPr>
          <p:cNvPr id="13" name="テキスト ボックス 12"/>
          <p:cNvSpPr txBox="1"/>
          <p:nvPr/>
        </p:nvSpPr>
        <p:spPr>
          <a:xfrm>
            <a:off x="5364088" y="3395490"/>
            <a:ext cx="1584176" cy="276999"/>
          </a:xfrm>
          <a:prstGeom prst="rect">
            <a:avLst/>
          </a:prstGeom>
          <a:noFill/>
        </p:spPr>
        <p:txBody>
          <a:bodyPr wrap="square" rtlCol="0">
            <a:spAutoFit/>
          </a:bodyPr>
          <a:lstStyle/>
          <a:p>
            <a:r>
              <a:rPr kumimoji="1" lang="ja-JP" altLang="en-US" sz="1200" dirty="0" smtClean="0"/>
              <a:t>　</a:t>
            </a:r>
            <a:r>
              <a:rPr kumimoji="1" lang="ja-JP" altLang="en-US" sz="1050" dirty="0" smtClean="0"/>
              <a:t>（ＪＲ東日本）</a:t>
            </a:r>
            <a:endParaRPr kumimoji="1" lang="ja-JP" altLang="en-US" sz="1050" dirty="0"/>
          </a:p>
        </p:txBody>
      </p:sp>
      <p:sp>
        <p:nvSpPr>
          <p:cNvPr id="9" name="テキスト ボックス 8"/>
          <p:cNvSpPr txBox="1"/>
          <p:nvPr/>
        </p:nvSpPr>
        <p:spPr>
          <a:xfrm>
            <a:off x="6660232" y="6381328"/>
            <a:ext cx="184731" cy="369332"/>
          </a:xfrm>
          <a:prstGeom prst="rect">
            <a:avLst/>
          </a:prstGeom>
          <a:noFill/>
        </p:spPr>
        <p:txBody>
          <a:bodyPr wrap="none" rtlCol="0">
            <a:spAutoFit/>
          </a:bodyPr>
          <a:lstStyle/>
          <a:p>
            <a:endParaRPr kumimoji="1" lang="ja-JP" altLang="en-US" dirty="0"/>
          </a:p>
        </p:txBody>
      </p:sp>
      <p:pic>
        <p:nvPicPr>
          <p:cNvPr id="1026" name="Picture 2" descr="C:\Users\kamata60\Pictures\土浦地図.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705998"/>
            <a:ext cx="3347863" cy="3044661"/>
          </a:xfrm>
          <a:prstGeom prst="rect">
            <a:avLst/>
          </a:prstGeom>
          <a:noFill/>
          <a:extLst>
            <a:ext uri="{909E8E84-426E-40DD-AFC4-6F175D3DCCD1}">
              <a14:hiddenFill xmlns:a14="http://schemas.microsoft.com/office/drawing/2010/main">
                <a:solidFill>
                  <a:srgbClr val="FFFFFF"/>
                </a:solidFill>
              </a14:hiddenFill>
            </a:ext>
          </a:extLst>
        </p:spPr>
      </p:pic>
      <p:sp>
        <p:nvSpPr>
          <p:cNvPr id="15" name="雲形吹き出し 14"/>
          <p:cNvSpPr/>
          <p:nvPr/>
        </p:nvSpPr>
        <p:spPr>
          <a:xfrm>
            <a:off x="6516216" y="2890130"/>
            <a:ext cx="2294709" cy="1885654"/>
          </a:xfrm>
          <a:prstGeom prst="cloudCallou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6</a:t>
            </a:r>
            <a:r>
              <a:rPr kumimoji="1" lang="ja-JP" altLang="en-US" sz="2000" dirty="0" smtClean="0"/>
              <a:t>号バイパスで慢性的渋滞</a:t>
            </a:r>
            <a:endParaRPr kumimoji="1" lang="ja-JP" altLang="en-US" sz="2000" dirty="0"/>
          </a:p>
        </p:txBody>
      </p:sp>
      <p:graphicFrame>
        <p:nvGraphicFramePr>
          <p:cNvPr id="10" name="コンテンツ プレースホルダー 17"/>
          <p:cNvGraphicFramePr>
            <a:graphicFrameLocks/>
          </p:cNvGraphicFramePr>
          <p:nvPr>
            <p:extLst>
              <p:ext uri="{D42A27DB-BD31-4B8C-83A1-F6EECF244321}">
                <p14:modId xmlns:p14="http://schemas.microsoft.com/office/powerpoint/2010/main" val="2780482174"/>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スライド番号プレースホルダー 3"/>
          <p:cNvSpPr>
            <a:spLocks noGrp="1"/>
          </p:cNvSpPr>
          <p:nvPr>
            <p:ph type="sldNum" sz="quarter" idx="12"/>
          </p:nvPr>
        </p:nvSpPr>
        <p:spPr/>
        <p:txBody>
          <a:bodyPr/>
          <a:lstStyle/>
          <a:p>
            <a:fld id="{3CCF52B5-9AD1-4870-AA8D-79CC172EB9EC}" type="slidenum">
              <a:rPr kumimoji="1" lang="ja-JP" altLang="en-US" smtClean="0"/>
              <a:pPr/>
              <a:t>6</a:t>
            </a:fld>
            <a:endParaRPr kumimoji="1" lang="ja-JP" altLang="en-US"/>
          </a:p>
        </p:txBody>
      </p:sp>
      <p:grpSp>
        <p:nvGrpSpPr>
          <p:cNvPr id="12" name="グループ化 11"/>
          <p:cNvGrpSpPr/>
          <p:nvPr/>
        </p:nvGrpSpPr>
        <p:grpSpPr>
          <a:xfrm>
            <a:off x="1953437" y="5545636"/>
            <a:ext cx="7081434" cy="1139282"/>
            <a:chOff x="1896644" y="2158067"/>
            <a:chExt cx="5009152" cy="781648"/>
          </a:xfrm>
        </p:grpSpPr>
        <p:sp>
          <p:nvSpPr>
            <p:cNvPr id="14" name="角丸四角形 13"/>
            <p:cNvSpPr/>
            <p:nvPr/>
          </p:nvSpPr>
          <p:spPr>
            <a:xfrm rot="5400000">
              <a:off x="4010396" y="44315"/>
              <a:ext cx="781648" cy="5009152"/>
            </a:xfrm>
            <a:prstGeom prst="roundRect">
              <a:avLst/>
            </a:prstGeom>
            <a:solidFill>
              <a:srgbClr val="9CD7EC"/>
            </a:solidFill>
          </p:spPr>
          <p:style>
            <a:lnRef idx="3">
              <a:schemeClr val="lt1"/>
            </a:lnRef>
            <a:fillRef idx="1">
              <a:schemeClr val="accent2"/>
            </a:fillRef>
            <a:effectRef idx="1">
              <a:schemeClr val="accent2"/>
            </a:effectRef>
            <a:fontRef idx="minor">
              <a:schemeClr val="dk1">
                <a:hueOff val="0"/>
                <a:satOff val="0"/>
                <a:lumOff val="0"/>
                <a:alphaOff val="0"/>
              </a:schemeClr>
            </a:fontRef>
          </p:style>
        </p:sp>
        <p:sp>
          <p:nvSpPr>
            <p:cNvPr id="16" name="角丸四角形 4"/>
            <p:cNvSpPr/>
            <p:nvPr/>
          </p:nvSpPr>
          <p:spPr>
            <a:xfrm>
              <a:off x="1934801" y="2196224"/>
              <a:ext cx="4932838" cy="7053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defTabSz="1066800" rtl="0">
                <a:lnSpc>
                  <a:spcPct val="90000"/>
                </a:lnSpc>
                <a:spcBef>
                  <a:spcPct val="0"/>
                </a:spcBef>
                <a:spcAft>
                  <a:spcPct val="15000"/>
                </a:spcAft>
                <a:buChar char="••"/>
              </a:pPr>
              <a:r>
                <a:rPr kumimoji="1" lang="ja-JP" altLang="en-US" sz="2400" b="1" kern="1200" dirty="0" smtClean="0">
                  <a:solidFill>
                    <a:schemeClr val="bg1"/>
                  </a:solidFill>
                </a:rPr>
                <a:t>企業誘致により工業面の伸びが期待できるが渋滞緩和のための道路整備が必要</a:t>
              </a:r>
              <a:endParaRPr lang="ja-JP" altLang="en-US" sz="2400" b="1" kern="1200" dirty="0">
                <a:solidFill>
                  <a:schemeClr val="bg1"/>
                </a:solidFill>
              </a:endParaRPr>
            </a:p>
          </p:txBody>
        </p:sp>
      </p:grpSp>
    </p:spTree>
    <p:extLst>
      <p:ext uri="{BB962C8B-B14F-4D97-AF65-F5344CB8AC3E}">
        <p14:creationId xmlns:p14="http://schemas.microsoft.com/office/powerpoint/2010/main" val="40371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26"/>
                                        </p:tgtEl>
                                        <p:attrNameLst>
                                          <p:attrName>style.visibility</p:attrName>
                                        </p:attrNameLst>
                                      </p:cBhvr>
                                      <p:to>
                                        <p:strVal val="visible"/>
                                      </p:to>
                                    </p:set>
                                    <p:anim calcmode="lin" valueType="num">
                                      <p:cBhvr additive="base">
                                        <p:cTn id="65" dur="500" fill="hold"/>
                                        <p:tgtEl>
                                          <p:spTgt spid="1026"/>
                                        </p:tgtEl>
                                        <p:attrNameLst>
                                          <p:attrName>ppt_x</p:attrName>
                                        </p:attrNameLst>
                                      </p:cBhvr>
                                      <p:tavLst>
                                        <p:tav tm="0">
                                          <p:val>
                                            <p:strVal val="#ppt_x"/>
                                          </p:val>
                                        </p:tav>
                                        <p:tav tm="100000">
                                          <p:val>
                                            <p:strVal val="#ppt_x"/>
                                          </p:val>
                                        </p:tav>
                                      </p:tavLst>
                                    </p:anim>
                                    <p:anim calcmode="lin" valueType="num">
                                      <p:cBhvr additive="base">
                                        <p:cTn id="6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公共</a:t>
            </a:r>
            <a:r>
              <a:rPr lang="ja-JP" altLang="en-US" dirty="0" smtClean="0"/>
              <a:t>施設</a:t>
            </a:r>
            <a:endParaRPr kumimoji="1" lang="ja-JP" altLang="en-US" dirty="0"/>
          </a:p>
        </p:txBody>
      </p:sp>
      <p:sp>
        <p:nvSpPr>
          <p:cNvPr id="3" name="コンテンツ プレースホルダー 2"/>
          <p:cNvSpPr>
            <a:spLocks noGrp="1"/>
          </p:cNvSpPr>
          <p:nvPr>
            <p:ph idx="1"/>
          </p:nvPr>
        </p:nvSpPr>
        <p:spPr>
          <a:xfrm>
            <a:off x="1835696" y="1484783"/>
            <a:ext cx="7308304" cy="4399069"/>
          </a:xfrm>
        </p:spPr>
        <p:txBody>
          <a:bodyPr>
            <a:normAutofit/>
          </a:bodyPr>
          <a:lstStyle/>
          <a:p>
            <a:endParaRPr kumimoji="1" lang="en-US" altLang="ja-JP" dirty="0" smtClean="0"/>
          </a:p>
          <a:p>
            <a:r>
              <a:rPr kumimoji="1" lang="ja-JP" altLang="en-US" dirty="0" smtClean="0"/>
              <a:t>市役所：</a:t>
            </a:r>
            <a:r>
              <a:rPr lang="ja-JP" altLang="en-US" dirty="0" smtClean="0"/>
              <a:t>昭和</a:t>
            </a:r>
            <a:r>
              <a:rPr lang="en-US" altLang="ja-JP" dirty="0" smtClean="0"/>
              <a:t>38</a:t>
            </a:r>
            <a:r>
              <a:rPr lang="ja-JP" altLang="en-US" dirty="0" smtClean="0"/>
              <a:t>年建設（平成</a:t>
            </a:r>
            <a:r>
              <a:rPr lang="en-US" altLang="ja-JP" dirty="0" smtClean="0"/>
              <a:t>2</a:t>
            </a:r>
            <a:r>
              <a:rPr lang="ja-JP" altLang="en-US" dirty="0" err="1" smtClean="0"/>
              <a:t>、</a:t>
            </a:r>
            <a:r>
              <a:rPr lang="en-US" altLang="ja-JP" dirty="0" smtClean="0"/>
              <a:t>14</a:t>
            </a:r>
            <a:r>
              <a:rPr lang="ja-JP" altLang="en-US" dirty="0" smtClean="0"/>
              <a:t>年増築）</a:t>
            </a:r>
            <a:endParaRPr lang="en-US" altLang="ja-JP" dirty="0" smtClean="0"/>
          </a:p>
          <a:p>
            <a:pPr>
              <a:buNone/>
            </a:pPr>
            <a:r>
              <a:rPr lang="ja-JP" altLang="en-US" dirty="0" smtClean="0"/>
              <a:t>　</a:t>
            </a:r>
            <a:r>
              <a:rPr lang="en-US" altLang="ja-JP" dirty="0" smtClean="0"/>
              <a:t>【</a:t>
            </a:r>
            <a:r>
              <a:rPr lang="ja-JP" altLang="en-US" dirty="0" smtClean="0"/>
              <a:t>アクセス</a:t>
            </a:r>
            <a:r>
              <a:rPr lang="en-US" altLang="ja-JP" dirty="0" smtClean="0"/>
              <a:t>】</a:t>
            </a:r>
            <a:r>
              <a:rPr lang="ja-JP" altLang="en-US" dirty="0" smtClean="0"/>
              <a:t>バス</a:t>
            </a:r>
            <a:r>
              <a:rPr lang="en-US" altLang="ja-JP" dirty="0" smtClean="0"/>
              <a:t>5</a:t>
            </a:r>
            <a:r>
              <a:rPr lang="ja-JP" altLang="en-US" dirty="0" smtClean="0"/>
              <a:t>分（</a:t>
            </a:r>
            <a:r>
              <a:rPr lang="en-US" altLang="ja-JP" dirty="0" smtClean="0"/>
              <a:t>6</a:t>
            </a:r>
            <a:r>
              <a:rPr lang="ja-JP" altLang="en-US" dirty="0" smtClean="0"/>
              <a:t>本</a:t>
            </a:r>
            <a:r>
              <a:rPr lang="en-US" altLang="ja-JP" dirty="0" smtClean="0"/>
              <a:t>/</a:t>
            </a:r>
            <a:r>
              <a:rPr lang="ja-JP" altLang="en-US" dirty="0" smtClean="0"/>
              <a:t>日）</a:t>
            </a:r>
            <a:endParaRPr lang="en-US" altLang="ja-JP" dirty="0" smtClean="0"/>
          </a:p>
          <a:p>
            <a:pPr>
              <a:buNone/>
            </a:pPr>
            <a:r>
              <a:rPr lang="ja-JP" altLang="en-US" dirty="0"/>
              <a:t>　</a:t>
            </a:r>
            <a:r>
              <a:rPr lang="ja-JP" altLang="en-US" dirty="0" smtClean="0"/>
              <a:t>　　　　　　徒歩</a:t>
            </a:r>
            <a:r>
              <a:rPr lang="en-US" altLang="ja-JP" dirty="0" smtClean="0"/>
              <a:t>16</a:t>
            </a:r>
            <a:r>
              <a:rPr lang="ja-JP" altLang="en-US" dirty="0" smtClean="0"/>
              <a:t>分</a:t>
            </a:r>
            <a:endParaRPr lang="en-US" altLang="ja-JP" dirty="0" smtClean="0"/>
          </a:p>
          <a:p>
            <a:pPr marL="0" indent="0"/>
            <a:r>
              <a:rPr lang="ja-JP" altLang="en-US" dirty="0" smtClean="0"/>
              <a:t>　土浦協同病院：昭和</a:t>
            </a:r>
            <a:r>
              <a:rPr lang="en-US" altLang="ja-JP" dirty="0" smtClean="0"/>
              <a:t>45</a:t>
            </a:r>
            <a:r>
              <a:rPr lang="ja-JP" altLang="en-US" dirty="0" smtClean="0"/>
              <a:t>年建設</a:t>
            </a:r>
            <a:endParaRPr lang="en-US" altLang="ja-JP" dirty="0" smtClean="0"/>
          </a:p>
          <a:p>
            <a:pPr marL="0" indent="0">
              <a:buNone/>
            </a:pPr>
            <a:r>
              <a:rPr lang="ja-JP" altLang="en-US" dirty="0" smtClean="0"/>
              <a:t>　</a:t>
            </a:r>
            <a:r>
              <a:rPr lang="en-US" altLang="ja-JP" dirty="0" smtClean="0"/>
              <a:t>【</a:t>
            </a:r>
            <a:r>
              <a:rPr lang="ja-JP" altLang="en-US" dirty="0" smtClean="0"/>
              <a:t>アクセス</a:t>
            </a:r>
            <a:r>
              <a:rPr lang="en-US" altLang="ja-JP" dirty="0" smtClean="0"/>
              <a:t>】</a:t>
            </a:r>
            <a:r>
              <a:rPr lang="ja-JP" altLang="en-US" dirty="0" smtClean="0"/>
              <a:t>バス</a:t>
            </a:r>
            <a:r>
              <a:rPr lang="en-US" altLang="ja-JP" dirty="0" smtClean="0"/>
              <a:t>11</a:t>
            </a:r>
            <a:r>
              <a:rPr lang="ja-JP" altLang="en-US" dirty="0" smtClean="0"/>
              <a:t>分</a:t>
            </a:r>
            <a:endParaRPr lang="en-US" altLang="ja-JP" dirty="0" smtClean="0"/>
          </a:p>
          <a:p>
            <a:pPr marL="0" indent="0">
              <a:buNone/>
            </a:pPr>
            <a:r>
              <a:rPr lang="ja-JP" altLang="en-US" dirty="0"/>
              <a:t>　</a:t>
            </a:r>
            <a:r>
              <a:rPr lang="ja-JP" altLang="en-US" dirty="0" smtClean="0"/>
              <a:t>　　　　　　徒歩</a:t>
            </a:r>
            <a:r>
              <a:rPr lang="en-US" altLang="ja-JP" dirty="0" smtClean="0"/>
              <a:t>20</a:t>
            </a:r>
            <a:r>
              <a:rPr lang="ja-JP" altLang="en-US" dirty="0" smtClean="0"/>
              <a:t>分</a:t>
            </a:r>
            <a:endParaRPr lang="en-US" altLang="ja-JP" dirty="0" smtClean="0"/>
          </a:p>
          <a:p>
            <a:pPr lvl="1"/>
            <a:r>
              <a:rPr lang="ja-JP" altLang="en-US" dirty="0" smtClean="0"/>
              <a:t>駐車場の配置に問題</a:t>
            </a:r>
            <a:endParaRPr lang="en-US" altLang="ja-JP" dirty="0" smtClean="0"/>
          </a:p>
          <a:p>
            <a:pPr lvl="1"/>
            <a:endParaRPr lang="en-US" altLang="ja-JP" dirty="0" smtClean="0"/>
          </a:p>
        </p:txBody>
      </p:sp>
      <p:pic>
        <p:nvPicPr>
          <p:cNvPr id="4" name="図 3" descr="病院Ｐａｒｋｉｎｇ.gif"/>
          <p:cNvPicPr>
            <a:picLocks noChangeAspect="1"/>
          </p:cNvPicPr>
          <p:nvPr/>
        </p:nvPicPr>
        <p:blipFill rotWithShape="1">
          <a:blip r:embed="rId3" cstate="print"/>
          <a:srcRect l="8879" r="14562"/>
          <a:stretch/>
        </p:blipFill>
        <p:spPr>
          <a:xfrm>
            <a:off x="6156176" y="2996952"/>
            <a:ext cx="2854167" cy="2779631"/>
          </a:xfrm>
          <a:prstGeom prst="rect">
            <a:avLst/>
          </a:prstGeom>
        </p:spPr>
      </p:pic>
      <p:graphicFrame>
        <p:nvGraphicFramePr>
          <p:cNvPr id="5" name="コンテンツ プレースホルダー 17"/>
          <p:cNvGraphicFramePr>
            <a:graphicFrameLocks/>
          </p:cNvGraphicFramePr>
          <p:nvPr>
            <p:extLst>
              <p:ext uri="{D42A27DB-BD31-4B8C-83A1-F6EECF244321}">
                <p14:modId xmlns:p14="http://schemas.microsoft.com/office/powerpoint/2010/main" val="1717746928"/>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スライド番号プレースホルダー 6"/>
          <p:cNvSpPr>
            <a:spLocks noGrp="1"/>
          </p:cNvSpPr>
          <p:nvPr>
            <p:ph type="sldNum" sz="quarter" idx="12"/>
          </p:nvPr>
        </p:nvSpPr>
        <p:spPr/>
        <p:txBody>
          <a:bodyPr/>
          <a:lstStyle/>
          <a:p>
            <a:fld id="{3CCF52B5-9AD1-4870-AA8D-79CC172EB9EC}" type="slidenum">
              <a:rPr kumimoji="1" lang="ja-JP" altLang="en-US" smtClean="0"/>
              <a:pPr/>
              <a:t>7</a:t>
            </a:fld>
            <a:endParaRPr kumimoji="1" lang="ja-JP" altLang="en-US"/>
          </a:p>
        </p:txBody>
      </p:sp>
      <p:grpSp>
        <p:nvGrpSpPr>
          <p:cNvPr id="8" name="グループ化 7"/>
          <p:cNvGrpSpPr/>
          <p:nvPr/>
        </p:nvGrpSpPr>
        <p:grpSpPr>
          <a:xfrm>
            <a:off x="1979712" y="5373393"/>
            <a:ext cx="6989708" cy="1398936"/>
            <a:chOff x="1896644" y="3183981"/>
            <a:chExt cx="5009152" cy="781648"/>
          </a:xfrm>
        </p:grpSpPr>
        <p:sp>
          <p:nvSpPr>
            <p:cNvPr id="9" name="角丸四角形 8"/>
            <p:cNvSpPr/>
            <p:nvPr/>
          </p:nvSpPr>
          <p:spPr>
            <a:xfrm rot="5400000">
              <a:off x="4010396" y="1070229"/>
              <a:ext cx="781648" cy="5009152"/>
            </a:xfrm>
            <a:prstGeom prst="roundRect">
              <a:avLst/>
            </a:prstGeom>
            <a:solidFill>
              <a:srgbClr val="9CD7EC"/>
            </a:solidFill>
          </p:spPr>
          <p:style>
            <a:lnRef idx="3">
              <a:schemeClr val="lt1"/>
            </a:lnRef>
            <a:fillRef idx="1">
              <a:schemeClr val="accent2"/>
            </a:fillRef>
            <a:effectRef idx="1">
              <a:schemeClr val="accent2"/>
            </a:effectRef>
            <a:fontRef idx="minor">
              <a:schemeClr val="dk1">
                <a:hueOff val="0"/>
                <a:satOff val="0"/>
                <a:lumOff val="0"/>
                <a:alphaOff val="0"/>
              </a:schemeClr>
            </a:fontRef>
          </p:style>
        </p:sp>
        <p:sp>
          <p:nvSpPr>
            <p:cNvPr id="10" name="角丸四角形 4"/>
            <p:cNvSpPr/>
            <p:nvPr/>
          </p:nvSpPr>
          <p:spPr>
            <a:xfrm>
              <a:off x="1934801" y="3222138"/>
              <a:ext cx="4932838" cy="7053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kumimoji="1" lang="ja-JP" altLang="en-US" sz="2400" b="1" kern="1200" dirty="0" smtClean="0">
                  <a:solidFill>
                    <a:schemeClr val="bg1"/>
                  </a:solidFill>
                </a:rPr>
                <a:t>病院、市役所の老朽化、アクセスの悪さから移転先の検討が必要</a:t>
              </a:r>
              <a:endParaRPr lang="ja-JP" altLang="en-US" sz="2400" b="1" kern="1200" dirty="0">
                <a:solidFill>
                  <a:schemeClr val="bg1"/>
                </a:solidFill>
              </a:endParaRPr>
            </a:p>
            <a:p>
              <a:pPr marL="228600" lvl="1" indent="-228600" algn="l" defTabSz="1066800" rtl="0">
                <a:lnSpc>
                  <a:spcPct val="90000"/>
                </a:lnSpc>
                <a:spcBef>
                  <a:spcPct val="0"/>
                </a:spcBef>
                <a:spcAft>
                  <a:spcPct val="15000"/>
                </a:spcAft>
                <a:buChar char="••"/>
              </a:pPr>
              <a:r>
                <a:rPr lang="ja-JP" altLang="en-US" sz="2400" b="1" kern="1200" dirty="0" smtClean="0">
                  <a:solidFill>
                    <a:schemeClr val="bg1"/>
                  </a:solidFill>
                </a:rPr>
                <a:t>都市機能が点在しており行政運営が非効率</a:t>
              </a:r>
              <a:endParaRPr lang="ja-JP" altLang="en-US" sz="2400" b="1" kern="1200" dirty="0">
                <a:solidFill>
                  <a:schemeClr val="bg1"/>
                </a:solidFill>
              </a:endParaRPr>
            </a:p>
          </p:txBody>
        </p:sp>
      </p:grpSp>
    </p:spTree>
    <p:extLst>
      <p:ext uri="{BB962C8B-B14F-4D97-AF65-F5344CB8AC3E}">
        <p14:creationId xmlns:p14="http://schemas.microsoft.com/office/powerpoint/2010/main" val="227732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観光</a:t>
            </a:r>
            <a:endParaRPr kumimoji="1" lang="ja-JP" altLang="en-US" dirty="0"/>
          </a:p>
        </p:txBody>
      </p:sp>
      <p:sp>
        <p:nvSpPr>
          <p:cNvPr id="3" name="コンテンツ プレースホルダー 2"/>
          <p:cNvSpPr>
            <a:spLocks noGrp="1"/>
          </p:cNvSpPr>
          <p:nvPr>
            <p:ph idx="1"/>
          </p:nvPr>
        </p:nvSpPr>
        <p:spPr>
          <a:xfrm>
            <a:off x="1835696" y="1844824"/>
            <a:ext cx="7380312" cy="5085184"/>
          </a:xfrm>
        </p:spPr>
        <p:txBody>
          <a:bodyPr>
            <a:normAutofit lnSpcReduction="10000"/>
          </a:bodyPr>
          <a:lstStyle/>
          <a:p>
            <a:r>
              <a:rPr kumimoji="1" lang="ja-JP" altLang="en-US" dirty="0" smtClean="0"/>
              <a:t>豊かな自然</a:t>
            </a:r>
            <a:endParaRPr kumimoji="1" lang="en-US" altLang="ja-JP" dirty="0" smtClean="0"/>
          </a:p>
          <a:p>
            <a:pPr lvl="1"/>
            <a:r>
              <a:rPr kumimoji="1" lang="ja-JP" altLang="en-US" dirty="0" smtClean="0"/>
              <a:t>霞ヶ浦（クルージング、釣り）</a:t>
            </a:r>
            <a:endParaRPr lang="en-US" altLang="ja-JP" dirty="0" smtClean="0"/>
          </a:p>
          <a:p>
            <a:pPr lvl="1"/>
            <a:r>
              <a:rPr lang="ja-JP" altLang="en-US" dirty="0" smtClean="0"/>
              <a:t>山（緑、スカイスポーツ）</a:t>
            </a:r>
            <a:endParaRPr lang="en-US" altLang="ja-JP" dirty="0" smtClean="0"/>
          </a:p>
          <a:p>
            <a:pPr lvl="1"/>
            <a:r>
              <a:rPr lang="ja-JP" altLang="en-US" dirty="0" smtClean="0"/>
              <a:t>ハス田</a:t>
            </a:r>
            <a:endParaRPr lang="en-US" altLang="ja-JP" dirty="0"/>
          </a:p>
          <a:p>
            <a:pPr marL="457200" lvl="1" indent="0">
              <a:buNone/>
            </a:pPr>
            <a:r>
              <a:rPr lang="en-US" altLang="ja-JP" dirty="0" smtClean="0"/>
              <a:t>※</a:t>
            </a:r>
            <a:r>
              <a:rPr lang="ja-JP" altLang="en-US" dirty="0" smtClean="0"/>
              <a:t>りんりんロード（レンタサイクル）</a:t>
            </a:r>
            <a:endParaRPr lang="en-US" altLang="ja-JP" dirty="0" smtClean="0"/>
          </a:p>
          <a:p>
            <a:r>
              <a:rPr lang="ja-JP" altLang="en-US" dirty="0"/>
              <a:t>歴史</a:t>
            </a:r>
            <a:endParaRPr lang="en-US" altLang="ja-JP" dirty="0"/>
          </a:p>
          <a:p>
            <a:pPr lvl="1"/>
            <a:r>
              <a:rPr lang="ja-JP" altLang="en-US" dirty="0"/>
              <a:t>亀城公園</a:t>
            </a:r>
            <a:endParaRPr lang="en-US" altLang="ja-JP" dirty="0"/>
          </a:p>
          <a:p>
            <a:pPr lvl="1"/>
            <a:r>
              <a:rPr lang="ja-JP" altLang="en-US" dirty="0"/>
              <a:t>旧水戸街道沿い</a:t>
            </a:r>
            <a:r>
              <a:rPr lang="en-US" altLang="ja-JP" dirty="0" smtClean="0"/>
              <a:t>…</a:t>
            </a:r>
          </a:p>
          <a:p>
            <a:r>
              <a:rPr lang="ja-JP" altLang="en-US" dirty="0"/>
              <a:t>イベント</a:t>
            </a:r>
            <a:endParaRPr lang="en-US" altLang="ja-JP" dirty="0"/>
          </a:p>
          <a:p>
            <a:pPr lvl="1"/>
            <a:r>
              <a:rPr lang="ja-JP" altLang="en-US" dirty="0" smtClean="0"/>
              <a:t>雛まつり、桜まつり、キララまつり、花火大会</a:t>
            </a:r>
            <a:r>
              <a:rPr lang="en-US" altLang="ja-JP" dirty="0" smtClean="0"/>
              <a:t>etc</a:t>
            </a:r>
            <a:r>
              <a:rPr lang="en-US" altLang="ja-JP" dirty="0"/>
              <a:t>…</a:t>
            </a:r>
          </a:p>
          <a:p>
            <a:pPr lvl="1"/>
            <a:endParaRPr lang="en-US" altLang="ja-JP" dirty="0"/>
          </a:p>
        </p:txBody>
      </p:sp>
      <p:pic>
        <p:nvPicPr>
          <p:cNvPr id="4" name="Picture 2" descr="C:\Users\tanaka81\Desktop\土浦写真\IMG_06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857" y="1882195"/>
            <a:ext cx="240968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anaka81\Dropbox\Public\MP\土浦写真\IMG_06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298455"/>
            <a:ext cx="2498893" cy="18668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コンテンツ プレースホルダー 17"/>
          <p:cNvGraphicFramePr>
            <a:graphicFrameLocks/>
          </p:cNvGraphicFramePr>
          <p:nvPr>
            <p:extLst>
              <p:ext uri="{D42A27DB-BD31-4B8C-83A1-F6EECF244321}">
                <p14:modId xmlns:p14="http://schemas.microsoft.com/office/powerpoint/2010/main" val="2966567908"/>
              </p:ext>
            </p:extLst>
          </p:nvPr>
        </p:nvGraphicFramePr>
        <p:xfrm>
          <a:off x="60960" y="2060848"/>
          <a:ext cx="1702728" cy="45212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スライド番号プレースホルダー 4"/>
          <p:cNvSpPr>
            <a:spLocks noGrp="1"/>
          </p:cNvSpPr>
          <p:nvPr>
            <p:ph type="sldNum" sz="quarter" idx="12"/>
          </p:nvPr>
        </p:nvSpPr>
        <p:spPr/>
        <p:txBody>
          <a:bodyPr/>
          <a:lstStyle/>
          <a:p>
            <a:fld id="{3CCF52B5-9AD1-4870-AA8D-79CC172EB9EC}" type="slidenum">
              <a:rPr kumimoji="1" lang="ja-JP" altLang="en-US" smtClean="0"/>
              <a:pPr/>
              <a:t>8</a:t>
            </a:fld>
            <a:endParaRPr kumimoji="1" lang="ja-JP" altLang="en-US"/>
          </a:p>
        </p:txBody>
      </p:sp>
    </p:spTree>
    <p:extLst>
      <p:ext uri="{BB962C8B-B14F-4D97-AF65-F5344CB8AC3E}">
        <p14:creationId xmlns:p14="http://schemas.microsoft.com/office/powerpoint/2010/main" val="3213932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ーマ3">
  <a:themeElements>
    <a:clrScheme name="ナチュラル">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モダン テーマ</Template>
  <TotalTime>2178</TotalTime>
  <Words>1552</Words>
  <Application>Microsoft Office PowerPoint</Application>
  <PresentationFormat>画面に合わせる (4:3)</PresentationFormat>
  <Paragraphs>542</Paragraphs>
  <Slides>30</Slides>
  <Notes>30</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テーマ3</vt:lpstr>
      <vt:lpstr>PowerPoint プレゼンテーション</vt:lpstr>
      <vt:lpstr>土浦市の現状と課題</vt:lpstr>
      <vt:lpstr>農業・水産業</vt:lpstr>
      <vt:lpstr>農業・水産業</vt:lpstr>
      <vt:lpstr>商業</vt:lpstr>
      <vt:lpstr> 工業　 </vt:lpstr>
      <vt:lpstr>交通</vt:lpstr>
      <vt:lpstr>公共施設</vt:lpstr>
      <vt:lpstr>観光</vt:lpstr>
      <vt:lpstr>観光</vt:lpstr>
      <vt:lpstr>まちの声</vt:lpstr>
      <vt:lpstr>人口分析</vt:lpstr>
      <vt:lpstr>将来人口予測</vt:lpstr>
      <vt:lpstr>高齢化の推移予測</vt:lpstr>
      <vt:lpstr>旧土浦市の地区別人口比</vt:lpstr>
      <vt:lpstr>人口分析の結果から</vt:lpstr>
      <vt:lpstr>目標都市像及び 計画フレーム </vt:lpstr>
      <vt:lpstr>「WA」がまち　土浦</vt:lpstr>
      <vt:lpstr>人口フレーム</vt:lpstr>
      <vt:lpstr>主要な方針</vt:lpstr>
      <vt:lpstr>PowerPoint プレゼンテーション</vt:lpstr>
      <vt:lpstr>道路の「環」</vt:lpstr>
      <vt:lpstr>機能集積の「把」</vt:lpstr>
      <vt:lpstr>自然の「和」</vt:lpstr>
      <vt:lpstr>コミュニティーの「話」</vt:lpstr>
      <vt:lpstr>「我」がまち土浦</vt:lpstr>
      <vt:lpstr>今後の活動</vt:lpstr>
      <vt:lpstr>参考文献・協力</vt:lpstr>
      <vt:lpstr>PowerPoint プレゼンテーション</vt:lpstr>
      <vt:lpstr>現状の課題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win-admin</dc:creator>
  <cp:lastModifiedBy>win-admin</cp:lastModifiedBy>
  <cp:revision>213</cp:revision>
  <cp:lastPrinted>2010-12-24T00:36:25Z</cp:lastPrinted>
  <dcterms:created xsi:type="dcterms:W3CDTF">2010-12-16T11:23:48Z</dcterms:created>
  <dcterms:modified xsi:type="dcterms:W3CDTF">2011-03-03T05:39:53Z</dcterms:modified>
</cp:coreProperties>
</file>